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9A925F-1E1E-43E6-B62A-90E2DBF78F0F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664A48-ED98-4CCB-96E9-1DBC8E0F95D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16057" y="1135462"/>
            <a:ext cx="4000650" cy="1063036"/>
            <a:chOff x="2016057" y="1135462"/>
            <a:chExt cx="4000650" cy="1063036"/>
          </a:xfrm>
        </p:grpSpPr>
        <p:sp>
          <p:nvSpPr>
            <p:cNvPr id="2" name="Freeform 1"/>
            <p:cNvSpPr/>
            <p:nvPr/>
          </p:nvSpPr>
          <p:spPr>
            <a:xfrm>
              <a:off x="2016057" y="1135462"/>
              <a:ext cx="431490" cy="857781"/>
            </a:xfrm>
            <a:custGeom>
              <a:avLst/>
              <a:gdLst/>
              <a:ahLst/>
              <a:cxnLst/>
              <a:rect l="0" t="0" r="0" b="0"/>
              <a:pathLst>
                <a:path w="431490" h="857781">
                  <a:moveTo>
                    <a:pt x="284090" y="109532"/>
                  </a:moveTo>
                  <a:lnTo>
                    <a:pt x="281089" y="100731"/>
                  </a:lnTo>
                  <a:lnTo>
                    <a:pt x="277667" y="92384"/>
                  </a:lnTo>
                  <a:lnTo>
                    <a:pt x="273471" y="83686"/>
                  </a:lnTo>
                  <a:lnTo>
                    <a:pt x="268571" y="74565"/>
                  </a:lnTo>
                  <a:lnTo>
                    <a:pt x="263089" y="65070"/>
                  </a:lnTo>
                  <a:lnTo>
                    <a:pt x="257159" y="55282"/>
                  </a:lnTo>
                  <a:lnTo>
                    <a:pt x="250897" y="45441"/>
                  </a:lnTo>
                  <a:lnTo>
                    <a:pt x="244399" y="35915"/>
                  </a:lnTo>
                  <a:lnTo>
                    <a:pt x="237726" y="26891"/>
                  </a:lnTo>
                  <a:lnTo>
                    <a:pt x="230601" y="18698"/>
                  </a:lnTo>
                  <a:lnTo>
                    <a:pt x="222448" y="11874"/>
                  </a:lnTo>
                  <a:lnTo>
                    <a:pt x="213036" y="6587"/>
                  </a:lnTo>
                  <a:lnTo>
                    <a:pt x="202612" y="2851"/>
                  </a:lnTo>
                  <a:lnTo>
                    <a:pt x="191697" y="702"/>
                  </a:lnTo>
                  <a:lnTo>
                    <a:pt x="180656" y="0"/>
                  </a:lnTo>
                  <a:lnTo>
                    <a:pt x="169821" y="645"/>
                  </a:lnTo>
                  <a:lnTo>
                    <a:pt x="159553" y="2664"/>
                  </a:lnTo>
                  <a:lnTo>
                    <a:pt x="149985" y="5949"/>
                  </a:lnTo>
                  <a:lnTo>
                    <a:pt x="141069" y="10441"/>
                  </a:lnTo>
                  <a:lnTo>
                    <a:pt x="132688" y="16205"/>
                  </a:lnTo>
                  <a:lnTo>
                    <a:pt x="124711" y="23156"/>
                  </a:lnTo>
                  <a:lnTo>
                    <a:pt x="117030" y="31095"/>
                  </a:lnTo>
                  <a:lnTo>
                    <a:pt x="109557" y="39794"/>
                  </a:lnTo>
                  <a:lnTo>
                    <a:pt x="102230" y="49052"/>
                  </a:lnTo>
                  <a:lnTo>
                    <a:pt x="95002" y="58708"/>
                  </a:lnTo>
                  <a:lnTo>
                    <a:pt x="87843" y="68642"/>
                  </a:lnTo>
                  <a:lnTo>
                    <a:pt x="80730" y="78773"/>
                  </a:lnTo>
                  <a:lnTo>
                    <a:pt x="73648" y="89204"/>
                  </a:lnTo>
                  <a:lnTo>
                    <a:pt x="66586" y="100198"/>
                  </a:lnTo>
                  <a:lnTo>
                    <a:pt x="59544" y="111853"/>
                  </a:lnTo>
                  <a:lnTo>
                    <a:pt x="52679" y="123953"/>
                  </a:lnTo>
                  <a:lnTo>
                    <a:pt x="46295" y="136075"/>
                  </a:lnTo>
                  <a:lnTo>
                    <a:pt x="40521" y="147983"/>
                  </a:lnTo>
                  <a:lnTo>
                    <a:pt x="35322" y="160098"/>
                  </a:lnTo>
                  <a:lnTo>
                    <a:pt x="30596" y="173364"/>
                  </a:lnTo>
                  <a:lnTo>
                    <a:pt x="26230" y="188210"/>
                  </a:lnTo>
                  <a:lnTo>
                    <a:pt x="22128" y="204267"/>
                  </a:lnTo>
                  <a:lnTo>
                    <a:pt x="18213" y="220663"/>
                  </a:lnTo>
                  <a:lnTo>
                    <a:pt x="14431" y="236855"/>
                  </a:lnTo>
                  <a:lnTo>
                    <a:pt x="10908" y="253133"/>
                  </a:lnTo>
                  <a:lnTo>
                    <a:pt x="7921" y="270413"/>
                  </a:lnTo>
                  <a:lnTo>
                    <a:pt x="5580" y="289145"/>
                  </a:lnTo>
                  <a:lnTo>
                    <a:pt x="3840" y="309149"/>
                  </a:lnTo>
                  <a:lnTo>
                    <a:pt x="2589" y="329888"/>
                  </a:lnTo>
                  <a:lnTo>
                    <a:pt x="1710" y="350947"/>
                  </a:lnTo>
                  <a:lnTo>
                    <a:pt x="1102" y="371784"/>
                  </a:lnTo>
                  <a:lnTo>
                    <a:pt x="685" y="391688"/>
                  </a:lnTo>
                  <a:lnTo>
                    <a:pt x="403" y="410363"/>
                  </a:lnTo>
                  <a:lnTo>
                    <a:pt x="211" y="427867"/>
                  </a:lnTo>
                  <a:lnTo>
                    <a:pt x="82" y="444404"/>
                  </a:lnTo>
                  <a:lnTo>
                    <a:pt x="0" y="460215"/>
                  </a:lnTo>
                  <a:lnTo>
                    <a:pt x="115" y="475990"/>
                  </a:lnTo>
                  <a:lnTo>
                    <a:pt x="725" y="492808"/>
                  </a:lnTo>
                  <a:lnTo>
                    <a:pt x="1952" y="511156"/>
                  </a:lnTo>
                  <a:lnTo>
                    <a:pt x="3760" y="530363"/>
                  </a:lnTo>
                  <a:lnTo>
                    <a:pt x="6045" y="548956"/>
                  </a:lnTo>
                  <a:lnTo>
                    <a:pt x="8693" y="566123"/>
                  </a:lnTo>
                  <a:lnTo>
                    <a:pt x="11607" y="581731"/>
                  </a:lnTo>
                  <a:lnTo>
                    <a:pt x="14708" y="595974"/>
                  </a:lnTo>
                  <a:lnTo>
                    <a:pt x="17939" y="609156"/>
                  </a:lnTo>
                  <a:lnTo>
                    <a:pt x="21261" y="622044"/>
                  </a:lnTo>
                  <a:lnTo>
                    <a:pt x="24644" y="635785"/>
                  </a:lnTo>
                  <a:lnTo>
                    <a:pt x="28073" y="650923"/>
                  </a:lnTo>
                  <a:lnTo>
                    <a:pt x="31699" y="666996"/>
                  </a:lnTo>
                  <a:lnTo>
                    <a:pt x="35818" y="682864"/>
                  </a:lnTo>
                  <a:lnTo>
                    <a:pt x="40555" y="697872"/>
                  </a:lnTo>
                  <a:lnTo>
                    <a:pt x="45873" y="712030"/>
                  </a:lnTo>
                  <a:lnTo>
                    <a:pt x="51668" y="725750"/>
                  </a:lnTo>
                  <a:lnTo>
                    <a:pt x="57831" y="739346"/>
                  </a:lnTo>
                  <a:lnTo>
                    <a:pt x="64426" y="752968"/>
                  </a:lnTo>
                  <a:lnTo>
                    <a:pt x="71685" y="766667"/>
                  </a:lnTo>
                  <a:lnTo>
                    <a:pt x="79675" y="780440"/>
                  </a:lnTo>
                  <a:lnTo>
                    <a:pt x="88159" y="793946"/>
                  </a:lnTo>
                  <a:lnTo>
                    <a:pt x="96700" y="806556"/>
                  </a:lnTo>
                  <a:lnTo>
                    <a:pt x="105046" y="817992"/>
                  </a:lnTo>
                  <a:lnTo>
                    <a:pt x="113446" y="828143"/>
                  </a:lnTo>
                  <a:lnTo>
                    <a:pt x="122532" y="836897"/>
                  </a:lnTo>
                  <a:lnTo>
                    <a:pt x="132610" y="844332"/>
                  </a:lnTo>
                  <a:lnTo>
                    <a:pt x="143668" y="850342"/>
                  </a:lnTo>
                  <a:lnTo>
                    <a:pt x="155548" y="854565"/>
                  </a:lnTo>
                  <a:lnTo>
                    <a:pt x="168062" y="856964"/>
                  </a:lnTo>
                  <a:lnTo>
                    <a:pt x="181043" y="857780"/>
                  </a:lnTo>
                  <a:lnTo>
                    <a:pt x="194355" y="857348"/>
                  </a:lnTo>
                  <a:lnTo>
                    <a:pt x="207894" y="855978"/>
                  </a:lnTo>
                  <a:lnTo>
                    <a:pt x="221425" y="853603"/>
                  </a:lnTo>
                  <a:lnTo>
                    <a:pt x="234590" y="849807"/>
                  </a:lnTo>
                  <a:lnTo>
                    <a:pt x="247223" y="844476"/>
                  </a:lnTo>
                  <a:lnTo>
                    <a:pt x="259334" y="837777"/>
                  </a:lnTo>
                  <a:lnTo>
                    <a:pt x="271007" y="829986"/>
                  </a:lnTo>
                  <a:lnTo>
                    <a:pt x="282344" y="821373"/>
                  </a:lnTo>
                  <a:lnTo>
                    <a:pt x="293433" y="812166"/>
                  </a:lnTo>
                  <a:lnTo>
                    <a:pt x="304346" y="802541"/>
                  </a:lnTo>
                  <a:lnTo>
                    <a:pt x="315137" y="792626"/>
                  </a:lnTo>
                  <a:lnTo>
                    <a:pt x="325842" y="782512"/>
                  </a:lnTo>
                  <a:lnTo>
                    <a:pt x="336490" y="772263"/>
                  </a:lnTo>
                  <a:lnTo>
                    <a:pt x="347094" y="761921"/>
                  </a:lnTo>
                  <a:lnTo>
                    <a:pt x="357504" y="751518"/>
                  </a:lnTo>
                  <a:lnTo>
                    <a:pt x="367420" y="741073"/>
                  </a:lnTo>
                  <a:lnTo>
                    <a:pt x="376719" y="730610"/>
                  </a:lnTo>
                  <a:lnTo>
                    <a:pt x="385524" y="720399"/>
                  </a:lnTo>
                  <a:lnTo>
                    <a:pt x="395188" y="709852"/>
                  </a:lnTo>
                  <a:lnTo>
                    <a:pt x="408794" y="696924"/>
                  </a:lnTo>
                  <a:lnTo>
                    <a:pt x="431489" y="678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47546" y="1223937"/>
              <a:ext cx="227197" cy="657177"/>
            </a:xfrm>
            <a:custGeom>
              <a:avLst/>
              <a:gdLst/>
              <a:ahLst/>
              <a:cxnLst/>
              <a:rect l="0" t="0" r="0" b="0"/>
              <a:pathLst>
                <a:path w="227197" h="65717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5" y="83662"/>
                  </a:lnTo>
                  <a:lnTo>
                    <a:pt x="3727" y="99426"/>
                  </a:lnTo>
                  <a:lnTo>
                    <a:pt x="5375" y="116221"/>
                  </a:lnTo>
                  <a:lnTo>
                    <a:pt x="6783" y="134039"/>
                  </a:lnTo>
                  <a:lnTo>
                    <a:pt x="8048" y="152732"/>
                  </a:lnTo>
                  <a:lnTo>
                    <a:pt x="9505" y="172112"/>
                  </a:lnTo>
                  <a:lnTo>
                    <a:pt x="11331" y="191990"/>
                  </a:lnTo>
                  <a:lnTo>
                    <a:pt x="13389" y="211897"/>
                  </a:lnTo>
                  <a:lnTo>
                    <a:pt x="15317" y="231109"/>
                  </a:lnTo>
                  <a:lnTo>
                    <a:pt x="16911" y="249297"/>
                  </a:lnTo>
                  <a:lnTo>
                    <a:pt x="18133" y="266798"/>
                  </a:lnTo>
                  <a:lnTo>
                    <a:pt x="19029" y="284390"/>
                  </a:lnTo>
                  <a:lnTo>
                    <a:pt x="19671" y="302519"/>
                  </a:lnTo>
                  <a:lnTo>
                    <a:pt x="20288" y="320969"/>
                  </a:lnTo>
                  <a:lnTo>
                    <a:pt x="21242" y="339062"/>
                  </a:lnTo>
                  <a:lnTo>
                    <a:pt x="22704" y="356432"/>
                  </a:lnTo>
                  <a:lnTo>
                    <a:pt x="24672" y="373351"/>
                  </a:lnTo>
                  <a:lnTo>
                    <a:pt x="27064" y="390537"/>
                  </a:lnTo>
                  <a:lnTo>
                    <a:pt x="29784" y="408383"/>
                  </a:lnTo>
                  <a:lnTo>
                    <a:pt x="32745" y="426470"/>
                  </a:lnTo>
                  <a:lnTo>
                    <a:pt x="35879" y="443786"/>
                  </a:lnTo>
                  <a:lnTo>
                    <a:pt x="39128" y="459819"/>
                  </a:lnTo>
                  <a:lnTo>
                    <a:pt x="42291" y="475027"/>
                  </a:lnTo>
                  <a:lnTo>
                    <a:pt x="45035" y="490526"/>
                  </a:lnTo>
                  <a:lnTo>
                    <a:pt x="47218" y="506947"/>
                  </a:lnTo>
                  <a:lnTo>
                    <a:pt x="49022" y="524096"/>
                  </a:lnTo>
                  <a:lnTo>
                    <a:pt x="50848" y="541241"/>
                  </a:lnTo>
                  <a:lnTo>
                    <a:pt x="52931" y="557929"/>
                  </a:lnTo>
                  <a:lnTo>
                    <a:pt x="55332" y="574033"/>
                  </a:lnTo>
                  <a:lnTo>
                    <a:pt x="58023" y="589601"/>
                  </a:lnTo>
                  <a:lnTo>
                    <a:pt x="60938" y="604729"/>
                  </a:lnTo>
                  <a:lnTo>
                    <a:pt x="63692" y="619362"/>
                  </a:lnTo>
                  <a:lnTo>
                    <a:pt x="65623" y="633281"/>
                  </a:lnTo>
                  <a:lnTo>
                    <a:pt x="66411" y="646339"/>
                  </a:lnTo>
                  <a:lnTo>
                    <a:pt x="65361" y="655494"/>
                  </a:lnTo>
                  <a:lnTo>
                    <a:pt x="62573" y="657176"/>
                  </a:lnTo>
                  <a:lnTo>
                    <a:pt x="59797" y="653050"/>
                  </a:lnTo>
                  <a:lnTo>
                    <a:pt x="57627" y="645220"/>
                  </a:lnTo>
                  <a:lnTo>
                    <a:pt x="56060" y="635097"/>
                  </a:lnTo>
                  <a:lnTo>
                    <a:pt x="54965" y="623555"/>
                  </a:lnTo>
                  <a:lnTo>
                    <a:pt x="54217" y="611127"/>
                  </a:lnTo>
                  <a:lnTo>
                    <a:pt x="53876" y="598303"/>
                  </a:lnTo>
                  <a:lnTo>
                    <a:pt x="54178" y="585594"/>
                  </a:lnTo>
                  <a:lnTo>
                    <a:pt x="55197" y="573251"/>
                  </a:lnTo>
                  <a:lnTo>
                    <a:pt x="56865" y="561160"/>
                  </a:lnTo>
                  <a:lnTo>
                    <a:pt x="59056" y="548964"/>
                  </a:lnTo>
                  <a:lnTo>
                    <a:pt x="61642" y="536462"/>
                  </a:lnTo>
                  <a:lnTo>
                    <a:pt x="64513" y="523775"/>
                  </a:lnTo>
                  <a:lnTo>
                    <a:pt x="67586" y="511250"/>
                  </a:lnTo>
                  <a:lnTo>
                    <a:pt x="70808" y="499086"/>
                  </a:lnTo>
                  <a:lnTo>
                    <a:pt x="74463" y="487476"/>
                  </a:lnTo>
                  <a:lnTo>
                    <a:pt x="79134" y="476679"/>
                  </a:lnTo>
                  <a:lnTo>
                    <a:pt x="85060" y="466767"/>
                  </a:lnTo>
                  <a:lnTo>
                    <a:pt x="92159" y="458128"/>
                  </a:lnTo>
                  <a:lnTo>
                    <a:pt x="100221" y="451529"/>
                  </a:lnTo>
                  <a:lnTo>
                    <a:pt x="109016" y="447212"/>
                  </a:lnTo>
                  <a:lnTo>
                    <a:pt x="118344" y="445280"/>
                  </a:lnTo>
                  <a:lnTo>
                    <a:pt x="128050" y="445944"/>
                  </a:lnTo>
                  <a:lnTo>
                    <a:pt x="138015" y="449059"/>
                  </a:lnTo>
                  <a:lnTo>
                    <a:pt x="147993" y="454216"/>
                  </a:lnTo>
                  <a:lnTo>
                    <a:pt x="157619" y="460948"/>
                  </a:lnTo>
                  <a:lnTo>
                    <a:pt x="166723" y="468840"/>
                  </a:lnTo>
                  <a:lnTo>
                    <a:pt x="175311" y="477557"/>
                  </a:lnTo>
                  <a:lnTo>
                    <a:pt x="183466" y="486853"/>
                  </a:lnTo>
                  <a:lnTo>
                    <a:pt x="191283" y="496547"/>
                  </a:lnTo>
                  <a:lnTo>
                    <a:pt x="198686" y="506512"/>
                  </a:lnTo>
                  <a:lnTo>
                    <a:pt x="205439" y="516662"/>
                  </a:lnTo>
                  <a:lnTo>
                    <a:pt x="211460" y="526942"/>
                  </a:lnTo>
                  <a:lnTo>
                    <a:pt x="216657" y="537473"/>
                  </a:lnTo>
                  <a:lnTo>
                    <a:pt x="220850" y="548536"/>
                  </a:lnTo>
                  <a:lnTo>
                    <a:pt x="224035" y="560238"/>
                  </a:lnTo>
                  <a:lnTo>
                    <a:pt x="226191" y="572368"/>
                  </a:lnTo>
                  <a:lnTo>
                    <a:pt x="227196" y="584511"/>
                  </a:lnTo>
                  <a:lnTo>
                    <a:pt x="227100" y="596410"/>
                  </a:lnTo>
                  <a:lnTo>
                    <a:pt x="226234" y="607739"/>
                  </a:lnTo>
                  <a:lnTo>
                    <a:pt x="225036" y="619231"/>
                  </a:lnTo>
                  <a:lnTo>
                    <a:pt x="223402" y="633012"/>
                  </a:lnTo>
                  <a:lnTo>
                    <a:pt x="221099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57506" y="1682213"/>
              <a:ext cx="258580" cy="223368"/>
            </a:xfrm>
            <a:custGeom>
              <a:avLst/>
              <a:gdLst/>
              <a:ahLst/>
              <a:cxnLst/>
              <a:rect l="0" t="0" r="0" b="0"/>
              <a:pathLst>
                <a:path w="258580" h="223368">
                  <a:moveTo>
                    <a:pt x="153294" y="99735"/>
                  </a:moveTo>
                  <a:lnTo>
                    <a:pt x="156094" y="90866"/>
                  </a:lnTo>
                  <a:lnTo>
                    <a:pt x="157596" y="81880"/>
                  </a:lnTo>
                  <a:lnTo>
                    <a:pt x="157898" y="71893"/>
                  </a:lnTo>
                  <a:lnTo>
                    <a:pt x="157046" y="61258"/>
                  </a:lnTo>
                  <a:lnTo>
                    <a:pt x="154929" y="50744"/>
                  </a:lnTo>
                  <a:lnTo>
                    <a:pt x="151603" y="40796"/>
                  </a:lnTo>
                  <a:lnTo>
                    <a:pt x="147095" y="31682"/>
                  </a:lnTo>
                  <a:lnTo>
                    <a:pt x="141327" y="23643"/>
                  </a:lnTo>
                  <a:lnTo>
                    <a:pt x="134371" y="16691"/>
                  </a:lnTo>
                  <a:lnTo>
                    <a:pt x="126262" y="10838"/>
                  </a:lnTo>
                  <a:lnTo>
                    <a:pt x="116916" y="6190"/>
                  </a:lnTo>
                  <a:lnTo>
                    <a:pt x="106416" y="2697"/>
                  </a:lnTo>
                  <a:lnTo>
                    <a:pt x="95281" y="501"/>
                  </a:lnTo>
                  <a:lnTo>
                    <a:pt x="84348" y="0"/>
                  </a:lnTo>
                  <a:lnTo>
                    <a:pt x="74072" y="1257"/>
                  </a:lnTo>
                  <a:lnTo>
                    <a:pt x="64548" y="4050"/>
                  </a:lnTo>
                  <a:lnTo>
                    <a:pt x="55691" y="8058"/>
                  </a:lnTo>
                  <a:lnTo>
                    <a:pt x="47367" y="12978"/>
                  </a:lnTo>
                  <a:lnTo>
                    <a:pt x="39607" y="18721"/>
                  </a:lnTo>
                  <a:lnTo>
                    <a:pt x="32606" y="25399"/>
                  </a:lnTo>
                  <a:lnTo>
                    <a:pt x="26411" y="33004"/>
                  </a:lnTo>
                  <a:lnTo>
                    <a:pt x="20925" y="41568"/>
                  </a:lnTo>
                  <a:lnTo>
                    <a:pt x="16006" y="51227"/>
                  </a:lnTo>
                  <a:lnTo>
                    <a:pt x="11516" y="61951"/>
                  </a:lnTo>
                  <a:lnTo>
                    <a:pt x="7499" y="73577"/>
                  </a:lnTo>
                  <a:lnTo>
                    <a:pt x="4173" y="85905"/>
                  </a:lnTo>
                  <a:lnTo>
                    <a:pt x="1611" y="98748"/>
                  </a:lnTo>
                  <a:lnTo>
                    <a:pt x="60" y="111795"/>
                  </a:lnTo>
                  <a:lnTo>
                    <a:pt x="0" y="124627"/>
                  </a:lnTo>
                  <a:lnTo>
                    <a:pt x="1552" y="137034"/>
                  </a:lnTo>
                  <a:lnTo>
                    <a:pt x="4375" y="148991"/>
                  </a:lnTo>
                  <a:lnTo>
                    <a:pt x="7872" y="160561"/>
                  </a:lnTo>
                  <a:lnTo>
                    <a:pt x="11631" y="171824"/>
                  </a:lnTo>
                  <a:lnTo>
                    <a:pt x="15609" y="182694"/>
                  </a:lnTo>
                  <a:lnTo>
                    <a:pt x="20031" y="192927"/>
                  </a:lnTo>
                  <a:lnTo>
                    <a:pt x="25013" y="202430"/>
                  </a:lnTo>
                  <a:lnTo>
                    <a:pt x="30850" y="210778"/>
                  </a:lnTo>
                  <a:lnTo>
                    <a:pt x="38065" y="217175"/>
                  </a:lnTo>
                  <a:lnTo>
                    <a:pt x="46807" y="221357"/>
                  </a:lnTo>
                  <a:lnTo>
                    <a:pt x="56595" y="223367"/>
                  </a:lnTo>
                  <a:lnTo>
                    <a:pt x="66543" y="223287"/>
                  </a:lnTo>
                  <a:lnTo>
                    <a:pt x="76118" y="221378"/>
                  </a:lnTo>
                  <a:lnTo>
                    <a:pt x="85153" y="217845"/>
                  </a:lnTo>
                  <a:lnTo>
                    <a:pt x="93674" y="212741"/>
                  </a:lnTo>
                  <a:lnTo>
                    <a:pt x="101768" y="206239"/>
                  </a:lnTo>
                  <a:lnTo>
                    <a:pt x="109373" y="198605"/>
                  </a:lnTo>
                  <a:lnTo>
                    <a:pt x="116268" y="190112"/>
                  </a:lnTo>
                  <a:lnTo>
                    <a:pt x="122393" y="180988"/>
                  </a:lnTo>
                  <a:lnTo>
                    <a:pt x="127831" y="171252"/>
                  </a:lnTo>
                  <a:lnTo>
                    <a:pt x="132719" y="160731"/>
                  </a:lnTo>
                  <a:lnTo>
                    <a:pt x="137193" y="149393"/>
                  </a:lnTo>
                  <a:lnTo>
                    <a:pt x="141368" y="137338"/>
                  </a:lnTo>
                  <a:lnTo>
                    <a:pt x="145333" y="124713"/>
                  </a:lnTo>
                  <a:lnTo>
                    <a:pt x="149157" y="111751"/>
                  </a:lnTo>
                  <a:lnTo>
                    <a:pt x="153081" y="101660"/>
                  </a:lnTo>
                  <a:lnTo>
                    <a:pt x="156958" y="98400"/>
                  </a:lnTo>
                  <a:lnTo>
                    <a:pt x="160253" y="100738"/>
                  </a:lnTo>
                  <a:lnTo>
                    <a:pt x="163179" y="106551"/>
                  </a:lnTo>
                  <a:lnTo>
                    <a:pt x="166028" y="114362"/>
                  </a:lnTo>
                  <a:lnTo>
                    <a:pt x="168951" y="123301"/>
                  </a:lnTo>
                  <a:lnTo>
                    <a:pt x="172000" y="132878"/>
                  </a:lnTo>
                  <a:lnTo>
                    <a:pt x="175334" y="142658"/>
                  </a:lnTo>
                  <a:lnTo>
                    <a:pt x="179242" y="152183"/>
                  </a:lnTo>
                  <a:lnTo>
                    <a:pt x="183833" y="161230"/>
                  </a:lnTo>
                  <a:lnTo>
                    <a:pt x="189219" y="169618"/>
                  </a:lnTo>
                  <a:lnTo>
                    <a:pt x="195589" y="177110"/>
                  </a:lnTo>
                  <a:lnTo>
                    <a:pt x="202947" y="183660"/>
                  </a:lnTo>
                  <a:lnTo>
                    <a:pt x="211079" y="189048"/>
                  </a:lnTo>
                  <a:lnTo>
                    <a:pt x="220658" y="193210"/>
                  </a:lnTo>
                  <a:lnTo>
                    <a:pt x="234762" y="195394"/>
                  </a:lnTo>
                  <a:lnTo>
                    <a:pt x="258579" y="194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68728" y="1676766"/>
              <a:ext cx="170766" cy="521732"/>
            </a:xfrm>
            <a:custGeom>
              <a:avLst/>
              <a:gdLst/>
              <a:ahLst/>
              <a:cxnLst/>
              <a:rect l="0" t="0" r="0" b="0"/>
              <a:pathLst>
                <a:path w="170766" h="521732">
                  <a:moveTo>
                    <a:pt x="0" y="115710"/>
                  </a:moveTo>
                  <a:lnTo>
                    <a:pt x="67" y="130379"/>
                  </a:lnTo>
                  <a:lnTo>
                    <a:pt x="707" y="144290"/>
                  </a:lnTo>
                  <a:lnTo>
                    <a:pt x="1999" y="158793"/>
                  </a:lnTo>
                  <a:lnTo>
                    <a:pt x="3686" y="174167"/>
                  </a:lnTo>
                  <a:lnTo>
                    <a:pt x="5354" y="190640"/>
                  </a:lnTo>
                  <a:lnTo>
                    <a:pt x="6767" y="208209"/>
                  </a:lnTo>
                  <a:lnTo>
                    <a:pt x="7866" y="226552"/>
                  </a:lnTo>
                  <a:lnTo>
                    <a:pt x="8676" y="245156"/>
                  </a:lnTo>
                  <a:lnTo>
                    <a:pt x="9260" y="263698"/>
                  </a:lnTo>
                  <a:lnTo>
                    <a:pt x="9839" y="281892"/>
                  </a:lnTo>
                  <a:lnTo>
                    <a:pt x="10767" y="299415"/>
                  </a:lnTo>
                  <a:lnTo>
                    <a:pt x="12207" y="316167"/>
                  </a:lnTo>
                  <a:lnTo>
                    <a:pt x="13989" y="332383"/>
                  </a:lnTo>
                  <a:lnTo>
                    <a:pt x="15725" y="348506"/>
                  </a:lnTo>
                  <a:lnTo>
                    <a:pt x="17187" y="364805"/>
                  </a:lnTo>
                  <a:lnTo>
                    <a:pt x="18319" y="381364"/>
                  </a:lnTo>
                  <a:lnTo>
                    <a:pt x="19154" y="398175"/>
                  </a:lnTo>
                  <a:lnTo>
                    <a:pt x="19749" y="415187"/>
                  </a:lnTo>
                  <a:lnTo>
                    <a:pt x="20166" y="432189"/>
                  </a:lnTo>
                  <a:lnTo>
                    <a:pt x="20454" y="448831"/>
                  </a:lnTo>
                  <a:lnTo>
                    <a:pt x="20655" y="464943"/>
                  </a:lnTo>
                  <a:lnTo>
                    <a:pt x="20961" y="480373"/>
                  </a:lnTo>
                  <a:lnTo>
                    <a:pt x="21699" y="494894"/>
                  </a:lnTo>
                  <a:lnTo>
                    <a:pt x="22989" y="508404"/>
                  </a:lnTo>
                  <a:lnTo>
                    <a:pt x="23983" y="518440"/>
                  </a:lnTo>
                  <a:lnTo>
                    <a:pt x="23867" y="521731"/>
                  </a:lnTo>
                  <a:lnTo>
                    <a:pt x="23315" y="519144"/>
                  </a:lnTo>
                  <a:lnTo>
                    <a:pt x="22569" y="512339"/>
                  </a:lnTo>
                  <a:lnTo>
                    <a:pt x="21444" y="502431"/>
                  </a:lnTo>
                  <a:lnTo>
                    <a:pt x="19833" y="490239"/>
                  </a:lnTo>
                  <a:lnTo>
                    <a:pt x="17917" y="476396"/>
                  </a:lnTo>
                  <a:lnTo>
                    <a:pt x="16083" y="461387"/>
                  </a:lnTo>
                  <a:lnTo>
                    <a:pt x="14552" y="445560"/>
                  </a:lnTo>
                  <a:lnTo>
                    <a:pt x="13370" y="429006"/>
                  </a:lnTo>
                  <a:lnTo>
                    <a:pt x="12502" y="411596"/>
                  </a:lnTo>
                  <a:lnTo>
                    <a:pt x="11883" y="393323"/>
                  </a:lnTo>
                  <a:lnTo>
                    <a:pt x="11451" y="374304"/>
                  </a:lnTo>
                  <a:lnTo>
                    <a:pt x="11153" y="354697"/>
                  </a:lnTo>
                  <a:lnTo>
                    <a:pt x="10945" y="334666"/>
                  </a:lnTo>
                  <a:lnTo>
                    <a:pt x="10634" y="314825"/>
                  </a:lnTo>
                  <a:lnTo>
                    <a:pt x="9892" y="296188"/>
                  </a:lnTo>
                  <a:lnTo>
                    <a:pt x="8581" y="279200"/>
                  </a:lnTo>
                  <a:lnTo>
                    <a:pt x="6886" y="263319"/>
                  </a:lnTo>
                  <a:lnTo>
                    <a:pt x="5210" y="247353"/>
                  </a:lnTo>
                  <a:lnTo>
                    <a:pt x="3793" y="230607"/>
                  </a:lnTo>
                  <a:lnTo>
                    <a:pt x="2860" y="213067"/>
                  </a:lnTo>
                  <a:lnTo>
                    <a:pt x="2692" y="195126"/>
                  </a:lnTo>
                  <a:lnTo>
                    <a:pt x="3362" y="177091"/>
                  </a:lnTo>
                  <a:lnTo>
                    <a:pt x="4779" y="159267"/>
                  </a:lnTo>
                  <a:lnTo>
                    <a:pt x="6793" y="142006"/>
                  </a:lnTo>
                  <a:lnTo>
                    <a:pt x="9256" y="125445"/>
                  </a:lnTo>
                  <a:lnTo>
                    <a:pt x="12044" y="109700"/>
                  </a:lnTo>
                  <a:lnTo>
                    <a:pt x="15060" y="94959"/>
                  </a:lnTo>
                  <a:lnTo>
                    <a:pt x="18239" y="81225"/>
                  </a:lnTo>
                  <a:lnTo>
                    <a:pt x="21695" y="68356"/>
                  </a:lnTo>
                  <a:lnTo>
                    <a:pt x="25700" y="56165"/>
                  </a:lnTo>
                  <a:lnTo>
                    <a:pt x="30366" y="44486"/>
                  </a:lnTo>
                  <a:lnTo>
                    <a:pt x="35805" y="33505"/>
                  </a:lnTo>
                  <a:lnTo>
                    <a:pt x="42214" y="23729"/>
                  </a:lnTo>
                  <a:lnTo>
                    <a:pt x="49602" y="15348"/>
                  </a:lnTo>
                  <a:lnTo>
                    <a:pt x="57835" y="8567"/>
                  </a:lnTo>
                  <a:lnTo>
                    <a:pt x="66731" y="3761"/>
                  </a:lnTo>
                  <a:lnTo>
                    <a:pt x="76117" y="943"/>
                  </a:lnTo>
                  <a:lnTo>
                    <a:pt x="85690" y="0"/>
                  </a:lnTo>
                  <a:lnTo>
                    <a:pt x="95035" y="871"/>
                  </a:lnTo>
                  <a:lnTo>
                    <a:pt x="103948" y="3343"/>
                  </a:lnTo>
                  <a:lnTo>
                    <a:pt x="112406" y="7100"/>
                  </a:lnTo>
                  <a:lnTo>
                    <a:pt x="120474" y="11830"/>
                  </a:lnTo>
                  <a:lnTo>
                    <a:pt x="128231" y="17271"/>
                  </a:lnTo>
                  <a:lnTo>
                    <a:pt x="135595" y="23380"/>
                  </a:lnTo>
                  <a:lnTo>
                    <a:pt x="142321" y="30311"/>
                  </a:lnTo>
                  <a:lnTo>
                    <a:pt x="148329" y="38085"/>
                  </a:lnTo>
                  <a:lnTo>
                    <a:pt x="153687" y="46595"/>
                  </a:lnTo>
                  <a:lnTo>
                    <a:pt x="158520" y="55686"/>
                  </a:lnTo>
                  <a:lnTo>
                    <a:pt x="162948" y="65210"/>
                  </a:lnTo>
                  <a:lnTo>
                    <a:pt x="166753" y="75046"/>
                  </a:lnTo>
                  <a:lnTo>
                    <a:pt x="169404" y="85102"/>
                  </a:lnTo>
                  <a:lnTo>
                    <a:pt x="170706" y="95310"/>
                  </a:lnTo>
                  <a:lnTo>
                    <a:pt x="170765" y="105622"/>
                  </a:lnTo>
                  <a:lnTo>
                    <a:pt x="169817" y="116005"/>
                  </a:lnTo>
                  <a:lnTo>
                    <a:pt x="168101" y="126436"/>
                  </a:lnTo>
                  <a:lnTo>
                    <a:pt x="165662" y="136899"/>
                  </a:lnTo>
                  <a:lnTo>
                    <a:pt x="162355" y="147384"/>
                  </a:lnTo>
                  <a:lnTo>
                    <a:pt x="158166" y="157874"/>
                  </a:lnTo>
                  <a:lnTo>
                    <a:pt x="153049" y="168037"/>
                  </a:lnTo>
                  <a:lnTo>
                    <a:pt x="146857" y="177256"/>
                  </a:lnTo>
                  <a:lnTo>
                    <a:pt x="139615" y="185274"/>
                  </a:lnTo>
                  <a:lnTo>
                    <a:pt x="131480" y="192318"/>
                  </a:lnTo>
                  <a:lnTo>
                    <a:pt x="122649" y="198898"/>
                  </a:lnTo>
                  <a:lnTo>
                    <a:pt x="113298" y="205356"/>
                  </a:lnTo>
                  <a:lnTo>
                    <a:pt x="103409" y="211526"/>
                  </a:lnTo>
                  <a:lnTo>
                    <a:pt x="92787" y="216844"/>
                  </a:lnTo>
                  <a:lnTo>
                    <a:pt x="81399" y="221054"/>
                  </a:lnTo>
                  <a:lnTo>
                    <a:pt x="69944" y="224209"/>
                  </a:lnTo>
                  <a:lnTo>
                    <a:pt x="58641" y="226827"/>
                  </a:lnTo>
                  <a:lnTo>
                    <a:pt x="46496" y="229133"/>
                  </a:lnTo>
                  <a:lnTo>
                    <a:pt x="31585" y="231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7187" y="1244994"/>
              <a:ext cx="26868" cy="652768"/>
            </a:xfrm>
            <a:custGeom>
              <a:avLst/>
              <a:gdLst/>
              <a:ahLst/>
              <a:cxnLst/>
              <a:rect l="0" t="0" r="0" b="0"/>
              <a:pathLst>
                <a:path w="26868" h="652768">
                  <a:moveTo>
                    <a:pt x="5810" y="0"/>
                  </a:moveTo>
                  <a:lnTo>
                    <a:pt x="3010" y="11668"/>
                  </a:lnTo>
                  <a:lnTo>
                    <a:pt x="1509" y="22157"/>
                  </a:lnTo>
                  <a:lnTo>
                    <a:pt x="1193" y="32463"/>
                  </a:lnTo>
                  <a:lnTo>
                    <a:pt x="1527" y="42938"/>
                  </a:lnTo>
                  <a:lnTo>
                    <a:pt x="1698" y="53930"/>
                  </a:lnTo>
                  <a:lnTo>
                    <a:pt x="1269" y="65572"/>
                  </a:lnTo>
                  <a:lnTo>
                    <a:pt x="473" y="77826"/>
                  </a:lnTo>
                  <a:lnTo>
                    <a:pt x="0" y="90581"/>
                  </a:lnTo>
                  <a:lnTo>
                    <a:pt x="232" y="103716"/>
                  </a:lnTo>
                  <a:lnTo>
                    <a:pt x="1066" y="117130"/>
                  </a:lnTo>
                  <a:lnTo>
                    <a:pt x="2098" y="130740"/>
                  </a:lnTo>
                  <a:lnTo>
                    <a:pt x="3055" y="144488"/>
                  </a:lnTo>
                  <a:lnTo>
                    <a:pt x="3833" y="158329"/>
                  </a:lnTo>
                  <a:lnTo>
                    <a:pt x="4422" y="172234"/>
                  </a:lnTo>
                  <a:lnTo>
                    <a:pt x="4855" y="186188"/>
                  </a:lnTo>
                  <a:lnTo>
                    <a:pt x="5331" y="200339"/>
                  </a:lnTo>
                  <a:lnTo>
                    <a:pt x="6190" y="214986"/>
                  </a:lnTo>
                  <a:lnTo>
                    <a:pt x="7583" y="230246"/>
                  </a:lnTo>
                  <a:lnTo>
                    <a:pt x="9334" y="245919"/>
                  </a:lnTo>
                  <a:lnTo>
                    <a:pt x="11049" y="261593"/>
                  </a:lnTo>
                  <a:lnTo>
                    <a:pt x="12497" y="277030"/>
                  </a:lnTo>
                  <a:lnTo>
                    <a:pt x="13620" y="292329"/>
                  </a:lnTo>
                  <a:lnTo>
                    <a:pt x="14448" y="307819"/>
                  </a:lnTo>
                  <a:lnTo>
                    <a:pt x="15040" y="323682"/>
                  </a:lnTo>
                  <a:lnTo>
                    <a:pt x="15454" y="339776"/>
                  </a:lnTo>
                  <a:lnTo>
                    <a:pt x="15740" y="355741"/>
                  </a:lnTo>
                  <a:lnTo>
                    <a:pt x="15939" y="371372"/>
                  </a:lnTo>
                  <a:lnTo>
                    <a:pt x="16244" y="386632"/>
                  </a:lnTo>
                  <a:lnTo>
                    <a:pt x="16982" y="401565"/>
                  </a:lnTo>
                  <a:lnTo>
                    <a:pt x="18291" y="416240"/>
                  </a:lnTo>
                  <a:lnTo>
                    <a:pt x="19984" y="430722"/>
                  </a:lnTo>
                  <a:lnTo>
                    <a:pt x="21660" y="445066"/>
                  </a:lnTo>
                  <a:lnTo>
                    <a:pt x="23080" y="459322"/>
                  </a:lnTo>
                  <a:lnTo>
                    <a:pt x="24185" y="473847"/>
                  </a:lnTo>
                  <a:lnTo>
                    <a:pt x="25001" y="489278"/>
                  </a:lnTo>
                  <a:lnTo>
                    <a:pt x="25585" y="505882"/>
                  </a:lnTo>
                  <a:lnTo>
                    <a:pt x="25993" y="523441"/>
                  </a:lnTo>
                  <a:lnTo>
                    <a:pt x="26275" y="541453"/>
                  </a:lnTo>
                  <a:lnTo>
                    <a:pt x="26468" y="559555"/>
                  </a:lnTo>
                  <a:lnTo>
                    <a:pt x="26599" y="577219"/>
                  </a:lnTo>
                  <a:lnTo>
                    <a:pt x="26702" y="595614"/>
                  </a:lnTo>
                  <a:lnTo>
                    <a:pt x="26786" y="618588"/>
                  </a:lnTo>
                  <a:lnTo>
                    <a:pt x="26867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52955" y="1508207"/>
              <a:ext cx="368499" cy="73700"/>
            </a:xfrm>
            <a:custGeom>
              <a:avLst/>
              <a:gdLst/>
              <a:ahLst/>
              <a:cxnLst/>
              <a:rect l="0" t="0" r="0" b="0"/>
              <a:pathLst>
                <a:path w="368499" h="73700">
                  <a:moveTo>
                    <a:pt x="368498" y="0"/>
                  </a:moveTo>
                  <a:lnTo>
                    <a:pt x="359629" y="2866"/>
                  </a:lnTo>
                  <a:lnTo>
                    <a:pt x="350643" y="5008"/>
                  </a:lnTo>
                  <a:lnTo>
                    <a:pt x="340643" y="6616"/>
                  </a:lnTo>
                  <a:lnTo>
                    <a:pt x="329489" y="7969"/>
                  </a:lnTo>
                  <a:lnTo>
                    <a:pt x="317030" y="9466"/>
                  </a:lnTo>
                  <a:lnTo>
                    <a:pt x="303327" y="11317"/>
                  </a:lnTo>
                  <a:lnTo>
                    <a:pt x="288910" y="13557"/>
                  </a:lnTo>
                  <a:lnTo>
                    <a:pt x="274629" y="16138"/>
                  </a:lnTo>
                  <a:lnTo>
                    <a:pt x="260948" y="18987"/>
                  </a:lnTo>
                  <a:lnTo>
                    <a:pt x="247647" y="22036"/>
                  </a:lnTo>
                  <a:lnTo>
                    <a:pt x="234037" y="25229"/>
                  </a:lnTo>
                  <a:lnTo>
                    <a:pt x="219725" y="28522"/>
                  </a:lnTo>
                  <a:lnTo>
                    <a:pt x="204483" y="31885"/>
                  </a:lnTo>
                  <a:lnTo>
                    <a:pt x="188100" y="35296"/>
                  </a:lnTo>
                  <a:lnTo>
                    <a:pt x="170592" y="38739"/>
                  </a:lnTo>
                  <a:lnTo>
                    <a:pt x="152290" y="42204"/>
                  </a:lnTo>
                  <a:lnTo>
                    <a:pt x="133712" y="45683"/>
                  </a:lnTo>
                  <a:lnTo>
                    <a:pt x="115193" y="49173"/>
                  </a:lnTo>
                  <a:lnTo>
                    <a:pt x="97184" y="52669"/>
                  </a:lnTo>
                  <a:lnTo>
                    <a:pt x="80318" y="56170"/>
                  </a:lnTo>
                  <a:lnTo>
                    <a:pt x="64838" y="59669"/>
                  </a:lnTo>
                  <a:lnTo>
                    <a:pt x="50896" y="63014"/>
                  </a:lnTo>
                  <a:lnTo>
                    <a:pt x="37267" y="66235"/>
                  </a:lnTo>
                  <a:lnTo>
                    <a:pt x="21639" y="6961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1738" y="1612421"/>
              <a:ext cx="196058" cy="265275"/>
            </a:xfrm>
            <a:custGeom>
              <a:avLst/>
              <a:gdLst/>
              <a:ahLst/>
              <a:cxnLst/>
              <a:rect l="0" t="0" r="0" b="0"/>
              <a:pathLst>
                <a:path w="196058" h="265275">
                  <a:moveTo>
                    <a:pt x="17072" y="95827"/>
                  </a:moveTo>
                  <a:lnTo>
                    <a:pt x="25941" y="92960"/>
                  </a:lnTo>
                  <a:lnTo>
                    <a:pt x="34928" y="90819"/>
                  </a:lnTo>
                  <a:lnTo>
                    <a:pt x="44919" y="89211"/>
                  </a:lnTo>
                  <a:lnTo>
                    <a:pt x="55726" y="87857"/>
                  </a:lnTo>
                  <a:lnTo>
                    <a:pt x="66889" y="86360"/>
                  </a:lnTo>
                  <a:lnTo>
                    <a:pt x="78095" y="84505"/>
                  </a:lnTo>
                  <a:lnTo>
                    <a:pt x="89207" y="82093"/>
                  </a:lnTo>
                  <a:lnTo>
                    <a:pt x="100191" y="78864"/>
                  </a:lnTo>
                  <a:lnTo>
                    <a:pt x="111048" y="74757"/>
                  </a:lnTo>
                  <a:lnTo>
                    <a:pt x="121472" y="69709"/>
                  </a:lnTo>
                  <a:lnTo>
                    <a:pt x="130873" y="63571"/>
                  </a:lnTo>
                  <a:lnTo>
                    <a:pt x="138998" y="56373"/>
                  </a:lnTo>
                  <a:lnTo>
                    <a:pt x="145437" y="48439"/>
                  </a:lnTo>
                  <a:lnTo>
                    <a:pt x="149481" y="40276"/>
                  </a:lnTo>
                  <a:lnTo>
                    <a:pt x="150970" y="32201"/>
                  </a:lnTo>
                  <a:lnTo>
                    <a:pt x="150037" y="24493"/>
                  </a:lnTo>
                  <a:lnTo>
                    <a:pt x="146835" y="17469"/>
                  </a:lnTo>
                  <a:lnTo>
                    <a:pt x="141681" y="11239"/>
                  </a:lnTo>
                  <a:lnTo>
                    <a:pt x="134817" y="6056"/>
                  </a:lnTo>
                  <a:lnTo>
                    <a:pt x="126324" y="2397"/>
                  </a:lnTo>
                  <a:lnTo>
                    <a:pt x="116403" y="385"/>
                  </a:lnTo>
                  <a:lnTo>
                    <a:pt x="105660" y="0"/>
                  </a:lnTo>
                  <a:lnTo>
                    <a:pt x="94990" y="1253"/>
                  </a:lnTo>
                  <a:lnTo>
                    <a:pt x="84887" y="3988"/>
                  </a:lnTo>
                  <a:lnTo>
                    <a:pt x="75309" y="8094"/>
                  </a:lnTo>
                  <a:lnTo>
                    <a:pt x="65882" y="13590"/>
                  </a:lnTo>
                  <a:lnTo>
                    <a:pt x="56363" y="20359"/>
                  </a:lnTo>
                  <a:lnTo>
                    <a:pt x="46986" y="28173"/>
                  </a:lnTo>
                  <a:lnTo>
                    <a:pt x="38361" y="36788"/>
                  </a:lnTo>
                  <a:lnTo>
                    <a:pt x="30778" y="45994"/>
                  </a:lnTo>
                  <a:lnTo>
                    <a:pt x="24211" y="55785"/>
                  </a:lnTo>
                  <a:lnTo>
                    <a:pt x="18490" y="66343"/>
                  </a:lnTo>
                  <a:lnTo>
                    <a:pt x="13426" y="77705"/>
                  </a:lnTo>
                  <a:lnTo>
                    <a:pt x="9008" y="89777"/>
                  </a:lnTo>
                  <a:lnTo>
                    <a:pt x="5405" y="102412"/>
                  </a:lnTo>
                  <a:lnTo>
                    <a:pt x="2648" y="115474"/>
                  </a:lnTo>
                  <a:lnTo>
                    <a:pt x="795" y="129008"/>
                  </a:lnTo>
                  <a:lnTo>
                    <a:pt x="0" y="143233"/>
                  </a:lnTo>
                  <a:lnTo>
                    <a:pt x="250" y="158197"/>
                  </a:lnTo>
                  <a:lnTo>
                    <a:pt x="1553" y="173330"/>
                  </a:lnTo>
                  <a:lnTo>
                    <a:pt x="4024" y="187577"/>
                  </a:lnTo>
                  <a:lnTo>
                    <a:pt x="7611" y="200416"/>
                  </a:lnTo>
                  <a:lnTo>
                    <a:pt x="12138" y="211832"/>
                  </a:lnTo>
                  <a:lnTo>
                    <a:pt x="17392" y="222042"/>
                  </a:lnTo>
                  <a:lnTo>
                    <a:pt x="23189" y="231312"/>
                  </a:lnTo>
                  <a:lnTo>
                    <a:pt x="29538" y="239727"/>
                  </a:lnTo>
                  <a:lnTo>
                    <a:pt x="36630" y="247174"/>
                  </a:lnTo>
                  <a:lnTo>
                    <a:pt x="44514" y="253665"/>
                  </a:lnTo>
                  <a:lnTo>
                    <a:pt x="53096" y="259009"/>
                  </a:lnTo>
                  <a:lnTo>
                    <a:pt x="62235" y="262769"/>
                  </a:lnTo>
                  <a:lnTo>
                    <a:pt x="71791" y="264846"/>
                  </a:lnTo>
                  <a:lnTo>
                    <a:pt x="81650" y="265274"/>
                  </a:lnTo>
                  <a:lnTo>
                    <a:pt x="91720" y="264048"/>
                  </a:lnTo>
                  <a:lnTo>
                    <a:pt x="101938" y="261331"/>
                  </a:lnTo>
                  <a:lnTo>
                    <a:pt x="112256" y="257237"/>
                  </a:lnTo>
                  <a:lnTo>
                    <a:pt x="122644" y="251748"/>
                  </a:lnTo>
                  <a:lnTo>
                    <a:pt x="133073" y="244989"/>
                  </a:lnTo>
                  <a:lnTo>
                    <a:pt x="143365" y="237351"/>
                  </a:lnTo>
                  <a:lnTo>
                    <a:pt x="153203" y="229387"/>
                  </a:lnTo>
                  <a:lnTo>
                    <a:pt x="162441" y="221450"/>
                  </a:lnTo>
                  <a:lnTo>
                    <a:pt x="170807" y="213977"/>
                  </a:lnTo>
                  <a:lnTo>
                    <a:pt x="178640" y="206849"/>
                  </a:lnTo>
                  <a:lnTo>
                    <a:pt x="186626" y="199446"/>
                  </a:lnTo>
                  <a:lnTo>
                    <a:pt x="196057" y="190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0966" y="1581906"/>
              <a:ext cx="147400" cy="282317"/>
            </a:xfrm>
            <a:custGeom>
              <a:avLst/>
              <a:gdLst/>
              <a:ahLst/>
              <a:cxnLst/>
              <a:rect l="0" t="0" r="0" b="0"/>
              <a:pathLst>
                <a:path w="147400" h="282317">
                  <a:moveTo>
                    <a:pt x="0" y="105285"/>
                  </a:moveTo>
                  <a:lnTo>
                    <a:pt x="67" y="117087"/>
                  </a:lnTo>
                  <a:lnTo>
                    <a:pt x="707" y="128857"/>
                  </a:lnTo>
                  <a:lnTo>
                    <a:pt x="2004" y="141747"/>
                  </a:lnTo>
                  <a:lnTo>
                    <a:pt x="3863" y="155595"/>
                  </a:lnTo>
                  <a:lnTo>
                    <a:pt x="6180" y="169923"/>
                  </a:lnTo>
                  <a:lnTo>
                    <a:pt x="8842" y="184392"/>
                  </a:lnTo>
                  <a:lnTo>
                    <a:pt x="11593" y="198843"/>
                  </a:lnTo>
                  <a:lnTo>
                    <a:pt x="14051" y="213218"/>
                  </a:lnTo>
                  <a:lnTo>
                    <a:pt x="16034" y="227513"/>
                  </a:lnTo>
                  <a:lnTo>
                    <a:pt x="17531" y="241737"/>
                  </a:lnTo>
                  <a:lnTo>
                    <a:pt x="18620" y="255907"/>
                  </a:lnTo>
                  <a:lnTo>
                    <a:pt x="19357" y="269935"/>
                  </a:lnTo>
                  <a:lnTo>
                    <a:pt x="18730" y="280223"/>
                  </a:lnTo>
                  <a:lnTo>
                    <a:pt x="16113" y="282316"/>
                  </a:lnTo>
                  <a:lnTo>
                    <a:pt x="12917" y="277656"/>
                  </a:lnTo>
                  <a:lnTo>
                    <a:pt x="9813" y="268464"/>
                  </a:lnTo>
                  <a:lnTo>
                    <a:pt x="7166" y="256342"/>
                  </a:lnTo>
                  <a:lnTo>
                    <a:pt x="5092" y="242338"/>
                  </a:lnTo>
                  <a:lnTo>
                    <a:pt x="3551" y="227283"/>
                  </a:lnTo>
                  <a:lnTo>
                    <a:pt x="2445" y="211910"/>
                  </a:lnTo>
                  <a:lnTo>
                    <a:pt x="1673" y="196619"/>
                  </a:lnTo>
                  <a:lnTo>
                    <a:pt x="1308" y="181392"/>
                  </a:lnTo>
                  <a:lnTo>
                    <a:pt x="1589" y="165935"/>
                  </a:lnTo>
                  <a:lnTo>
                    <a:pt x="2597" y="150093"/>
                  </a:lnTo>
                  <a:lnTo>
                    <a:pt x="4426" y="134179"/>
                  </a:lnTo>
                  <a:lnTo>
                    <a:pt x="7258" y="118866"/>
                  </a:lnTo>
                  <a:lnTo>
                    <a:pt x="11090" y="104494"/>
                  </a:lnTo>
                  <a:lnTo>
                    <a:pt x="15783" y="91233"/>
                  </a:lnTo>
                  <a:lnTo>
                    <a:pt x="21149" y="79245"/>
                  </a:lnTo>
                  <a:lnTo>
                    <a:pt x="27026" y="68479"/>
                  </a:lnTo>
                  <a:lnTo>
                    <a:pt x="33598" y="58741"/>
                  </a:lnTo>
                  <a:lnTo>
                    <a:pt x="41373" y="49798"/>
                  </a:lnTo>
                  <a:lnTo>
                    <a:pt x="50527" y="41445"/>
                  </a:lnTo>
                  <a:lnTo>
                    <a:pt x="60777" y="33680"/>
                  </a:lnTo>
                  <a:lnTo>
                    <a:pt x="71575" y="26684"/>
                  </a:lnTo>
                  <a:lnTo>
                    <a:pt x="82536" y="20499"/>
                  </a:lnTo>
                  <a:lnTo>
                    <a:pt x="93414" y="15176"/>
                  </a:lnTo>
                  <a:lnTo>
                    <a:pt x="105292" y="10329"/>
                  </a:lnTo>
                  <a:lnTo>
                    <a:pt x="121441" y="55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07831" y="1587827"/>
              <a:ext cx="234571" cy="299407"/>
            </a:xfrm>
            <a:custGeom>
              <a:avLst/>
              <a:gdLst/>
              <a:ahLst/>
              <a:cxnLst/>
              <a:rect l="0" t="0" r="0" b="0"/>
              <a:pathLst>
                <a:path w="234571" h="299407">
                  <a:moveTo>
                    <a:pt x="182161" y="4608"/>
                  </a:moveTo>
                  <a:lnTo>
                    <a:pt x="173292" y="1808"/>
                  </a:lnTo>
                  <a:lnTo>
                    <a:pt x="164305" y="306"/>
                  </a:lnTo>
                  <a:lnTo>
                    <a:pt x="154310" y="0"/>
                  </a:lnTo>
                  <a:lnTo>
                    <a:pt x="143330" y="679"/>
                  </a:lnTo>
                  <a:lnTo>
                    <a:pt x="131518" y="2147"/>
                  </a:lnTo>
                  <a:lnTo>
                    <a:pt x="119065" y="4220"/>
                  </a:lnTo>
                  <a:lnTo>
                    <a:pt x="106299" y="6902"/>
                  </a:lnTo>
                  <a:lnTo>
                    <a:pt x="93667" y="10374"/>
                  </a:lnTo>
                  <a:lnTo>
                    <a:pt x="81403" y="14669"/>
                  </a:lnTo>
                  <a:lnTo>
                    <a:pt x="69713" y="19688"/>
                  </a:lnTo>
                  <a:lnTo>
                    <a:pt x="58856" y="25280"/>
                  </a:lnTo>
                  <a:lnTo>
                    <a:pt x="48886" y="31307"/>
                  </a:lnTo>
                  <a:lnTo>
                    <a:pt x="39698" y="37812"/>
                  </a:lnTo>
                  <a:lnTo>
                    <a:pt x="31132" y="45009"/>
                  </a:lnTo>
                  <a:lnTo>
                    <a:pt x="23041" y="52968"/>
                  </a:lnTo>
                  <a:lnTo>
                    <a:pt x="15622" y="61770"/>
                  </a:lnTo>
                  <a:lnTo>
                    <a:pt x="9391" y="71589"/>
                  </a:lnTo>
                  <a:lnTo>
                    <a:pt x="4542" y="82411"/>
                  </a:lnTo>
                  <a:lnTo>
                    <a:pt x="1286" y="93763"/>
                  </a:lnTo>
                  <a:lnTo>
                    <a:pt x="0" y="104843"/>
                  </a:lnTo>
                  <a:lnTo>
                    <a:pt x="704" y="115208"/>
                  </a:lnTo>
                  <a:lnTo>
                    <a:pt x="3447" y="124452"/>
                  </a:lnTo>
                  <a:lnTo>
                    <a:pt x="8480" y="132057"/>
                  </a:lnTo>
                  <a:lnTo>
                    <a:pt x="15711" y="137904"/>
                  </a:lnTo>
                  <a:lnTo>
                    <a:pt x="24632" y="142032"/>
                  </a:lnTo>
                  <a:lnTo>
                    <a:pt x="34521" y="144453"/>
                  </a:lnTo>
                  <a:lnTo>
                    <a:pt x="44875" y="145350"/>
                  </a:lnTo>
                  <a:lnTo>
                    <a:pt x="55586" y="145177"/>
                  </a:lnTo>
                  <a:lnTo>
                    <a:pt x="66835" y="144540"/>
                  </a:lnTo>
                  <a:lnTo>
                    <a:pt x="78697" y="143823"/>
                  </a:lnTo>
                  <a:lnTo>
                    <a:pt x="91121" y="143193"/>
                  </a:lnTo>
                  <a:lnTo>
                    <a:pt x="104001" y="142696"/>
                  </a:lnTo>
                  <a:lnTo>
                    <a:pt x="117221" y="142337"/>
                  </a:lnTo>
                  <a:lnTo>
                    <a:pt x="130524" y="142417"/>
                  </a:lnTo>
                  <a:lnTo>
                    <a:pt x="143529" y="143528"/>
                  </a:lnTo>
                  <a:lnTo>
                    <a:pt x="156052" y="145906"/>
                  </a:lnTo>
                  <a:lnTo>
                    <a:pt x="168088" y="149470"/>
                  </a:lnTo>
                  <a:lnTo>
                    <a:pt x="179710" y="154003"/>
                  </a:lnTo>
                  <a:lnTo>
                    <a:pt x="191004" y="159279"/>
                  </a:lnTo>
                  <a:lnTo>
                    <a:pt x="201724" y="165261"/>
                  </a:lnTo>
                  <a:lnTo>
                    <a:pt x="211325" y="172100"/>
                  </a:lnTo>
                  <a:lnTo>
                    <a:pt x="219589" y="179814"/>
                  </a:lnTo>
                  <a:lnTo>
                    <a:pt x="226291" y="188451"/>
                  </a:lnTo>
                  <a:lnTo>
                    <a:pt x="231045" y="198158"/>
                  </a:lnTo>
                  <a:lnTo>
                    <a:pt x="233823" y="208905"/>
                  </a:lnTo>
                  <a:lnTo>
                    <a:pt x="234570" y="220207"/>
                  </a:lnTo>
                  <a:lnTo>
                    <a:pt x="233034" y="231253"/>
                  </a:lnTo>
                  <a:lnTo>
                    <a:pt x="229300" y="241600"/>
                  </a:lnTo>
                  <a:lnTo>
                    <a:pt x="223709" y="251002"/>
                  </a:lnTo>
                  <a:lnTo>
                    <a:pt x="216678" y="259245"/>
                  </a:lnTo>
                  <a:lnTo>
                    <a:pt x="208573" y="266338"/>
                  </a:lnTo>
                  <a:lnTo>
                    <a:pt x="199372" y="272288"/>
                  </a:lnTo>
                  <a:lnTo>
                    <a:pt x="188687" y="277002"/>
                  </a:lnTo>
                  <a:lnTo>
                    <a:pt x="176428" y="280553"/>
                  </a:lnTo>
                  <a:lnTo>
                    <a:pt x="162942" y="283297"/>
                  </a:lnTo>
                  <a:lnTo>
                    <a:pt x="148819" y="285763"/>
                  </a:lnTo>
                  <a:lnTo>
                    <a:pt x="134466" y="288275"/>
                  </a:lnTo>
                  <a:lnTo>
                    <a:pt x="120084" y="290795"/>
                  </a:lnTo>
                  <a:lnTo>
                    <a:pt x="105748" y="293034"/>
                  </a:lnTo>
                  <a:lnTo>
                    <a:pt x="91496" y="294837"/>
                  </a:lnTo>
                  <a:lnTo>
                    <a:pt x="77928" y="296203"/>
                  </a:lnTo>
                  <a:lnTo>
                    <a:pt x="64887" y="297342"/>
                  </a:lnTo>
                  <a:lnTo>
                    <a:pt x="51227" y="298352"/>
                  </a:lnTo>
                  <a:lnTo>
                    <a:pt x="34762" y="299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1848" y="1160766"/>
              <a:ext cx="426318" cy="711232"/>
            </a:xfrm>
            <a:custGeom>
              <a:avLst/>
              <a:gdLst/>
              <a:ahLst/>
              <a:cxnLst/>
              <a:rect l="0" t="0" r="0" b="0"/>
              <a:pathLst>
                <a:path w="426318" h="711232">
                  <a:moveTo>
                    <a:pt x="301522" y="0"/>
                  </a:moveTo>
                  <a:lnTo>
                    <a:pt x="292654" y="2867"/>
                  </a:lnTo>
                  <a:lnTo>
                    <a:pt x="283667" y="5009"/>
                  </a:lnTo>
                  <a:lnTo>
                    <a:pt x="273667" y="6612"/>
                  </a:lnTo>
                  <a:lnTo>
                    <a:pt x="262514" y="7793"/>
                  </a:lnTo>
                  <a:lnTo>
                    <a:pt x="250054" y="8641"/>
                  </a:lnTo>
                  <a:lnTo>
                    <a:pt x="236342" y="9239"/>
                  </a:lnTo>
                  <a:lnTo>
                    <a:pt x="221579" y="9653"/>
                  </a:lnTo>
                  <a:lnTo>
                    <a:pt x="206002" y="9937"/>
                  </a:lnTo>
                  <a:lnTo>
                    <a:pt x="189829" y="10131"/>
                  </a:lnTo>
                  <a:lnTo>
                    <a:pt x="173395" y="10262"/>
                  </a:lnTo>
                  <a:lnTo>
                    <a:pt x="157136" y="10350"/>
                  </a:lnTo>
                  <a:lnTo>
                    <a:pt x="141272" y="10409"/>
                  </a:lnTo>
                  <a:lnTo>
                    <a:pt x="125670" y="10449"/>
                  </a:lnTo>
                  <a:lnTo>
                    <a:pt x="109968" y="10475"/>
                  </a:lnTo>
                  <a:lnTo>
                    <a:pt x="93964" y="10502"/>
                  </a:lnTo>
                  <a:lnTo>
                    <a:pt x="77943" y="10860"/>
                  </a:lnTo>
                  <a:lnTo>
                    <a:pt x="62560" y="12164"/>
                  </a:lnTo>
                  <a:lnTo>
                    <a:pt x="48150" y="14685"/>
                  </a:lnTo>
                  <a:lnTo>
                    <a:pt x="35202" y="18686"/>
                  </a:lnTo>
                  <a:lnTo>
                    <a:pt x="24490" y="24578"/>
                  </a:lnTo>
                  <a:lnTo>
                    <a:pt x="16217" y="32398"/>
                  </a:lnTo>
                  <a:lnTo>
                    <a:pt x="10121" y="41886"/>
                  </a:lnTo>
                  <a:lnTo>
                    <a:pt x="5765" y="52689"/>
                  </a:lnTo>
                  <a:lnTo>
                    <a:pt x="2721" y="64465"/>
                  </a:lnTo>
                  <a:lnTo>
                    <a:pt x="789" y="76776"/>
                  </a:lnTo>
                  <a:lnTo>
                    <a:pt x="0" y="89105"/>
                  </a:lnTo>
                  <a:lnTo>
                    <a:pt x="272" y="101175"/>
                  </a:lnTo>
                  <a:lnTo>
                    <a:pt x="1266" y="113075"/>
                  </a:lnTo>
                  <a:lnTo>
                    <a:pt x="2470" y="125138"/>
                  </a:lnTo>
                  <a:lnTo>
                    <a:pt x="3575" y="137554"/>
                  </a:lnTo>
                  <a:lnTo>
                    <a:pt x="4469" y="150353"/>
                  </a:lnTo>
                  <a:lnTo>
                    <a:pt x="5143" y="163484"/>
                  </a:lnTo>
                  <a:lnTo>
                    <a:pt x="5632" y="176879"/>
                  </a:lnTo>
                  <a:lnTo>
                    <a:pt x="5977" y="190468"/>
                  </a:lnTo>
                  <a:lnTo>
                    <a:pt x="6217" y="204197"/>
                  </a:lnTo>
                  <a:lnTo>
                    <a:pt x="6382" y="218025"/>
                  </a:lnTo>
                  <a:lnTo>
                    <a:pt x="6493" y="231920"/>
                  </a:lnTo>
                  <a:lnTo>
                    <a:pt x="6569" y="245861"/>
                  </a:lnTo>
                  <a:lnTo>
                    <a:pt x="6644" y="259804"/>
                  </a:lnTo>
                  <a:lnTo>
                    <a:pt x="7602" y="272611"/>
                  </a:lnTo>
                  <a:lnTo>
                    <a:pt x="11083" y="281041"/>
                  </a:lnTo>
                  <a:lnTo>
                    <a:pt x="16804" y="283554"/>
                  </a:lnTo>
                  <a:lnTo>
                    <a:pt x="23145" y="282178"/>
                  </a:lnTo>
                  <a:lnTo>
                    <a:pt x="29778" y="278724"/>
                  </a:lnTo>
                  <a:lnTo>
                    <a:pt x="36968" y="274435"/>
                  </a:lnTo>
                  <a:lnTo>
                    <a:pt x="44860" y="269964"/>
                  </a:lnTo>
                  <a:lnTo>
                    <a:pt x="53418" y="265420"/>
                  </a:lnTo>
                  <a:lnTo>
                    <a:pt x="62526" y="260576"/>
                  </a:lnTo>
                  <a:lnTo>
                    <a:pt x="72058" y="255310"/>
                  </a:lnTo>
                  <a:lnTo>
                    <a:pt x="82065" y="249952"/>
                  </a:lnTo>
                  <a:lnTo>
                    <a:pt x="92767" y="245183"/>
                  </a:lnTo>
                  <a:lnTo>
                    <a:pt x="104225" y="241340"/>
                  </a:lnTo>
                  <a:lnTo>
                    <a:pt x="116360" y="238267"/>
                  </a:lnTo>
                  <a:lnTo>
                    <a:pt x="129038" y="235515"/>
                  </a:lnTo>
                  <a:lnTo>
                    <a:pt x="142123" y="232782"/>
                  </a:lnTo>
                  <a:lnTo>
                    <a:pt x="155504" y="230268"/>
                  </a:lnTo>
                  <a:lnTo>
                    <a:pt x="169092" y="228558"/>
                  </a:lnTo>
                  <a:lnTo>
                    <a:pt x="182821" y="227930"/>
                  </a:lnTo>
                  <a:lnTo>
                    <a:pt x="196480" y="228508"/>
                  </a:lnTo>
                  <a:lnTo>
                    <a:pt x="209731" y="230424"/>
                  </a:lnTo>
                  <a:lnTo>
                    <a:pt x="222427" y="233607"/>
                  </a:lnTo>
                  <a:lnTo>
                    <a:pt x="234750" y="237846"/>
                  </a:lnTo>
                  <a:lnTo>
                    <a:pt x="247098" y="242901"/>
                  </a:lnTo>
                  <a:lnTo>
                    <a:pt x="259696" y="248555"/>
                  </a:lnTo>
                  <a:lnTo>
                    <a:pt x="272277" y="254637"/>
                  </a:lnTo>
                  <a:lnTo>
                    <a:pt x="284198" y="261018"/>
                  </a:lnTo>
                  <a:lnTo>
                    <a:pt x="295147" y="267610"/>
                  </a:lnTo>
                  <a:lnTo>
                    <a:pt x="305297" y="274511"/>
                  </a:lnTo>
                  <a:lnTo>
                    <a:pt x="315107" y="281982"/>
                  </a:lnTo>
                  <a:lnTo>
                    <a:pt x="324888" y="290118"/>
                  </a:lnTo>
                  <a:lnTo>
                    <a:pt x="334611" y="298702"/>
                  </a:lnTo>
                  <a:lnTo>
                    <a:pt x="343999" y="307311"/>
                  </a:lnTo>
                  <a:lnTo>
                    <a:pt x="352912" y="315702"/>
                  </a:lnTo>
                  <a:lnTo>
                    <a:pt x="361356" y="324133"/>
                  </a:lnTo>
                  <a:lnTo>
                    <a:pt x="369407" y="333240"/>
                  </a:lnTo>
                  <a:lnTo>
                    <a:pt x="377151" y="343327"/>
                  </a:lnTo>
                  <a:lnTo>
                    <a:pt x="384502" y="354221"/>
                  </a:lnTo>
                  <a:lnTo>
                    <a:pt x="391220" y="365459"/>
                  </a:lnTo>
                  <a:lnTo>
                    <a:pt x="397222" y="376729"/>
                  </a:lnTo>
                  <a:lnTo>
                    <a:pt x="402576" y="388060"/>
                  </a:lnTo>
                  <a:lnTo>
                    <a:pt x="407406" y="399726"/>
                  </a:lnTo>
                  <a:lnTo>
                    <a:pt x="411837" y="411873"/>
                  </a:lnTo>
                  <a:lnTo>
                    <a:pt x="415813" y="424657"/>
                  </a:lnTo>
                  <a:lnTo>
                    <a:pt x="419112" y="438310"/>
                  </a:lnTo>
                  <a:lnTo>
                    <a:pt x="421666" y="452868"/>
                  </a:lnTo>
                  <a:lnTo>
                    <a:pt x="423550" y="468052"/>
                  </a:lnTo>
                  <a:lnTo>
                    <a:pt x="424898" y="483391"/>
                  </a:lnTo>
                  <a:lnTo>
                    <a:pt x="425839" y="498600"/>
                  </a:lnTo>
                  <a:lnTo>
                    <a:pt x="426317" y="513744"/>
                  </a:lnTo>
                  <a:lnTo>
                    <a:pt x="426115" y="529130"/>
                  </a:lnTo>
                  <a:lnTo>
                    <a:pt x="425155" y="544922"/>
                  </a:lnTo>
                  <a:lnTo>
                    <a:pt x="423188" y="560969"/>
                  </a:lnTo>
                  <a:lnTo>
                    <a:pt x="419733" y="576902"/>
                  </a:lnTo>
                  <a:lnTo>
                    <a:pt x="414663" y="592508"/>
                  </a:lnTo>
                  <a:lnTo>
                    <a:pt x="408155" y="607581"/>
                  </a:lnTo>
                  <a:lnTo>
                    <a:pt x="400499" y="621856"/>
                  </a:lnTo>
                  <a:lnTo>
                    <a:pt x="391976" y="635267"/>
                  </a:lnTo>
                  <a:lnTo>
                    <a:pt x="382662" y="647747"/>
                  </a:lnTo>
                  <a:lnTo>
                    <a:pt x="372433" y="659144"/>
                  </a:lnTo>
                  <a:lnTo>
                    <a:pt x="361294" y="669475"/>
                  </a:lnTo>
                  <a:lnTo>
                    <a:pt x="349375" y="678736"/>
                  </a:lnTo>
                  <a:lnTo>
                    <a:pt x="336843" y="686820"/>
                  </a:lnTo>
                  <a:lnTo>
                    <a:pt x="323850" y="693774"/>
                  </a:lnTo>
                  <a:lnTo>
                    <a:pt x="310361" y="699615"/>
                  </a:lnTo>
                  <a:lnTo>
                    <a:pt x="296168" y="704248"/>
                  </a:lnTo>
                  <a:lnTo>
                    <a:pt x="281211" y="707732"/>
                  </a:lnTo>
                  <a:lnTo>
                    <a:pt x="265573" y="710090"/>
                  </a:lnTo>
                  <a:lnTo>
                    <a:pt x="249390" y="711231"/>
                  </a:lnTo>
                  <a:lnTo>
                    <a:pt x="232793" y="711222"/>
                  </a:lnTo>
                  <a:lnTo>
                    <a:pt x="215732" y="710251"/>
                  </a:lnTo>
                  <a:lnTo>
                    <a:pt x="197987" y="708537"/>
                  </a:lnTo>
                  <a:lnTo>
                    <a:pt x="179502" y="706266"/>
                  </a:lnTo>
                  <a:lnTo>
                    <a:pt x="160681" y="703268"/>
                  </a:lnTo>
                  <a:lnTo>
                    <a:pt x="142273" y="699045"/>
                  </a:lnTo>
                  <a:lnTo>
                    <a:pt x="124674" y="693434"/>
                  </a:lnTo>
                  <a:lnTo>
                    <a:pt x="108094" y="686885"/>
                  </a:lnTo>
                  <a:lnTo>
                    <a:pt x="92726" y="680258"/>
                  </a:lnTo>
                  <a:lnTo>
                    <a:pt x="78551" y="674068"/>
                  </a:lnTo>
                  <a:lnTo>
                    <a:pt x="65837" y="668609"/>
                  </a:lnTo>
                  <a:lnTo>
                    <a:pt x="53985" y="663591"/>
                  </a:lnTo>
                  <a:lnTo>
                    <a:pt x="41950" y="658581"/>
                  </a:lnTo>
                  <a:lnTo>
                    <a:pt x="27781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06054" y="147662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731" y="5801"/>
                  </a:lnTo>
                  <a:lnTo>
                    <a:pt x="125242" y="10725"/>
                  </a:lnTo>
                  <a:lnTo>
                    <a:pt x="114936" y="15223"/>
                  </a:lnTo>
                  <a:lnTo>
                    <a:pt x="104462" y="19271"/>
                  </a:lnTo>
                  <a:lnTo>
                    <a:pt x="93470" y="22636"/>
                  </a:lnTo>
                  <a:lnTo>
                    <a:pt x="81832" y="25245"/>
                  </a:lnTo>
                  <a:lnTo>
                    <a:pt x="69619" y="27176"/>
                  </a:lnTo>
                  <a:lnTo>
                    <a:pt x="55494" y="28766"/>
                  </a:lnTo>
                  <a:lnTo>
                    <a:pt x="34862" y="301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00852" y="1192352"/>
              <a:ext cx="52643" cy="631711"/>
            </a:xfrm>
            <a:custGeom>
              <a:avLst/>
              <a:gdLst/>
              <a:ahLst/>
              <a:cxnLst/>
              <a:rect l="0" t="0" r="0" b="0"/>
              <a:pathLst>
                <a:path w="52643" h="631711">
                  <a:moveTo>
                    <a:pt x="0" y="0"/>
                  </a:moveTo>
                  <a:lnTo>
                    <a:pt x="2866" y="11869"/>
                  </a:lnTo>
                  <a:lnTo>
                    <a:pt x="5009" y="24278"/>
                  </a:lnTo>
                  <a:lnTo>
                    <a:pt x="6612" y="38461"/>
                  </a:lnTo>
                  <a:lnTo>
                    <a:pt x="7792" y="53996"/>
                  </a:lnTo>
                  <a:lnTo>
                    <a:pt x="8641" y="69992"/>
                  </a:lnTo>
                  <a:lnTo>
                    <a:pt x="9242" y="85875"/>
                  </a:lnTo>
                  <a:lnTo>
                    <a:pt x="9830" y="101423"/>
                  </a:lnTo>
                  <a:lnTo>
                    <a:pt x="10762" y="116609"/>
                  </a:lnTo>
                  <a:lnTo>
                    <a:pt x="12205" y="131483"/>
                  </a:lnTo>
                  <a:lnTo>
                    <a:pt x="13988" y="146113"/>
                  </a:lnTo>
                  <a:lnTo>
                    <a:pt x="15725" y="160563"/>
                  </a:lnTo>
                  <a:lnTo>
                    <a:pt x="17191" y="174884"/>
                  </a:lnTo>
                  <a:lnTo>
                    <a:pt x="18496" y="189115"/>
                  </a:lnTo>
                  <a:lnTo>
                    <a:pt x="19979" y="203284"/>
                  </a:lnTo>
                  <a:lnTo>
                    <a:pt x="21824" y="217410"/>
                  </a:lnTo>
                  <a:lnTo>
                    <a:pt x="23894" y="231507"/>
                  </a:lnTo>
                  <a:lnTo>
                    <a:pt x="25830" y="245585"/>
                  </a:lnTo>
                  <a:lnTo>
                    <a:pt x="27433" y="259654"/>
                  </a:lnTo>
                  <a:lnTo>
                    <a:pt x="28832" y="273882"/>
                  </a:lnTo>
                  <a:lnTo>
                    <a:pt x="30378" y="288581"/>
                  </a:lnTo>
                  <a:lnTo>
                    <a:pt x="32265" y="303875"/>
                  </a:lnTo>
                  <a:lnTo>
                    <a:pt x="34363" y="319571"/>
                  </a:lnTo>
                  <a:lnTo>
                    <a:pt x="36319" y="335261"/>
                  </a:lnTo>
                  <a:lnTo>
                    <a:pt x="37930" y="350718"/>
                  </a:lnTo>
                  <a:lnTo>
                    <a:pt x="39165" y="366369"/>
                  </a:lnTo>
                  <a:lnTo>
                    <a:pt x="40069" y="383161"/>
                  </a:lnTo>
                  <a:lnTo>
                    <a:pt x="40716" y="401519"/>
                  </a:lnTo>
                  <a:lnTo>
                    <a:pt x="41337" y="420748"/>
                  </a:lnTo>
                  <a:lnTo>
                    <a:pt x="42294" y="439362"/>
                  </a:lnTo>
                  <a:lnTo>
                    <a:pt x="43753" y="456560"/>
                  </a:lnTo>
                  <a:lnTo>
                    <a:pt x="45549" y="472699"/>
                  </a:lnTo>
                  <a:lnTo>
                    <a:pt x="47294" y="488897"/>
                  </a:lnTo>
                  <a:lnTo>
                    <a:pt x="48761" y="505823"/>
                  </a:lnTo>
                  <a:lnTo>
                    <a:pt x="49897" y="523328"/>
                  </a:lnTo>
                  <a:lnTo>
                    <a:pt x="50734" y="540720"/>
                  </a:lnTo>
                  <a:lnTo>
                    <a:pt x="51331" y="557562"/>
                  </a:lnTo>
                  <a:lnTo>
                    <a:pt x="51750" y="573347"/>
                  </a:lnTo>
                  <a:lnTo>
                    <a:pt x="52084" y="588995"/>
                  </a:lnTo>
                  <a:lnTo>
                    <a:pt x="52365" y="606993"/>
                  </a:lnTo>
                  <a:lnTo>
                    <a:pt x="52642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85120" y="1223937"/>
              <a:ext cx="31587" cy="631711"/>
            </a:xfrm>
            <a:custGeom>
              <a:avLst/>
              <a:gdLst/>
              <a:ahLst/>
              <a:cxnLst/>
              <a:rect l="0" t="0" r="0" b="0"/>
              <a:pathLst>
                <a:path w="31587" h="631711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93"/>
                  </a:lnTo>
                  <a:lnTo>
                    <a:pt x="0" y="55126"/>
                  </a:lnTo>
                  <a:lnTo>
                    <a:pt x="0" y="71228"/>
                  </a:lnTo>
                  <a:lnTo>
                    <a:pt x="0" y="89876"/>
                  </a:lnTo>
                  <a:lnTo>
                    <a:pt x="0" y="110253"/>
                  </a:lnTo>
                  <a:lnTo>
                    <a:pt x="0" y="130695"/>
                  </a:lnTo>
                  <a:lnTo>
                    <a:pt x="5" y="150219"/>
                  </a:lnTo>
                  <a:lnTo>
                    <a:pt x="178" y="168713"/>
                  </a:lnTo>
                  <a:lnTo>
                    <a:pt x="826" y="186572"/>
                  </a:lnTo>
                  <a:lnTo>
                    <a:pt x="2075" y="204131"/>
                  </a:lnTo>
                  <a:lnTo>
                    <a:pt x="3728" y="221414"/>
                  </a:lnTo>
                  <a:lnTo>
                    <a:pt x="5376" y="238200"/>
                  </a:lnTo>
                  <a:lnTo>
                    <a:pt x="6779" y="254398"/>
                  </a:lnTo>
                  <a:lnTo>
                    <a:pt x="7871" y="270212"/>
                  </a:lnTo>
                  <a:lnTo>
                    <a:pt x="8680" y="286052"/>
                  </a:lnTo>
                  <a:lnTo>
                    <a:pt x="9258" y="302149"/>
                  </a:lnTo>
                  <a:lnTo>
                    <a:pt x="9662" y="318401"/>
                  </a:lnTo>
                  <a:lnTo>
                    <a:pt x="9942" y="334471"/>
                  </a:lnTo>
                  <a:lnTo>
                    <a:pt x="10138" y="350173"/>
                  </a:lnTo>
                  <a:lnTo>
                    <a:pt x="10440" y="365480"/>
                  </a:lnTo>
                  <a:lnTo>
                    <a:pt x="11177" y="380445"/>
                  </a:lnTo>
                  <a:lnTo>
                    <a:pt x="12484" y="395141"/>
                  </a:lnTo>
                  <a:lnTo>
                    <a:pt x="14176" y="409637"/>
                  </a:lnTo>
                  <a:lnTo>
                    <a:pt x="15851" y="423991"/>
                  </a:lnTo>
                  <a:lnTo>
                    <a:pt x="17272" y="438244"/>
                  </a:lnTo>
                  <a:lnTo>
                    <a:pt x="18376" y="452427"/>
                  </a:lnTo>
                  <a:lnTo>
                    <a:pt x="19192" y="466564"/>
                  </a:lnTo>
                  <a:lnTo>
                    <a:pt x="19775" y="480677"/>
                  </a:lnTo>
                  <a:lnTo>
                    <a:pt x="20184" y="495105"/>
                  </a:lnTo>
                  <a:lnTo>
                    <a:pt x="20466" y="510469"/>
                  </a:lnTo>
                  <a:lnTo>
                    <a:pt x="20664" y="527020"/>
                  </a:lnTo>
                  <a:lnTo>
                    <a:pt x="20967" y="544204"/>
                  </a:lnTo>
                  <a:lnTo>
                    <a:pt x="21704" y="560899"/>
                  </a:lnTo>
                  <a:lnTo>
                    <a:pt x="23012" y="576481"/>
                  </a:lnTo>
                  <a:lnTo>
                    <a:pt x="24713" y="590410"/>
                  </a:lnTo>
                  <a:lnTo>
                    <a:pt x="26571" y="603342"/>
                  </a:lnTo>
                  <a:lnTo>
                    <a:pt x="28750" y="616404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606303" y="1257089"/>
            <a:ext cx="1737203" cy="715891"/>
            <a:chOff x="6606303" y="1257089"/>
            <a:chExt cx="1737203" cy="715891"/>
          </a:xfrm>
        </p:grpSpPr>
        <p:sp>
          <p:nvSpPr>
            <p:cNvPr id="16" name="Freeform 15"/>
            <p:cNvSpPr/>
            <p:nvPr/>
          </p:nvSpPr>
          <p:spPr>
            <a:xfrm>
              <a:off x="6806344" y="1266051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2866" y="14803"/>
                  </a:lnTo>
                  <a:lnTo>
                    <a:pt x="5009" y="29995"/>
                  </a:lnTo>
                  <a:lnTo>
                    <a:pt x="6612" y="47077"/>
                  </a:lnTo>
                  <a:lnTo>
                    <a:pt x="7792" y="65652"/>
                  </a:lnTo>
                  <a:lnTo>
                    <a:pt x="8641" y="84813"/>
                  </a:lnTo>
                  <a:lnTo>
                    <a:pt x="9243" y="103960"/>
                  </a:lnTo>
                  <a:lnTo>
                    <a:pt x="9830" y="122846"/>
                  </a:lnTo>
                  <a:lnTo>
                    <a:pt x="10763" y="141424"/>
                  </a:lnTo>
                  <a:lnTo>
                    <a:pt x="12205" y="159722"/>
                  </a:lnTo>
                  <a:lnTo>
                    <a:pt x="13988" y="177634"/>
                  </a:lnTo>
                  <a:lnTo>
                    <a:pt x="15724" y="194908"/>
                  </a:lnTo>
                  <a:lnTo>
                    <a:pt x="17191" y="211470"/>
                  </a:lnTo>
                  <a:lnTo>
                    <a:pt x="18496" y="227714"/>
                  </a:lnTo>
                  <a:lnTo>
                    <a:pt x="19980" y="244381"/>
                  </a:lnTo>
                  <a:lnTo>
                    <a:pt x="21825" y="261850"/>
                  </a:lnTo>
                  <a:lnTo>
                    <a:pt x="23894" y="279839"/>
                  </a:lnTo>
                  <a:lnTo>
                    <a:pt x="25829" y="297614"/>
                  </a:lnTo>
                  <a:lnTo>
                    <a:pt x="27429" y="314762"/>
                  </a:lnTo>
                  <a:lnTo>
                    <a:pt x="28655" y="331361"/>
                  </a:lnTo>
                  <a:lnTo>
                    <a:pt x="29553" y="347800"/>
                  </a:lnTo>
                  <a:lnTo>
                    <a:pt x="30191" y="364334"/>
                  </a:lnTo>
                  <a:lnTo>
                    <a:pt x="30637" y="380896"/>
                  </a:lnTo>
                  <a:lnTo>
                    <a:pt x="30944" y="397183"/>
                  </a:lnTo>
                  <a:lnTo>
                    <a:pt x="31153" y="413047"/>
                  </a:lnTo>
                  <a:lnTo>
                    <a:pt x="31294" y="428974"/>
                  </a:lnTo>
                  <a:lnTo>
                    <a:pt x="31390" y="445952"/>
                  </a:lnTo>
                  <a:lnTo>
                    <a:pt x="31455" y="464450"/>
                  </a:lnTo>
                  <a:lnTo>
                    <a:pt x="31499" y="484281"/>
                  </a:lnTo>
                  <a:lnTo>
                    <a:pt x="31527" y="504897"/>
                  </a:lnTo>
                  <a:lnTo>
                    <a:pt x="31547" y="525851"/>
                  </a:lnTo>
                  <a:lnTo>
                    <a:pt x="31559" y="546010"/>
                  </a:lnTo>
                  <a:lnTo>
                    <a:pt x="31570" y="565469"/>
                  </a:lnTo>
                  <a:lnTo>
                    <a:pt x="31578" y="585930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06303" y="1257089"/>
              <a:ext cx="621182" cy="715891"/>
            </a:xfrm>
            <a:custGeom>
              <a:avLst/>
              <a:gdLst/>
              <a:ahLst/>
              <a:cxnLst/>
              <a:rect l="0" t="0" r="0" b="0"/>
              <a:pathLst>
                <a:path w="621182" h="715891">
                  <a:moveTo>
                    <a:pt x="0" y="82662"/>
                  </a:moveTo>
                  <a:lnTo>
                    <a:pt x="202" y="71061"/>
                  </a:lnTo>
                  <a:lnTo>
                    <a:pt x="2122" y="61212"/>
                  </a:lnTo>
                  <a:lnTo>
                    <a:pt x="6017" y="52212"/>
                  </a:lnTo>
                  <a:lnTo>
                    <a:pt x="11769" y="43943"/>
                  </a:lnTo>
                  <a:lnTo>
                    <a:pt x="19366" y="36564"/>
                  </a:lnTo>
                  <a:lnTo>
                    <a:pt x="28619" y="30094"/>
                  </a:lnTo>
                  <a:lnTo>
                    <a:pt x="39216" y="24415"/>
                  </a:lnTo>
                  <a:lnTo>
                    <a:pt x="50833" y="19360"/>
                  </a:lnTo>
                  <a:lnTo>
                    <a:pt x="63196" y="14777"/>
                  </a:lnTo>
                  <a:lnTo>
                    <a:pt x="76086" y="10697"/>
                  </a:lnTo>
                  <a:lnTo>
                    <a:pt x="89342" y="7328"/>
                  </a:lnTo>
                  <a:lnTo>
                    <a:pt x="102861" y="4728"/>
                  </a:lnTo>
                  <a:lnTo>
                    <a:pt x="116889" y="2811"/>
                  </a:lnTo>
                  <a:lnTo>
                    <a:pt x="131986" y="1442"/>
                  </a:lnTo>
                  <a:lnTo>
                    <a:pt x="148357" y="488"/>
                  </a:lnTo>
                  <a:lnTo>
                    <a:pt x="165420" y="0"/>
                  </a:lnTo>
                  <a:lnTo>
                    <a:pt x="182034" y="196"/>
                  </a:lnTo>
                  <a:lnTo>
                    <a:pt x="197586" y="1147"/>
                  </a:lnTo>
                  <a:lnTo>
                    <a:pt x="212297" y="2938"/>
                  </a:lnTo>
                  <a:lnTo>
                    <a:pt x="226931" y="5743"/>
                  </a:lnTo>
                  <a:lnTo>
                    <a:pt x="241951" y="9554"/>
                  </a:lnTo>
                  <a:lnTo>
                    <a:pt x="257177" y="14063"/>
                  </a:lnTo>
                  <a:lnTo>
                    <a:pt x="271960" y="18773"/>
                  </a:lnTo>
                  <a:lnTo>
                    <a:pt x="285947" y="23382"/>
                  </a:lnTo>
                  <a:lnTo>
                    <a:pt x="299104" y="27780"/>
                  </a:lnTo>
                  <a:lnTo>
                    <a:pt x="311548" y="31959"/>
                  </a:lnTo>
                  <a:lnTo>
                    <a:pt x="323429" y="35959"/>
                  </a:lnTo>
                  <a:lnTo>
                    <a:pt x="334729" y="39984"/>
                  </a:lnTo>
                  <a:lnTo>
                    <a:pt x="345259" y="44380"/>
                  </a:lnTo>
                  <a:lnTo>
                    <a:pt x="354982" y="49301"/>
                  </a:lnTo>
                  <a:lnTo>
                    <a:pt x="364156" y="54574"/>
                  </a:lnTo>
                  <a:lnTo>
                    <a:pt x="373239" y="59807"/>
                  </a:lnTo>
                  <a:lnTo>
                    <a:pt x="382496" y="64775"/>
                  </a:lnTo>
                  <a:lnTo>
                    <a:pt x="391851" y="69584"/>
                  </a:lnTo>
                  <a:lnTo>
                    <a:pt x="400984" y="74573"/>
                  </a:lnTo>
                  <a:lnTo>
                    <a:pt x="409727" y="79938"/>
                  </a:lnTo>
                  <a:lnTo>
                    <a:pt x="418225" y="86034"/>
                  </a:lnTo>
                  <a:lnTo>
                    <a:pt x="426844" y="93423"/>
                  </a:lnTo>
                  <a:lnTo>
                    <a:pt x="435786" y="102291"/>
                  </a:lnTo>
                  <a:lnTo>
                    <a:pt x="444928" y="112502"/>
                  </a:lnTo>
                  <a:lnTo>
                    <a:pt x="453918" y="123799"/>
                  </a:lnTo>
                  <a:lnTo>
                    <a:pt x="462550" y="135915"/>
                  </a:lnTo>
                  <a:lnTo>
                    <a:pt x="470465" y="148625"/>
                  </a:lnTo>
                  <a:lnTo>
                    <a:pt x="477097" y="161755"/>
                  </a:lnTo>
                  <a:lnTo>
                    <a:pt x="482255" y="175176"/>
                  </a:lnTo>
                  <a:lnTo>
                    <a:pt x="486073" y="188797"/>
                  </a:lnTo>
                  <a:lnTo>
                    <a:pt x="488809" y="202554"/>
                  </a:lnTo>
                  <a:lnTo>
                    <a:pt x="490718" y="216404"/>
                  </a:lnTo>
                  <a:lnTo>
                    <a:pt x="491699" y="230315"/>
                  </a:lnTo>
                  <a:lnTo>
                    <a:pt x="491308" y="244269"/>
                  </a:lnTo>
                  <a:lnTo>
                    <a:pt x="489414" y="258246"/>
                  </a:lnTo>
                  <a:lnTo>
                    <a:pt x="486005" y="272073"/>
                  </a:lnTo>
                  <a:lnTo>
                    <a:pt x="481044" y="285438"/>
                  </a:lnTo>
                  <a:lnTo>
                    <a:pt x="474667" y="298205"/>
                  </a:lnTo>
                  <a:lnTo>
                    <a:pt x="467131" y="310407"/>
                  </a:lnTo>
                  <a:lnTo>
                    <a:pt x="458710" y="322141"/>
                  </a:lnTo>
                  <a:lnTo>
                    <a:pt x="449643" y="333509"/>
                  </a:lnTo>
                  <a:lnTo>
                    <a:pt x="440114" y="344279"/>
                  </a:lnTo>
                  <a:lnTo>
                    <a:pt x="430267" y="353914"/>
                  </a:lnTo>
                  <a:lnTo>
                    <a:pt x="420199" y="362210"/>
                  </a:lnTo>
                  <a:lnTo>
                    <a:pt x="409981" y="369272"/>
                  </a:lnTo>
                  <a:lnTo>
                    <a:pt x="399661" y="375333"/>
                  </a:lnTo>
                  <a:lnTo>
                    <a:pt x="389273" y="380633"/>
                  </a:lnTo>
                  <a:lnTo>
                    <a:pt x="378838" y="385381"/>
                  </a:lnTo>
                  <a:lnTo>
                    <a:pt x="368373" y="389738"/>
                  </a:lnTo>
                  <a:lnTo>
                    <a:pt x="357881" y="393819"/>
                  </a:lnTo>
                  <a:lnTo>
                    <a:pt x="347207" y="397545"/>
                  </a:lnTo>
                  <a:lnTo>
                    <a:pt x="336049" y="400669"/>
                  </a:lnTo>
                  <a:lnTo>
                    <a:pt x="324308" y="403115"/>
                  </a:lnTo>
                  <a:lnTo>
                    <a:pt x="312998" y="405435"/>
                  </a:lnTo>
                  <a:lnTo>
                    <a:pt x="304069" y="408672"/>
                  </a:lnTo>
                  <a:lnTo>
                    <a:pt x="298407" y="413333"/>
                  </a:lnTo>
                  <a:lnTo>
                    <a:pt x="295916" y="419264"/>
                  </a:lnTo>
                  <a:lnTo>
                    <a:pt x="296064" y="425934"/>
                  </a:lnTo>
                  <a:lnTo>
                    <a:pt x="298238" y="432948"/>
                  </a:lnTo>
                  <a:lnTo>
                    <a:pt x="301897" y="440420"/>
                  </a:lnTo>
                  <a:lnTo>
                    <a:pt x="306613" y="448866"/>
                  </a:lnTo>
                  <a:lnTo>
                    <a:pt x="312063" y="458503"/>
                  </a:lnTo>
                  <a:lnTo>
                    <a:pt x="318022" y="469093"/>
                  </a:lnTo>
                  <a:lnTo>
                    <a:pt x="324326" y="480125"/>
                  </a:lnTo>
                  <a:lnTo>
                    <a:pt x="330865" y="491252"/>
                  </a:lnTo>
                  <a:lnTo>
                    <a:pt x="337561" y="502317"/>
                  </a:lnTo>
                  <a:lnTo>
                    <a:pt x="344365" y="513272"/>
                  </a:lnTo>
                  <a:lnTo>
                    <a:pt x="351239" y="524115"/>
                  </a:lnTo>
                  <a:lnTo>
                    <a:pt x="358163" y="534701"/>
                  </a:lnTo>
                  <a:lnTo>
                    <a:pt x="365117" y="544742"/>
                  </a:lnTo>
                  <a:lnTo>
                    <a:pt x="372093" y="554134"/>
                  </a:lnTo>
                  <a:lnTo>
                    <a:pt x="379084" y="563087"/>
                  </a:lnTo>
                  <a:lnTo>
                    <a:pt x="386084" y="572019"/>
                  </a:lnTo>
                  <a:lnTo>
                    <a:pt x="393089" y="581175"/>
                  </a:lnTo>
                  <a:lnTo>
                    <a:pt x="400100" y="590462"/>
                  </a:lnTo>
                  <a:lnTo>
                    <a:pt x="407113" y="599550"/>
                  </a:lnTo>
                  <a:lnTo>
                    <a:pt x="414128" y="608258"/>
                  </a:lnTo>
                  <a:lnTo>
                    <a:pt x="421145" y="616563"/>
                  </a:lnTo>
                  <a:lnTo>
                    <a:pt x="428162" y="624520"/>
                  </a:lnTo>
                  <a:lnTo>
                    <a:pt x="435189" y="632209"/>
                  </a:lnTo>
                  <a:lnTo>
                    <a:pt x="442553" y="639865"/>
                  </a:lnTo>
                  <a:lnTo>
                    <a:pt x="450869" y="647851"/>
                  </a:lnTo>
                  <a:lnTo>
                    <a:pt x="460389" y="656336"/>
                  </a:lnTo>
                  <a:lnTo>
                    <a:pt x="470886" y="665155"/>
                  </a:lnTo>
                  <a:lnTo>
                    <a:pt x="481850" y="673922"/>
                  </a:lnTo>
                  <a:lnTo>
                    <a:pt x="492933" y="682405"/>
                  </a:lnTo>
                  <a:lnTo>
                    <a:pt x="504135" y="690389"/>
                  </a:lnTo>
                  <a:lnTo>
                    <a:pt x="515714" y="697598"/>
                  </a:lnTo>
                  <a:lnTo>
                    <a:pt x="527794" y="703953"/>
                  </a:lnTo>
                  <a:lnTo>
                    <a:pt x="540194" y="709219"/>
                  </a:lnTo>
                  <a:lnTo>
                    <a:pt x="552525" y="712933"/>
                  </a:lnTo>
                  <a:lnTo>
                    <a:pt x="564554" y="714991"/>
                  </a:lnTo>
                  <a:lnTo>
                    <a:pt x="575971" y="715744"/>
                  </a:lnTo>
                  <a:lnTo>
                    <a:pt x="587533" y="715890"/>
                  </a:lnTo>
                  <a:lnTo>
                    <a:pt x="601370" y="715444"/>
                  </a:lnTo>
                  <a:lnTo>
                    <a:pt x="621181" y="714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90613" y="1634374"/>
              <a:ext cx="200043" cy="294886"/>
            </a:xfrm>
            <a:custGeom>
              <a:avLst/>
              <a:gdLst/>
              <a:ahLst/>
              <a:cxnLst/>
              <a:rect l="0" t="0" r="0" b="0"/>
              <a:pathLst>
                <a:path w="200043" h="294886">
                  <a:moveTo>
                    <a:pt x="0" y="105460"/>
                  </a:moveTo>
                  <a:lnTo>
                    <a:pt x="6002" y="111126"/>
                  </a:lnTo>
                  <a:lnTo>
                    <a:pt x="12847" y="114770"/>
                  </a:lnTo>
                  <a:lnTo>
                    <a:pt x="21239" y="116679"/>
                  </a:lnTo>
                  <a:lnTo>
                    <a:pt x="31039" y="117181"/>
                  </a:lnTo>
                  <a:lnTo>
                    <a:pt x="42002" y="116562"/>
                  </a:lnTo>
                  <a:lnTo>
                    <a:pt x="53854" y="115086"/>
                  </a:lnTo>
                  <a:lnTo>
                    <a:pt x="66032" y="112818"/>
                  </a:lnTo>
                  <a:lnTo>
                    <a:pt x="77731" y="109631"/>
                  </a:lnTo>
                  <a:lnTo>
                    <a:pt x="88554" y="105529"/>
                  </a:lnTo>
                  <a:lnTo>
                    <a:pt x="98459" y="100641"/>
                  </a:lnTo>
                  <a:lnTo>
                    <a:pt x="107581" y="95137"/>
                  </a:lnTo>
                  <a:lnTo>
                    <a:pt x="116085" y="89169"/>
                  </a:lnTo>
                  <a:lnTo>
                    <a:pt x="123966" y="82704"/>
                  </a:lnTo>
                  <a:lnTo>
                    <a:pt x="131050" y="75533"/>
                  </a:lnTo>
                  <a:lnTo>
                    <a:pt x="137291" y="67597"/>
                  </a:lnTo>
                  <a:lnTo>
                    <a:pt x="142467" y="58980"/>
                  </a:lnTo>
                  <a:lnTo>
                    <a:pt x="146115" y="49816"/>
                  </a:lnTo>
                  <a:lnTo>
                    <a:pt x="148107" y="40253"/>
                  </a:lnTo>
                  <a:lnTo>
                    <a:pt x="148138" y="30730"/>
                  </a:lnTo>
                  <a:lnTo>
                    <a:pt x="145582" y="21949"/>
                  </a:lnTo>
                  <a:lnTo>
                    <a:pt x="140344" y="14242"/>
                  </a:lnTo>
                  <a:lnTo>
                    <a:pt x="132930" y="7917"/>
                  </a:lnTo>
                  <a:lnTo>
                    <a:pt x="124134" y="3418"/>
                  </a:lnTo>
                  <a:lnTo>
                    <a:pt x="114564" y="806"/>
                  </a:lnTo>
                  <a:lnTo>
                    <a:pt x="104735" y="0"/>
                  </a:lnTo>
                  <a:lnTo>
                    <a:pt x="95151" y="964"/>
                  </a:lnTo>
                  <a:lnTo>
                    <a:pt x="86046" y="3501"/>
                  </a:lnTo>
                  <a:lnTo>
                    <a:pt x="77444" y="7473"/>
                  </a:lnTo>
                  <a:lnTo>
                    <a:pt x="69272" y="12879"/>
                  </a:lnTo>
                  <a:lnTo>
                    <a:pt x="61441" y="19591"/>
                  </a:lnTo>
                  <a:lnTo>
                    <a:pt x="54026" y="27538"/>
                  </a:lnTo>
                  <a:lnTo>
                    <a:pt x="47265" y="36773"/>
                  </a:lnTo>
                  <a:lnTo>
                    <a:pt x="41237" y="47210"/>
                  </a:lnTo>
                  <a:lnTo>
                    <a:pt x="36037" y="58641"/>
                  </a:lnTo>
                  <a:lnTo>
                    <a:pt x="31841" y="70838"/>
                  </a:lnTo>
                  <a:lnTo>
                    <a:pt x="28649" y="83603"/>
                  </a:lnTo>
                  <a:lnTo>
                    <a:pt x="26319" y="96936"/>
                  </a:lnTo>
                  <a:lnTo>
                    <a:pt x="24665" y="111026"/>
                  </a:lnTo>
                  <a:lnTo>
                    <a:pt x="23511" y="125908"/>
                  </a:lnTo>
                  <a:lnTo>
                    <a:pt x="22717" y="141326"/>
                  </a:lnTo>
                  <a:lnTo>
                    <a:pt x="22176" y="156829"/>
                  </a:lnTo>
                  <a:lnTo>
                    <a:pt x="21817" y="172142"/>
                  </a:lnTo>
                  <a:lnTo>
                    <a:pt x="21916" y="187018"/>
                  </a:lnTo>
                  <a:lnTo>
                    <a:pt x="23047" y="201161"/>
                  </a:lnTo>
                  <a:lnTo>
                    <a:pt x="25441" y="214487"/>
                  </a:lnTo>
                  <a:lnTo>
                    <a:pt x="29018" y="227080"/>
                  </a:lnTo>
                  <a:lnTo>
                    <a:pt x="33560" y="239084"/>
                  </a:lnTo>
                  <a:lnTo>
                    <a:pt x="38844" y="250638"/>
                  </a:lnTo>
                  <a:lnTo>
                    <a:pt x="44831" y="261534"/>
                  </a:lnTo>
                  <a:lnTo>
                    <a:pt x="51673" y="271254"/>
                  </a:lnTo>
                  <a:lnTo>
                    <a:pt x="59389" y="279598"/>
                  </a:lnTo>
                  <a:lnTo>
                    <a:pt x="68027" y="286353"/>
                  </a:lnTo>
                  <a:lnTo>
                    <a:pt x="77736" y="291142"/>
                  </a:lnTo>
                  <a:lnTo>
                    <a:pt x="88484" y="293949"/>
                  </a:lnTo>
                  <a:lnTo>
                    <a:pt x="99786" y="294885"/>
                  </a:lnTo>
                  <a:lnTo>
                    <a:pt x="110832" y="294008"/>
                  </a:lnTo>
                  <a:lnTo>
                    <a:pt x="121188" y="291534"/>
                  </a:lnTo>
                  <a:lnTo>
                    <a:pt x="130936" y="287773"/>
                  </a:lnTo>
                  <a:lnTo>
                    <a:pt x="140475" y="283042"/>
                  </a:lnTo>
                  <a:lnTo>
                    <a:pt x="150070" y="277610"/>
                  </a:lnTo>
                  <a:lnTo>
                    <a:pt x="159563" y="271794"/>
                  </a:lnTo>
                  <a:lnTo>
                    <a:pt x="169483" y="265298"/>
                  </a:lnTo>
                  <a:lnTo>
                    <a:pt x="181826" y="256436"/>
                  </a:lnTo>
                  <a:lnTo>
                    <a:pt x="200042" y="242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32769" y="1634549"/>
              <a:ext cx="200043" cy="280940"/>
            </a:xfrm>
            <a:custGeom>
              <a:avLst/>
              <a:gdLst/>
              <a:ahLst/>
              <a:cxnLst/>
              <a:rect l="0" t="0" r="0" b="0"/>
              <a:pathLst>
                <a:path w="200043" h="280940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20" y="36461"/>
                  </a:lnTo>
                  <a:lnTo>
                    <a:pt x="11833" y="50309"/>
                  </a:lnTo>
                  <a:lnTo>
                    <a:pt x="15646" y="64637"/>
                  </a:lnTo>
                  <a:lnTo>
                    <a:pt x="20158" y="79116"/>
                  </a:lnTo>
                  <a:lnTo>
                    <a:pt x="25149" y="93912"/>
                  </a:lnTo>
                  <a:lnTo>
                    <a:pt x="30189" y="109584"/>
                  </a:lnTo>
                  <a:lnTo>
                    <a:pt x="35026" y="126376"/>
                  </a:lnTo>
                  <a:lnTo>
                    <a:pt x="39746" y="143906"/>
                  </a:lnTo>
                  <a:lnTo>
                    <a:pt x="44674" y="161373"/>
                  </a:lnTo>
                  <a:lnTo>
                    <a:pt x="49986" y="178303"/>
                  </a:lnTo>
                  <a:lnTo>
                    <a:pt x="55536" y="194417"/>
                  </a:lnTo>
                  <a:lnTo>
                    <a:pt x="60962" y="209465"/>
                  </a:lnTo>
                  <a:lnTo>
                    <a:pt x="66063" y="223431"/>
                  </a:lnTo>
                  <a:lnTo>
                    <a:pt x="70963" y="236300"/>
                  </a:lnTo>
                  <a:lnTo>
                    <a:pt x="76013" y="247965"/>
                  </a:lnTo>
                  <a:lnTo>
                    <a:pt x="81415" y="258472"/>
                  </a:lnTo>
                  <a:lnTo>
                    <a:pt x="87366" y="267513"/>
                  </a:lnTo>
                  <a:lnTo>
                    <a:pt x="94126" y="274384"/>
                  </a:lnTo>
                  <a:lnTo>
                    <a:pt x="101744" y="278884"/>
                  </a:lnTo>
                  <a:lnTo>
                    <a:pt x="109792" y="280939"/>
                  </a:lnTo>
                  <a:lnTo>
                    <a:pt x="117502" y="280356"/>
                  </a:lnTo>
                  <a:lnTo>
                    <a:pt x="124459" y="277293"/>
                  </a:lnTo>
                  <a:lnTo>
                    <a:pt x="130601" y="272000"/>
                  </a:lnTo>
                  <a:lnTo>
                    <a:pt x="136035" y="264643"/>
                  </a:lnTo>
                  <a:lnTo>
                    <a:pt x="140906" y="255515"/>
                  </a:lnTo>
                  <a:lnTo>
                    <a:pt x="145196" y="244983"/>
                  </a:lnTo>
                  <a:lnTo>
                    <a:pt x="148712" y="233398"/>
                  </a:lnTo>
                  <a:lnTo>
                    <a:pt x="151420" y="221053"/>
                  </a:lnTo>
                  <a:lnTo>
                    <a:pt x="153580" y="208173"/>
                  </a:lnTo>
                  <a:lnTo>
                    <a:pt x="155646" y="194920"/>
                  </a:lnTo>
                  <a:lnTo>
                    <a:pt x="157890" y="181413"/>
                  </a:lnTo>
                  <a:lnTo>
                    <a:pt x="160399" y="167732"/>
                  </a:lnTo>
                  <a:lnTo>
                    <a:pt x="163162" y="153933"/>
                  </a:lnTo>
                  <a:lnTo>
                    <a:pt x="166134" y="140061"/>
                  </a:lnTo>
                  <a:lnTo>
                    <a:pt x="169266" y="126303"/>
                  </a:lnTo>
                  <a:lnTo>
                    <a:pt x="172515" y="112985"/>
                  </a:lnTo>
                  <a:lnTo>
                    <a:pt x="175847" y="100257"/>
                  </a:lnTo>
                  <a:lnTo>
                    <a:pt x="179276" y="88354"/>
                  </a:lnTo>
                  <a:lnTo>
                    <a:pt x="183307" y="76404"/>
                  </a:lnTo>
                  <a:lnTo>
                    <a:pt x="189410" y="62243"/>
                  </a:lnTo>
                  <a:lnTo>
                    <a:pt x="20004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27567" y="1708248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46"/>
                  </a:lnTo>
                  <a:lnTo>
                    <a:pt x="178" y="103210"/>
                  </a:lnTo>
                  <a:lnTo>
                    <a:pt x="826" y="117870"/>
                  </a:lnTo>
                  <a:lnTo>
                    <a:pt x="2075" y="132353"/>
                  </a:lnTo>
                  <a:lnTo>
                    <a:pt x="3736" y="146672"/>
                  </a:lnTo>
                  <a:lnTo>
                    <a:pt x="5562" y="162531"/>
                  </a:lnTo>
                  <a:lnTo>
                    <a:pt x="7717" y="184680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95982" y="150820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94354" y="1612358"/>
              <a:ext cx="164841" cy="274725"/>
            </a:xfrm>
            <a:custGeom>
              <a:avLst/>
              <a:gdLst/>
              <a:ahLst/>
              <a:cxnLst/>
              <a:rect l="0" t="0" r="0" b="0"/>
              <a:pathLst>
                <a:path w="164841" h="274725">
                  <a:moveTo>
                    <a:pt x="17441" y="85362"/>
                  </a:moveTo>
                  <a:lnTo>
                    <a:pt x="23309" y="91229"/>
                  </a:lnTo>
                  <a:lnTo>
                    <a:pt x="28873" y="96794"/>
                  </a:lnTo>
                  <a:lnTo>
                    <a:pt x="34681" y="102584"/>
                  </a:lnTo>
                  <a:lnTo>
                    <a:pt x="41108" y="108319"/>
                  </a:lnTo>
                  <a:lnTo>
                    <a:pt x="48734" y="113352"/>
                  </a:lnTo>
                  <a:lnTo>
                    <a:pt x="57765" y="117364"/>
                  </a:lnTo>
                  <a:lnTo>
                    <a:pt x="67918" y="120044"/>
                  </a:lnTo>
                  <a:lnTo>
                    <a:pt x="78645" y="120937"/>
                  </a:lnTo>
                  <a:lnTo>
                    <a:pt x="89558" y="119976"/>
                  </a:lnTo>
                  <a:lnTo>
                    <a:pt x="100305" y="117398"/>
                  </a:lnTo>
                  <a:lnTo>
                    <a:pt x="110515" y="113541"/>
                  </a:lnTo>
                  <a:lnTo>
                    <a:pt x="120043" y="108725"/>
                  </a:lnTo>
                  <a:lnTo>
                    <a:pt x="128931" y="103055"/>
                  </a:lnTo>
                  <a:lnTo>
                    <a:pt x="137294" y="96426"/>
                  </a:lnTo>
                  <a:lnTo>
                    <a:pt x="145244" y="88858"/>
                  </a:lnTo>
                  <a:lnTo>
                    <a:pt x="152400" y="80489"/>
                  </a:lnTo>
                  <a:lnTo>
                    <a:pt x="157922" y="71493"/>
                  </a:lnTo>
                  <a:lnTo>
                    <a:pt x="161482" y="62038"/>
                  </a:lnTo>
                  <a:lnTo>
                    <a:pt x="163057" y="52417"/>
                  </a:lnTo>
                  <a:lnTo>
                    <a:pt x="162677" y="43038"/>
                  </a:lnTo>
                  <a:lnTo>
                    <a:pt x="160563" y="34107"/>
                  </a:lnTo>
                  <a:lnTo>
                    <a:pt x="156892" y="25806"/>
                  </a:lnTo>
                  <a:lnTo>
                    <a:pt x="151695" y="18377"/>
                  </a:lnTo>
                  <a:lnTo>
                    <a:pt x="145130" y="11870"/>
                  </a:lnTo>
                  <a:lnTo>
                    <a:pt x="137454" y="6500"/>
                  </a:lnTo>
                  <a:lnTo>
                    <a:pt x="128932" y="2716"/>
                  </a:lnTo>
                  <a:lnTo>
                    <a:pt x="119794" y="615"/>
                  </a:lnTo>
                  <a:lnTo>
                    <a:pt x="110218" y="0"/>
                  </a:lnTo>
                  <a:lnTo>
                    <a:pt x="100336" y="567"/>
                  </a:lnTo>
                  <a:lnTo>
                    <a:pt x="90251" y="2028"/>
                  </a:lnTo>
                  <a:lnTo>
                    <a:pt x="80190" y="4464"/>
                  </a:lnTo>
                  <a:lnTo>
                    <a:pt x="70508" y="8301"/>
                  </a:lnTo>
                  <a:lnTo>
                    <a:pt x="61371" y="13659"/>
                  </a:lnTo>
                  <a:lnTo>
                    <a:pt x="52929" y="20376"/>
                  </a:lnTo>
                  <a:lnTo>
                    <a:pt x="45405" y="28179"/>
                  </a:lnTo>
                  <a:lnTo>
                    <a:pt x="38825" y="36805"/>
                  </a:lnTo>
                  <a:lnTo>
                    <a:pt x="33068" y="46189"/>
                  </a:lnTo>
                  <a:lnTo>
                    <a:pt x="27958" y="56466"/>
                  </a:lnTo>
                  <a:lnTo>
                    <a:pt x="23332" y="67637"/>
                  </a:lnTo>
                  <a:lnTo>
                    <a:pt x="19052" y="79579"/>
                  </a:lnTo>
                  <a:lnTo>
                    <a:pt x="15018" y="92126"/>
                  </a:lnTo>
                  <a:lnTo>
                    <a:pt x="11157" y="105124"/>
                  </a:lnTo>
                  <a:lnTo>
                    <a:pt x="7580" y="118446"/>
                  </a:lnTo>
                  <a:lnTo>
                    <a:pt x="4556" y="131995"/>
                  </a:lnTo>
                  <a:lnTo>
                    <a:pt x="2197" y="145702"/>
                  </a:lnTo>
                  <a:lnTo>
                    <a:pt x="613" y="159516"/>
                  </a:lnTo>
                  <a:lnTo>
                    <a:pt x="0" y="173404"/>
                  </a:lnTo>
                  <a:lnTo>
                    <a:pt x="371" y="187336"/>
                  </a:lnTo>
                  <a:lnTo>
                    <a:pt x="1756" y="201134"/>
                  </a:lnTo>
                  <a:lnTo>
                    <a:pt x="4281" y="214478"/>
                  </a:lnTo>
                  <a:lnTo>
                    <a:pt x="7910" y="227224"/>
                  </a:lnTo>
                  <a:lnTo>
                    <a:pt x="12634" y="239070"/>
                  </a:lnTo>
                  <a:lnTo>
                    <a:pt x="18553" y="249502"/>
                  </a:lnTo>
                  <a:lnTo>
                    <a:pt x="25615" y="258359"/>
                  </a:lnTo>
                  <a:lnTo>
                    <a:pt x="33795" y="265476"/>
                  </a:lnTo>
                  <a:lnTo>
                    <a:pt x="43189" y="270516"/>
                  </a:lnTo>
                  <a:lnTo>
                    <a:pt x="53728" y="273499"/>
                  </a:lnTo>
                  <a:lnTo>
                    <a:pt x="65058" y="274724"/>
                  </a:lnTo>
                  <a:lnTo>
                    <a:pt x="76655" y="274575"/>
                  </a:lnTo>
                  <a:lnTo>
                    <a:pt x="88188" y="273402"/>
                  </a:lnTo>
                  <a:lnTo>
                    <a:pt x="99373" y="271331"/>
                  </a:lnTo>
                  <a:lnTo>
                    <a:pt x="109883" y="268271"/>
                  </a:lnTo>
                  <a:lnTo>
                    <a:pt x="119613" y="264262"/>
                  </a:lnTo>
                  <a:lnTo>
                    <a:pt x="128525" y="259755"/>
                  </a:lnTo>
                  <a:lnTo>
                    <a:pt x="137536" y="255096"/>
                  </a:lnTo>
                  <a:lnTo>
                    <a:pt x="148555" y="249878"/>
                  </a:lnTo>
                  <a:lnTo>
                    <a:pt x="164840" y="243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25079" y="1624020"/>
              <a:ext cx="418427" cy="254843"/>
            </a:xfrm>
            <a:custGeom>
              <a:avLst/>
              <a:gdLst/>
              <a:ahLst/>
              <a:cxnLst/>
              <a:rect l="0" t="0" r="0" b="0"/>
              <a:pathLst>
                <a:path w="418427" h="254843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75"/>
                  </a:lnTo>
                  <a:lnTo>
                    <a:pt x="200" y="49182"/>
                  </a:lnTo>
                  <a:lnTo>
                    <a:pt x="0" y="60346"/>
                  </a:lnTo>
                  <a:lnTo>
                    <a:pt x="651" y="71555"/>
                  </a:lnTo>
                  <a:lnTo>
                    <a:pt x="1889" y="82840"/>
                  </a:lnTo>
                  <a:lnTo>
                    <a:pt x="3253" y="94473"/>
                  </a:lnTo>
                  <a:lnTo>
                    <a:pt x="4467" y="106592"/>
                  </a:lnTo>
                  <a:lnTo>
                    <a:pt x="5602" y="119187"/>
                  </a:lnTo>
                  <a:lnTo>
                    <a:pt x="6970" y="132182"/>
                  </a:lnTo>
                  <a:lnTo>
                    <a:pt x="8742" y="145478"/>
                  </a:lnTo>
                  <a:lnTo>
                    <a:pt x="10933" y="158832"/>
                  </a:lnTo>
                  <a:lnTo>
                    <a:pt x="13482" y="171871"/>
                  </a:lnTo>
                  <a:lnTo>
                    <a:pt x="16316" y="184412"/>
                  </a:lnTo>
                  <a:lnTo>
                    <a:pt x="19525" y="196290"/>
                  </a:lnTo>
                  <a:lnTo>
                    <a:pt x="23357" y="207274"/>
                  </a:lnTo>
                  <a:lnTo>
                    <a:pt x="27903" y="217325"/>
                  </a:lnTo>
                  <a:lnTo>
                    <a:pt x="33260" y="226398"/>
                  </a:lnTo>
                  <a:lnTo>
                    <a:pt x="39613" y="234353"/>
                  </a:lnTo>
                  <a:lnTo>
                    <a:pt x="46959" y="241212"/>
                  </a:lnTo>
                  <a:lnTo>
                    <a:pt x="54995" y="246650"/>
                  </a:lnTo>
                  <a:lnTo>
                    <a:pt x="63226" y="249948"/>
                  </a:lnTo>
                  <a:lnTo>
                    <a:pt x="71353" y="250900"/>
                  </a:lnTo>
                  <a:lnTo>
                    <a:pt x="79264" y="249590"/>
                  </a:lnTo>
                  <a:lnTo>
                    <a:pt x="86957" y="246127"/>
                  </a:lnTo>
                  <a:lnTo>
                    <a:pt x="94458" y="240793"/>
                  </a:lnTo>
                  <a:lnTo>
                    <a:pt x="101648" y="233808"/>
                  </a:lnTo>
                  <a:lnTo>
                    <a:pt x="108258" y="225233"/>
                  </a:lnTo>
                  <a:lnTo>
                    <a:pt x="114188" y="215252"/>
                  </a:lnTo>
                  <a:lnTo>
                    <a:pt x="119493" y="204299"/>
                  </a:lnTo>
                  <a:lnTo>
                    <a:pt x="124291" y="192955"/>
                  </a:lnTo>
                  <a:lnTo>
                    <a:pt x="128710" y="181610"/>
                  </a:lnTo>
                  <a:lnTo>
                    <a:pt x="133041" y="171239"/>
                  </a:lnTo>
                  <a:lnTo>
                    <a:pt x="138483" y="163644"/>
                  </a:lnTo>
                  <a:lnTo>
                    <a:pt x="145296" y="159919"/>
                  </a:lnTo>
                  <a:lnTo>
                    <a:pt x="151802" y="160010"/>
                  </a:lnTo>
                  <a:lnTo>
                    <a:pt x="157532" y="163177"/>
                  </a:lnTo>
                  <a:lnTo>
                    <a:pt x="162752" y="168615"/>
                  </a:lnTo>
                  <a:lnTo>
                    <a:pt x="167953" y="175663"/>
                  </a:lnTo>
                  <a:lnTo>
                    <a:pt x="173418" y="183825"/>
                  </a:lnTo>
                  <a:lnTo>
                    <a:pt x="179225" y="192586"/>
                  </a:lnTo>
                  <a:lnTo>
                    <a:pt x="185347" y="201392"/>
                  </a:lnTo>
                  <a:lnTo>
                    <a:pt x="191727" y="209942"/>
                  </a:lnTo>
                  <a:lnTo>
                    <a:pt x="198470" y="217990"/>
                  </a:lnTo>
                  <a:lnTo>
                    <a:pt x="205826" y="225250"/>
                  </a:lnTo>
                  <a:lnTo>
                    <a:pt x="213886" y="231653"/>
                  </a:lnTo>
                  <a:lnTo>
                    <a:pt x="222586" y="237294"/>
                  </a:lnTo>
                  <a:lnTo>
                    <a:pt x="231803" y="242325"/>
                  </a:lnTo>
                  <a:lnTo>
                    <a:pt x="241417" y="246890"/>
                  </a:lnTo>
                  <a:lnTo>
                    <a:pt x="251483" y="250788"/>
                  </a:lnTo>
                  <a:lnTo>
                    <a:pt x="262226" y="253503"/>
                  </a:lnTo>
                  <a:lnTo>
                    <a:pt x="273705" y="254842"/>
                  </a:lnTo>
                  <a:lnTo>
                    <a:pt x="285512" y="254758"/>
                  </a:lnTo>
                  <a:lnTo>
                    <a:pt x="296906" y="253180"/>
                  </a:lnTo>
                  <a:lnTo>
                    <a:pt x="307499" y="250224"/>
                  </a:lnTo>
                  <a:lnTo>
                    <a:pt x="317407" y="245968"/>
                  </a:lnTo>
                  <a:lnTo>
                    <a:pt x="327055" y="240371"/>
                  </a:lnTo>
                  <a:lnTo>
                    <a:pt x="336726" y="233525"/>
                  </a:lnTo>
                  <a:lnTo>
                    <a:pt x="346376" y="225319"/>
                  </a:lnTo>
                  <a:lnTo>
                    <a:pt x="355716" y="215377"/>
                  </a:lnTo>
                  <a:lnTo>
                    <a:pt x="364592" y="203653"/>
                  </a:lnTo>
                  <a:lnTo>
                    <a:pt x="372841" y="190543"/>
                  </a:lnTo>
                  <a:lnTo>
                    <a:pt x="380229" y="176680"/>
                  </a:lnTo>
                  <a:lnTo>
                    <a:pt x="386715" y="162510"/>
                  </a:lnTo>
                  <a:lnTo>
                    <a:pt x="392407" y="148422"/>
                  </a:lnTo>
                  <a:lnTo>
                    <a:pt x="397472" y="134816"/>
                  </a:lnTo>
                  <a:lnTo>
                    <a:pt x="402064" y="121845"/>
                  </a:lnTo>
                  <a:lnTo>
                    <a:pt x="406150" y="109152"/>
                  </a:lnTo>
                  <a:lnTo>
                    <a:pt x="409523" y="96016"/>
                  </a:lnTo>
                  <a:lnTo>
                    <a:pt x="412126" y="82072"/>
                  </a:lnTo>
                  <a:lnTo>
                    <a:pt x="414048" y="67659"/>
                  </a:lnTo>
                  <a:lnTo>
                    <a:pt x="415629" y="52019"/>
                  </a:lnTo>
                  <a:lnTo>
                    <a:pt x="417009" y="31537"/>
                  </a:lnTo>
                  <a:lnTo>
                    <a:pt x="4184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165692" y="2594485"/>
            <a:ext cx="360819" cy="1137078"/>
          </a:xfrm>
          <a:custGeom>
            <a:avLst/>
            <a:gdLst/>
            <a:ahLst/>
            <a:cxnLst/>
            <a:rect l="0" t="0" r="0" b="0"/>
            <a:pathLst>
              <a:path w="360819" h="1137078">
                <a:moveTo>
                  <a:pt x="360818" y="0"/>
                </a:moveTo>
                <a:lnTo>
                  <a:pt x="354883" y="5934"/>
                </a:lnTo>
                <a:lnTo>
                  <a:pt x="348679" y="12139"/>
                </a:lnTo>
                <a:lnTo>
                  <a:pt x="341588" y="19230"/>
                </a:lnTo>
                <a:lnTo>
                  <a:pt x="333820" y="26998"/>
                </a:lnTo>
                <a:lnTo>
                  <a:pt x="325822" y="34996"/>
                </a:lnTo>
                <a:lnTo>
                  <a:pt x="317881" y="42941"/>
                </a:lnTo>
                <a:lnTo>
                  <a:pt x="310106" y="50888"/>
                </a:lnTo>
                <a:lnTo>
                  <a:pt x="302513" y="59130"/>
                </a:lnTo>
                <a:lnTo>
                  <a:pt x="295076" y="67820"/>
                </a:lnTo>
                <a:lnTo>
                  <a:pt x="287761" y="76961"/>
                </a:lnTo>
                <a:lnTo>
                  <a:pt x="280536" y="86482"/>
                </a:lnTo>
                <a:lnTo>
                  <a:pt x="273376" y="96299"/>
                </a:lnTo>
                <a:lnTo>
                  <a:pt x="266260" y="106332"/>
                </a:lnTo>
                <a:lnTo>
                  <a:pt x="259176" y="116521"/>
                </a:lnTo>
                <a:lnTo>
                  <a:pt x="252113" y="126819"/>
                </a:lnTo>
                <a:lnTo>
                  <a:pt x="245064" y="137190"/>
                </a:lnTo>
                <a:lnTo>
                  <a:pt x="238026" y="147613"/>
                </a:lnTo>
                <a:lnTo>
                  <a:pt x="230993" y="158071"/>
                </a:lnTo>
                <a:lnTo>
                  <a:pt x="223965" y="168552"/>
                </a:lnTo>
                <a:lnTo>
                  <a:pt x="216940" y="179048"/>
                </a:lnTo>
                <a:lnTo>
                  <a:pt x="209918" y="189560"/>
                </a:lnTo>
                <a:lnTo>
                  <a:pt x="202896" y="200247"/>
                </a:lnTo>
                <a:lnTo>
                  <a:pt x="195875" y="211414"/>
                </a:lnTo>
                <a:lnTo>
                  <a:pt x="188855" y="223189"/>
                </a:lnTo>
                <a:lnTo>
                  <a:pt x="181835" y="235539"/>
                </a:lnTo>
                <a:lnTo>
                  <a:pt x="174816" y="248362"/>
                </a:lnTo>
                <a:lnTo>
                  <a:pt x="167796" y="261544"/>
                </a:lnTo>
                <a:lnTo>
                  <a:pt x="160777" y="274990"/>
                </a:lnTo>
                <a:lnTo>
                  <a:pt x="153758" y="288622"/>
                </a:lnTo>
                <a:lnTo>
                  <a:pt x="146739" y="302389"/>
                </a:lnTo>
                <a:lnTo>
                  <a:pt x="139720" y="316413"/>
                </a:lnTo>
                <a:lnTo>
                  <a:pt x="132701" y="330974"/>
                </a:lnTo>
                <a:lnTo>
                  <a:pt x="125681" y="346176"/>
                </a:lnTo>
                <a:lnTo>
                  <a:pt x="118662" y="361810"/>
                </a:lnTo>
                <a:lnTo>
                  <a:pt x="111643" y="377458"/>
                </a:lnTo>
                <a:lnTo>
                  <a:pt x="104629" y="392874"/>
                </a:lnTo>
                <a:lnTo>
                  <a:pt x="97783" y="407987"/>
                </a:lnTo>
                <a:lnTo>
                  <a:pt x="91412" y="422822"/>
                </a:lnTo>
                <a:lnTo>
                  <a:pt x="85642" y="437430"/>
                </a:lnTo>
                <a:lnTo>
                  <a:pt x="80276" y="451868"/>
                </a:lnTo>
                <a:lnTo>
                  <a:pt x="74905" y="466183"/>
                </a:lnTo>
                <a:lnTo>
                  <a:pt x="69293" y="480414"/>
                </a:lnTo>
                <a:lnTo>
                  <a:pt x="63540" y="494753"/>
                </a:lnTo>
                <a:lnTo>
                  <a:pt x="57977" y="509526"/>
                </a:lnTo>
                <a:lnTo>
                  <a:pt x="52789" y="524871"/>
                </a:lnTo>
                <a:lnTo>
                  <a:pt x="48001" y="540601"/>
                </a:lnTo>
                <a:lnTo>
                  <a:pt x="43558" y="556313"/>
                </a:lnTo>
                <a:lnTo>
                  <a:pt x="39386" y="571776"/>
                </a:lnTo>
                <a:lnTo>
                  <a:pt x="35415" y="587092"/>
                </a:lnTo>
                <a:lnTo>
                  <a:pt x="31588" y="602594"/>
                </a:lnTo>
                <a:lnTo>
                  <a:pt x="27862" y="618464"/>
                </a:lnTo>
                <a:lnTo>
                  <a:pt x="24206" y="634563"/>
                </a:lnTo>
                <a:lnTo>
                  <a:pt x="20598" y="650531"/>
                </a:lnTo>
                <a:lnTo>
                  <a:pt x="17022" y="666169"/>
                </a:lnTo>
                <a:lnTo>
                  <a:pt x="13468" y="681604"/>
                </a:lnTo>
                <a:lnTo>
                  <a:pt x="9929" y="697186"/>
                </a:lnTo>
                <a:lnTo>
                  <a:pt x="6408" y="713110"/>
                </a:lnTo>
                <a:lnTo>
                  <a:pt x="3231" y="729246"/>
                </a:lnTo>
                <a:lnTo>
                  <a:pt x="1009" y="745239"/>
                </a:lnTo>
                <a:lnTo>
                  <a:pt x="0" y="760902"/>
                </a:lnTo>
                <a:lnTo>
                  <a:pt x="138" y="776693"/>
                </a:lnTo>
                <a:lnTo>
                  <a:pt x="1218" y="793579"/>
                </a:lnTo>
                <a:lnTo>
                  <a:pt x="3019" y="812001"/>
                </a:lnTo>
                <a:lnTo>
                  <a:pt x="5345" y="831272"/>
                </a:lnTo>
                <a:lnTo>
                  <a:pt x="8044" y="849915"/>
                </a:lnTo>
                <a:lnTo>
                  <a:pt x="11002" y="867119"/>
                </a:lnTo>
                <a:lnTo>
                  <a:pt x="14138" y="882752"/>
                </a:lnTo>
                <a:lnTo>
                  <a:pt x="17397" y="897014"/>
                </a:lnTo>
                <a:lnTo>
                  <a:pt x="20742" y="910195"/>
                </a:lnTo>
                <a:lnTo>
                  <a:pt x="24312" y="922573"/>
                </a:lnTo>
                <a:lnTo>
                  <a:pt x="28394" y="934374"/>
                </a:lnTo>
                <a:lnTo>
                  <a:pt x="33106" y="945771"/>
                </a:lnTo>
                <a:lnTo>
                  <a:pt x="38407" y="956888"/>
                </a:lnTo>
                <a:lnTo>
                  <a:pt x="44190" y="967813"/>
                </a:lnTo>
                <a:lnTo>
                  <a:pt x="50345" y="978605"/>
                </a:lnTo>
                <a:lnTo>
                  <a:pt x="56936" y="989139"/>
                </a:lnTo>
                <a:lnTo>
                  <a:pt x="64192" y="999139"/>
                </a:lnTo>
                <a:lnTo>
                  <a:pt x="72179" y="1008495"/>
                </a:lnTo>
                <a:lnTo>
                  <a:pt x="80662" y="1017252"/>
                </a:lnTo>
                <a:lnTo>
                  <a:pt x="89201" y="1025520"/>
                </a:lnTo>
                <a:lnTo>
                  <a:pt x="97551" y="1033420"/>
                </a:lnTo>
                <a:lnTo>
                  <a:pt x="106124" y="1041220"/>
                </a:lnTo>
                <a:lnTo>
                  <a:pt x="115858" y="1049303"/>
                </a:lnTo>
                <a:lnTo>
                  <a:pt x="127184" y="1057853"/>
                </a:lnTo>
                <a:lnTo>
                  <a:pt x="139895" y="1066715"/>
                </a:lnTo>
                <a:lnTo>
                  <a:pt x="153423" y="1075511"/>
                </a:lnTo>
                <a:lnTo>
                  <a:pt x="167340" y="1084019"/>
                </a:lnTo>
                <a:lnTo>
                  <a:pt x="181414" y="1092189"/>
                </a:lnTo>
                <a:lnTo>
                  <a:pt x="195534" y="1100054"/>
                </a:lnTo>
                <a:lnTo>
                  <a:pt x="209656" y="1107668"/>
                </a:lnTo>
                <a:lnTo>
                  <a:pt x="223764" y="1114764"/>
                </a:lnTo>
                <a:lnTo>
                  <a:pt x="237856" y="1120778"/>
                </a:lnTo>
                <a:lnTo>
                  <a:pt x="251916" y="1125489"/>
                </a:lnTo>
                <a:lnTo>
                  <a:pt x="265339" y="1128999"/>
                </a:lnTo>
                <a:lnTo>
                  <a:pt x="278261" y="1131901"/>
                </a:lnTo>
                <a:lnTo>
                  <a:pt x="291818" y="1134448"/>
                </a:lnTo>
                <a:lnTo>
                  <a:pt x="308175" y="113707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484397" y="2929555"/>
            <a:ext cx="242156" cy="749366"/>
          </a:xfrm>
          <a:custGeom>
            <a:avLst/>
            <a:gdLst/>
            <a:ahLst/>
            <a:cxnLst/>
            <a:rect l="0" t="0" r="0" b="0"/>
            <a:pathLst>
              <a:path w="242156" h="749366">
                <a:moveTo>
                  <a:pt x="10528" y="749365"/>
                </a:moveTo>
                <a:lnTo>
                  <a:pt x="7661" y="740430"/>
                </a:lnTo>
                <a:lnTo>
                  <a:pt x="5519" y="730802"/>
                </a:lnTo>
                <a:lnTo>
                  <a:pt x="3916" y="719506"/>
                </a:lnTo>
                <a:lnTo>
                  <a:pt x="2735" y="706493"/>
                </a:lnTo>
                <a:lnTo>
                  <a:pt x="1886" y="691717"/>
                </a:lnTo>
                <a:lnTo>
                  <a:pt x="1289" y="675348"/>
                </a:lnTo>
                <a:lnTo>
                  <a:pt x="875" y="658007"/>
                </a:lnTo>
                <a:lnTo>
                  <a:pt x="591" y="640618"/>
                </a:lnTo>
                <a:lnTo>
                  <a:pt x="397" y="623712"/>
                </a:lnTo>
                <a:lnTo>
                  <a:pt x="267" y="607432"/>
                </a:lnTo>
                <a:lnTo>
                  <a:pt x="178" y="591735"/>
                </a:lnTo>
                <a:lnTo>
                  <a:pt x="119" y="576508"/>
                </a:lnTo>
                <a:lnTo>
                  <a:pt x="79" y="561637"/>
                </a:lnTo>
                <a:lnTo>
                  <a:pt x="53" y="547023"/>
                </a:lnTo>
                <a:lnTo>
                  <a:pt x="35" y="532591"/>
                </a:lnTo>
                <a:lnTo>
                  <a:pt x="23" y="518286"/>
                </a:lnTo>
                <a:lnTo>
                  <a:pt x="15" y="504067"/>
                </a:lnTo>
                <a:lnTo>
                  <a:pt x="10" y="489904"/>
                </a:lnTo>
                <a:lnTo>
                  <a:pt x="6" y="475611"/>
                </a:lnTo>
                <a:lnTo>
                  <a:pt x="4" y="460870"/>
                </a:lnTo>
                <a:lnTo>
                  <a:pt x="2" y="445547"/>
                </a:lnTo>
                <a:lnTo>
                  <a:pt x="1" y="429832"/>
                </a:lnTo>
                <a:lnTo>
                  <a:pt x="0" y="414130"/>
                </a:lnTo>
                <a:lnTo>
                  <a:pt x="0" y="398678"/>
                </a:lnTo>
                <a:lnTo>
                  <a:pt x="0" y="383540"/>
                </a:lnTo>
                <a:lnTo>
                  <a:pt x="0" y="368689"/>
                </a:lnTo>
                <a:lnTo>
                  <a:pt x="4" y="354065"/>
                </a:lnTo>
                <a:lnTo>
                  <a:pt x="177" y="339447"/>
                </a:lnTo>
                <a:lnTo>
                  <a:pt x="825" y="324480"/>
                </a:lnTo>
                <a:lnTo>
                  <a:pt x="2074" y="309001"/>
                </a:lnTo>
                <a:lnTo>
                  <a:pt x="3726" y="293180"/>
                </a:lnTo>
                <a:lnTo>
                  <a:pt x="5375" y="277406"/>
                </a:lnTo>
                <a:lnTo>
                  <a:pt x="6777" y="261906"/>
                </a:lnTo>
                <a:lnTo>
                  <a:pt x="7870" y="246735"/>
                </a:lnTo>
                <a:lnTo>
                  <a:pt x="8678" y="231862"/>
                </a:lnTo>
                <a:lnTo>
                  <a:pt x="9261" y="217228"/>
                </a:lnTo>
                <a:lnTo>
                  <a:pt x="9838" y="202773"/>
                </a:lnTo>
                <a:lnTo>
                  <a:pt x="10766" y="188448"/>
                </a:lnTo>
                <a:lnTo>
                  <a:pt x="12206" y="174205"/>
                </a:lnTo>
                <a:lnTo>
                  <a:pt x="13988" y="159688"/>
                </a:lnTo>
                <a:lnTo>
                  <a:pt x="15724" y="144263"/>
                </a:lnTo>
                <a:lnTo>
                  <a:pt x="17191" y="127672"/>
                </a:lnTo>
                <a:lnTo>
                  <a:pt x="18496" y="110460"/>
                </a:lnTo>
                <a:lnTo>
                  <a:pt x="19979" y="93747"/>
                </a:lnTo>
                <a:lnTo>
                  <a:pt x="21823" y="78134"/>
                </a:lnTo>
                <a:lnTo>
                  <a:pt x="23893" y="63551"/>
                </a:lnTo>
                <a:lnTo>
                  <a:pt x="25828" y="49537"/>
                </a:lnTo>
                <a:lnTo>
                  <a:pt x="27441" y="35763"/>
                </a:lnTo>
                <a:lnTo>
                  <a:pt x="29186" y="22868"/>
                </a:lnTo>
                <a:lnTo>
                  <a:pt x="32029" y="12319"/>
                </a:lnTo>
                <a:lnTo>
                  <a:pt x="36422" y="4755"/>
                </a:lnTo>
                <a:lnTo>
                  <a:pt x="42172" y="507"/>
                </a:lnTo>
                <a:lnTo>
                  <a:pt x="48720" y="0"/>
                </a:lnTo>
                <a:lnTo>
                  <a:pt x="55640" y="3070"/>
                </a:lnTo>
                <a:lnTo>
                  <a:pt x="62538" y="8978"/>
                </a:lnTo>
                <a:lnTo>
                  <a:pt x="69002" y="16738"/>
                </a:lnTo>
                <a:lnTo>
                  <a:pt x="74860" y="25608"/>
                </a:lnTo>
                <a:lnTo>
                  <a:pt x="80129" y="35132"/>
                </a:lnTo>
                <a:lnTo>
                  <a:pt x="84909" y="45041"/>
                </a:lnTo>
                <a:lnTo>
                  <a:pt x="89314" y="55183"/>
                </a:lnTo>
                <a:lnTo>
                  <a:pt x="93445" y="65466"/>
                </a:lnTo>
                <a:lnTo>
                  <a:pt x="97380" y="75837"/>
                </a:lnTo>
                <a:lnTo>
                  <a:pt x="101179" y="86268"/>
                </a:lnTo>
                <a:lnTo>
                  <a:pt x="104884" y="96903"/>
                </a:lnTo>
                <a:lnTo>
                  <a:pt x="108525" y="108037"/>
                </a:lnTo>
                <a:lnTo>
                  <a:pt x="112123" y="119790"/>
                </a:lnTo>
                <a:lnTo>
                  <a:pt x="115692" y="132125"/>
                </a:lnTo>
                <a:lnTo>
                  <a:pt x="119242" y="144938"/>
                </a:lnTo>
                <a:lnTo>
                  <a:pt x="122778" y="158114"/>
                </a:lnTo>
                <a:lnTo>
                  <a:pt x="126306" y="171555"/>
                </a:lnTo>
                <a:lnTo>
                  <a:pt x="129827" y="185185"/>
                </a:lnTo>
                <a:lnTo>
                  <a:pt x="133349" y="198945"/>
                </a:lnTo>
                <a:lnTo>
                  <a:pt x="137036" y="212795"/>
                </a:lnTo>
                <a:lnTo>
                  <a:pt x="141198" y="226706"/>
                </a:lnTo>
                <a:lnTo>
                  <a:pt x="145958" y="240664"/>
                </a:lnTo>
                <a:lnTo>
                  <a:pt x="151122" y="254818"/>
                </a:lnTo>
                <a:lnTo>
                  <a:pt x="156281" y="269466"/>
                </a:lnTo>
                <a:lnTo>
                  <a:pt x="161189" y="284732"/>
                </a:lnTo>
                <a:lnTo>
                  <a:pt x="165619" y="300578"/>
                </a:lnTo>
                <a:lnTo>
                  <a:pt x="169289" y="316901"/>
                </a:lnTo>
                <a:lnTo>
                  <a:pt x="172128" y="333583"/>
                </a:lnTo>
                <a:lnTo>
                  <a:pt x="174390" y="350362"/>
                </a:lnTo>
                <a:lnTo>
                  <a:pt x="176531" y="366853"/>
                </a:lnTo>
                <a:lnTo>
                  <a:pt x="178829" y="382873"/>
                </a:lnTo>
                <a:lnTo>
                  <a:pt x="181375" y="398581"/>
                </a:lnTo>
                <a:lnTo>
                  <a:pt x="184164" y="414353"/>
                </a:lnTo>
                <a:lnTo>
                  <a:pt x="187155" y="430408"/>
                </a:lnTo>
                <a:lnTo>
                  <a:pt x="190299" y="446634"/>
                </a:lnTo>
                <a:lnTo>
                  <a:pt x="193556" y="462686"/>
                </a:lnTo>
                <a:lnTo>
                  <a:pt x="196887" y="478377"/>
                </a:lnTo>
                <a:lnTo>
                  <a:pt x="200106" y="493677"/>
                </a:lnTo>
                <a:lnTo>
                  <a:pt x="202887" y="508637"/>
                </a:lnTo>
                <a:lnTo>
                  <a:pt x="205094" y="523325"/>
                </a:lnTo>
                <a:lnTo>
                  <a:pt x="206915" y="537647"/>
                </a:lnTo>
                <a:lnTo>
                  <a:pt x="208752" y="551351"/>
                </a:lnTo>
                <a:lnTo>
                  <a:pt x="210843" y="564349"/>
                </a:lnTo>
                <a:lnTo>
                  <a:pt x="213248" y="576707"/>
                </a:lnTo>
                <a:lnTo>
                  <a:pt x="215943" y="588547"/>
                </a:lnTo>
                <a:lnTo>
                  <a:pt x="218869" y="600003"/>
                </a:lnTo>
                <a:lnTo>
                  <a:pt x="221971" y="611513"/>
                </a:lnTo>
                <a:lnTo>
                  <a:pt x="225199" y="623773"/>
                </a:lnTo>
                <a:lnTo>
                  <a:pt x="228511" y="637094"/>
                </a:lnTo>
                <a:lnTo>
                  <a:pt x="231729" y="651268"/>
                </a:lnTo>
                <a:lnTo>
                  <a:pt x="234851" y="667458"/>
                </a:lnTo>
                <a:lnTo>
                  <a:pt x="238151" y="690441"/>
                </a:lnTo>
                <a:lnTo>
                  <a:pt x="242155" y="7283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473867" y="3471063"/>
            <a:ext cx="178986" cy="39402"/>
          </a:xfrm>
          <a:custGeom>
            <a:avLst/>
            <a:gdLst/>
            <a:ahLst/>
            <a:cxnLst/>
            <a:rect l="0" t="0" r="0" b="0"/>
            <a:pathLst>
              <a:path w="178986" h="39402">
                <a:moveTo>
                  <a:pt x="178985" y="7816"/>
                </a:moveTo>
                <a:lnTo>
                  <a:pt x="170116" y="4948"/>
                </a:lnTo>
                <a:lnTo>
                  <a:pt x="161130" y="2807"/>
                </a:lnTo>
                <a:lnTo>
                  <a:pt x="151139" y="1208"/>
                </a:lnTo>
                <a:lnTo>
                  <a:pt x="140331" y="200"/>
                </a:lnTo>
                <a:lnTo>
                  <a:pt x="129168" y="0"/>
                </a:lnTo>
                <a:lnTo>
                  <a:pt x="117963" y="656"/>
                </a:lnTo>
                <a:lnTo>
                  <a:pt x="106851" y="2067"/>
                </a:lnTo>
                <a:lnTo>
                  <a:pt x="95866" y="4079"/>
                </a:lnTo>
                <a:lnTo>
                  <a:pt x="85000" y="6542"/>
                </a:lnTo>
                <a:lnTo>
                  <a:pt x="74230" y="9329"/>
                </a:lnTo>
                <a:lnTo>
                  <a:pt x="63533" y="12346"/>
                </a:lnTo>
                <a:lnTo>
                  <a:pt x="52897" y="15521"/>
                </a:lnTo>
                <a:lnTo>
                  <a:pt x="42569" y="18845"/>
                </a:lnTo>
                <a:lnTo>
                  <a:pt x="31930" y="22795"/>
                </a:lnTo>
                <a:lnTo>
                  <a:pt x="18927" y="28833"/>
                </a:lnTo>
                <a:lnTo>
                  <a:pt x="0" y="39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779194" y="2952453"/>
            <a:ext cx="52644" cy="758053"/>
          </a:xfrm>
          <a:custGeom>
            <a:avLst/>
            <a:gdLst/>
            <a:ahLst/>
            <a:cxnLst/>
            <a:rect l="0" t="0" r="0" b="0"/>
            <a:pathLst>
              <a:path w="52644" h="758053">
                <a:moveTo>
                  <a:pt x="0" y="0"/>
                </a:moveTo>
                <a:lnTo>
                  <a:pt x="67" y="11869"/>
                </a:lnTo>
                <a:lnTo>
                  <a:pt x="707" y="24279"/>
                </a:lnTo>
                <a:lnTo>
                  <a:pt x="2004" y="38461"/>
                </a:lnTo>
                <a:lnTo>
                  <a:pt x="3864" y="53997"/>
                </a:lnTo>
                <a:lnTo>
                  <a:pt x="6180" y="69993"/>
                </a:lnTo>
                <a:lnTo>
                  <a:pt x="8842" y="85879"/>
                </a:lnTo>
                <a:lnTo>
                  <a:pt x="11593" y="101601"/>
                </a:lnTo>
                <a:lnTo>
                  <a:pt x="14052" y="117435"/>
                </a:lnTo>
                <a:lnTo>
                  <a:pt x="16038" y="133563"/>
                </a:lnTo>
                <a:lnTo>
                  <a:pt x="17710" y="150018"/>
                </a:lnTo>
                <a:lnTo>
                  <a:pt x="19446" y="166765"/>
                </a:lnTo>
                <a:lnTo>
                  <a:pt x="21468" y="183742"/>
                </a:lnTo>
                <a:lnTo>
                  <a:pt x="23829" y="200891"/>
                </a:lnTo>
                <a:lnTo>
                  <a:pt x="26492" y="218164"/>
                </a:lnTo>
                <a:lnTo>
                  <a:pt x="29394" y="235524"/>
                </a:lnTo>
                <a:lnTo>
                  <a:pt x="32309" y="252945"/>
                </a:lnTo>
                <a:lnTo>
                  <a:pt x="34879" y="270407"/>
                </a:lnTo>
                <a:lnTo>
                  <a:pt x="36937" y="287901"/>
                </a:lnTo>
                <a:lnTo>
                  <a:pt x="38486" y="305583"/>
                </a:lnTo>
                <a:lnTo>
                  <a:pt x="39608" y="323752"/>
                </a:lnTo>
                <a:lnTo>
                  <a:pt x="40400" y="342531"/>
                </a:lnTo>
                <a:lnTo>
                  <a:pt x="40950" y="361720"/>
                </a:lnTo>
                <a:lnTo>
                  <a:pt x="41328" y="380908"/>
                </a:lnTo>
                <a:lnTo>
                  <a:pt x="41589" y="399853"/>
                </a:lnTo>
                <a:lnTo>
                  <a:pt x="41936" y="418490"/>
                </a:lnTo>
                <a:lnTo>
                  <a:pt x="42701" y="436843"/>
                </a:lnTo>
                <a:lnTo>
                  <a:pt x="44029" y="454967"/>
                </a:lnTo>
                <a:lnTo>
                  <a:pt x="45735" y="472918"/>
                </a:lnTo>
                <a:lnTo>
                  <a:pt x="47418" y="490745"/>
                </a:lnTo>
                <a:lnTo>
                  <a:pt x="48845" y="508483"/>
                </a:lnTo>
                <a:lnTo>
                  <a:pt x="49953" y="526160"/>
                </a:lnTo>
                <a:lnTo>
                  <a:pt x="50772" y="543795"/>
                </a:lnTo>
                <a:lnTo>
                  <a:pt x="51357" y="561396"/>
                </a:lnTo>
                <a:lnTo>
                  <a:pt x="51767" y="578810"/>
                </a:lnTo>
                <a:lnTo>
                  <a:pt x="52049" y="595736"/>
                </a:lnTo>
                <a:lnTo>
                  <a:pt x="52242" y="612053"/>
                </a:lnTo>
                <a:lnTo>
                  <a:pt x="52373" y="627959"/>
                </a:lnTo>
                <a:lnTo>
                  <a:pt x="52462" y="643867"/>
                </a:lnTo>
                <a:lnTo>
                  <a:pt x="52522" y="660007"/>
                </a:lnTo>
                <a:lnTo>
                  <a:pt x="52562" y="676265"/>
                </a:lnTo>
                <a:lnTo>
                  <a:pt x="52593" y="694169"/>
                </a:lnTo>
                <a:lnTo>
                  <a:pt x="52618" y="718650"/>
                </a:lnTo>
                <a:lnTo>
                  <a:pt x="52643" y="7580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000292" y="2941925"/>
            <a:ext cx="42115" cy="694882"/>
          </a:xfrm>
          <a:custGeom>
            <a:avLst/>
            <a:gdLst/>
            <a:ahLst/>
            <a:cxnLst/>
            <a:rect l="0" t="0" r="0" b="0"/>
            <a:pathLst>
              <a:path w="42115" h="694882">
                <a:moveTo>
                  <a:pt x="0" y="0"/>
                </a:moveTo>
                <a:lnTo>
                  <a:pt x="5" y="8665"/>
                </a:lnTo>
                <a:lnTo>
                  <a:pt x="178" y="20667"/>
                </a:lnTo>
                <a:lnTo>
                  <a:pt x="826" y="33548"/>
                </a:lnTo>
                <a:lnTo>
                  <a:pt x="2075" y="46309"/>
                </a:lnTo>
                <a:lnTo>
                  <a:pt x="3728" y="58816"/>
                </a:lnTo>
                <a:lnTo>
                  <a:pt x="5376" y="71353"/>
                </a:lnTo>
                <a:lnTo>
                  <a:pt x="6779" y="84118"/>
                </a:lnTo>
                <a:lnTo>
                  <a:pt x="7872" y="97166"/>
                </a:lnTo>
                <a:lnTo>
                  <a:pt x="8679" y="110471"/>
                </a:lnTo>
                <a:lnTo>
                  <a:pt x="9262" y="123990"/>
                </a:lnTo>
                <a:lnTo>
                  <a:pt x="9840" y="137834"/>
                </a:lnTo>
                <a:lnTo>
                  <a:pt x="10768" y="152267"/>
                </a:lnTo>
                <a:lnTo>
                  <a:pt x="12207" y="167385"/>
                </a:lnTo>
                <a:lnTo>
                  <a:pt x="13989" y="183130"/>
                </a:lnTo>
                <a:lnTo>
                  <a:pt x="15726" y="199385"/>
                </a:lnTo>
                <a:lnTo>
                  <a:pt x="17187" y="216026"/>
                </a:lnTo>
                <a:lnTo>
                  <a:pt x="18320" y="232946"/>
                </a:lnTo>
                <a:lnTo>
                  <a:pt x="19154" y="250065"/>
                </a:lnTo>
                <a:lnTo>
                  <a:pt x="19750" y="267321"/>
                </a:lnTo>
                <a:lnTo>
                  <a:pt x="20167" y="284672"/>
                </a:lnTo>
                <a:lnTo>
                  <a:pt x="20454" y="302086"/>
                </a:lnTo>
                <a:lnTo>
                  <a:pt x="20651" y="319544"/>
                </a:lnTo>
                <a:lnTo>
                  <a:pt x="20784" y="337032"/>
                </a:lnTo>
                <a:lnTo>
                  <a:pt x="20874" y="354540"/>
                </a:lnTo>
                <a:lnTo>
                  <a:pt x="20934" y="372061"/>
                </a:lnTo>
                <a:lnTo>
                  <a:pt x="20975" y="389591"/>
                </a:lnTo>
                <a:lnTo>
                  <a:pt x="21003" y="407126"/>
                </a:lnTo>
                <a:lnTo>
                  <a:pt x="21025" y="424660"/>
                </a:lnTo>
                <a:lnTo>
                  <a:pt x="21210" y="442030"/>
                </a:lnTo>
                <a:lnTo>
                  <a:pt x="21867" y="458926"/>
                </a:lnTo>
                <a:lnTo>
                  <a:pt x="23121" y="475218"/>
                </a:lnTo>
                <a:lnTo>
                  <a:pt x="24777" y="490938"/>
                </a:lnTo>
                <a:lnTo>
                  <a:pt x="26428" y="506188"/>
                </a:lnTo>
                <a:lnTo>
                  <a:pt x="27832" y="521079"/>
                </a:lnTo>
                <a:lnTo>
                  <a:pt x="28926" y="535707"/>
                </a:lnTo>
                <a:lnTo>
                  <a:pt x="29735" y="550150"/>
                </a:lnTo>
                <a:lnTo>
                  <a:pt x="30318" y="564464"/>
                </a:lnTo>
                <a:lnTo>
                  <a:pt x="30896" y="578688"/>
                </a:lnTo>
                <a:lnTo>
                  <a:pt x="31824" y="592851"/>
                </a:lnTo>
                <a:lnTo>
                  <a:pt x="33264" y="606968"/>
                </a:lnTo>
                <a:lnTo>
                  <a:pt x="35055" y="621026"/>
                </a:lnTo>
                <a:lnTo>
                  <a:pt x="36984" y="636674"/>
                </a:lnTo>
                <a:lnTo>
                  <a:pt x="39222" y="658642"/>
                </a:lnTo>
                <a:lnTo>
                  <a:pt x="42114" y="6948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474601" y="3197700"/>
            <a:ext cx="329936" cy="434090"/>
          </a:xfrm>
          <a:custGeom>
            <a:avLst/>
            <a:gdLst/>
            <a:ahLst/>
            <a:cxnLst/>
            <a:rect l="0" t="0" r="0" b="0"/>
            <a:pathLst>
              <a:path w="329936" h="434090">
                <a:moveTo>
                  <a:pt x="262686" y="7437"/>
                </a:moveTo>
                <a:lnTo>
                  <a:pt x="253751" y="4571"/>
                </a:lnTo>
                <a:lnTo>
                  <a:pt x="244124" y="2429"/>
                </a:lnTo>
                <a:lnTo>
                  <a:pt x="232837" y="835"/>
                </a:lnTo>
                <a:lnTo>
                  <a:pt x="220169" y="0"/>
                </a:lnTo>
                <a:lnTo>
                  <a:pt x="206689" y="448"/>
                </a:lnTo>
                <a:lnTo>
                  <a:pt x="192817" y="2352"/>
                </a:lnTo>
                <a:lnTo>
                  <a:pt x="178781" y="5416"/>
                </a:lnTo>
                <a:lnTo>
                  <a:pt x="164690" y="9077"/>
                </a:lnTo>
                <a:lnTo>
                  <a:pt x="150598" y="12947"/>
                </a:lnTo>
                <a:lnTo>
                  <a:pt x="136850" y="17000"/>
                </a:lnTo>
                <a:lnTo>
                  <a:pt x="124065" y="21472"/>
                </a:lnTo>
                <a:lnTo>
                  <a:pt x="112492" y="26479"/>
                </a:lnTo>
                <a:lnTo>
                  <a:pt x="101736" y="31992"/>
                </a:lnTo>
                <a:lnTo>
                  <a:pt x="90978" y="37926"/>
                </a:lnTo>
                <a:lnTo>
                  <a:pt x="79739" y="44185"/>
                </a:lnTo>
                <a:lnTo>
                  <a:pt x="68052" y="50847"/>
                </a:lnTo>
                <a:lnTo>
                  <a:pt x="56273" y="58151"/>
                </a:lnTo>
                <a:lnTo>
                  <a:pt x="44650" y="66176"/>
                </a:lnTo>
                <a:lnTo>
                  <a:pt x="33591" y="74854"/>
                </a:lnTo>
                <a:lnTo>
                  <a:pt x="23703" y="84057"/>
                </a:lnTo>
                <a:lnTo>
                  <a:pt x="15218" y="93656"/>
                </a:lnTo>
                <a:lnTo>
                  <a:pt x="8353" y="103543"/>
                </a:lnTo>
                <a:lnTo>
                  <a:pt x="3484" y="113632"/>
                </a:lnTo>
                <a:lnTo>
                  <a:pt x="630" y="123849"/>
                </a:lnTo>
                <a:lnTo>
                  <a:pt x="0" y="133658"/>
                </a:lnTo>
                <a:lnTo>
                  <a:pt x="2146" y="142106"/>
                </a:lnTo>
                <a:lnTo>
                  <a:pt x="7108" y="148784"/>
                </a:lnTo>
                <a:lnTo>
                  <a:pt x="14507" y="153774"/>
                </a:lnTo>
                <a:lnTo>
                  <a:pt x="23823" y="157372"/>
                </a:lnTo>
                <a:lnTo>
                  <a:pt x="34567" y="159905"/>
                </a:lnTo>
                <a:lnTo>
                  <a:pt x="46336" y="161661"/>
                </a:lnTo>
                <a:lnTo>
                  <a:pt x="58826" y="162864"/>
                </a:lnTo>
                <a:lnTo>
                  <a:pt x="71819" y="163687"/>
                </a:lnTo>
                <a:lnTo>
                  <a:pt x="85321" y="164413"/>
                </a:lnTo>
                <a:lnTo>
                  <a:pt x="99531" y="165433"/>
                </a:lnTo>
                <a:lnTo>
                  <a:pt x="114498" y="166938"/>
                </a:lnTo>
                <a:lnTo>
                  <a:pt x="129974" y="168930"/>
                </a:lnTo>
                <a:lnTo>
                  <a:pt x="145517" y="171340"/>
                </a:lnTo>
                <a:lnTo>
                  <a:pt x="160862" y="174080"/>
                </a:lnTo>
                <a:lnTo>
                  <a:pt x="175929" y="177394"/>
                </a:lnTo>
                <a:lnTo>
                  <a:pt x="190732" y="181829"/>
                </a:lnTo>
                <a:lnTo>
                  <a:pt x="205320" y="187592"/>
                </a:lnTo>
                <a:lnTo>
                  <a:pt x="219744" y="194581"/>
                </a:lnTo>
                <a:lnTo>
                  <a:pt x="234049" y="202568"/>
                </a:lnTo>
                <a:lnTo>
                  <a:pt x="248260" y="211312"/>
                </a:lnTo>
                <a:lnTo>
                  <a:pt x="262077" y="220606"/>
                </a:lnTo>
                <a:lnTo>
                  <a:pt x="274902" y="230290"/>
                </a:lnTo>
                <a:lnTo>
                  <a:pt x="286486" y="240249"/>
                </a:lnTo>
                <a:lnTo>
                  <a:pt x="296737" y="250562"/>
                </a:lnTo>
                <a:lnTo>
                  <a:pt x="305560" y="261478"/>
                </a:lnTo>
                <a:lnTo>
                  <a:pt x="313044" y="273088"/>
                </a:lnTo>
                <a:lnTo>
                  <a:pt x="319259" y="285497"/>
                </a:lnTo>
                <a:lnTo>
                  <a:pt x="324150" y="298892"/>
                </a:lnTo>
                <a:lnTo>
                  <a:pt x="327802" y="313263"/>
                </a:lnTo>
                <a:lnTo>
                  <a:pt x="329935" y="327982"/>
                </a:lnTo>
                <a:lnTo>
                  <a:pt x="329861" y="341943"/>
                </a:lnTo>
                <a:lnTo>
                  <a:pt x="327396" y="354591"/>
                </a:lnTo>
                <a:lnTo>
                  <a:pt x="322638" y="366047"/>
                </a:lnTo>
                <a:lnTo>
                  <a:pt x="315707" y="376816"/>
                </a:lnTo>
                <a:lnTo>
                  <a:pt x="306887" y="387275"/>
                </a:lnTo>
                <a:lnTo>
                  <a:pt x="296238" y="397302"/>
                </a:lnTo>
                <a:lnTo>
                  <a:pt x="283517" y="406370"/>
                </a:lnTo>
                <a:lnTo>
                  <a:pt x="268782" y="414250"/>
                </a:lnTo>
                <a:lnTo>
                  <a:pt x="252499" y="420847"/>
                </a:lnTo>
                <a:lnTo>
                  <a:pt x="235353" y="426056"/>
                </a:lnTo>
                <a:lnTo>
                  <a:pt x="217822" y="429959"/>
                </a:lnTo>
                <a:lnTo>
                  <a:pt x="200154" y="432613"/>
                </a:lnTo>
                <a:lnTo>
                  <a:pt x="182459" y="433962"/>
                </a:lnTo>
                <a:lnTo>
                  <a:pt x="164785" y="434089"/>
                </a:lnTo>
                <a:lnTo>
                  <a:pt x="147306" y="433042"/>
                </a:lnTo>
                <a:lnTo>
                  <a:pt x="130329" y="430745"/>
                </a:lnTo>
                <a:lnTo>
                  <a:pt x="113993" y="427283"/>
                </a:lnTo>
                <a:lnTo>
                  <a:pt x="98670" y="423161"/>
                </a:lnTo>
                <a:lnTo>
                  <a:pt x="83439" y="418811"/>
                </a:lnTo>
                <a:lnTo>
                  <a:pt x="65847" y="413852"/>
                </a:lnTo>
                <a:lnTo>
                  <a:pt x="41588" y="4075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853101" y="2836640"/>
            <a:ext cx="31586" cy="726467"/>
          </a:xfrm>
          <a:custGeom>
            <a:avLst/>
            <a:gdLst/>
            <a:ahLst/>
            <a:cxnLst/>
            <a:rect l="0" t="0" r="0" b="0"/>
            <a:pathLst>
              <a:path w="31586" h="726467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0" y="38461"/>
                </a:lnTo>
                <a:lnTo>
                  <a:pt x="0" y="53996"/>
                </a:lnTo>
                <a:lnTo>
                  <a:pt x="0" y="69992"/>
                </a:lnTo>
                <a:lnTo>
                  <a:pt x="4" y="85879"/>
                </a:lnTo>
                <a:lnTo>
                  <a:pt x="177" y="101600"/>
                </a:lnTo>
                <a:lnTo>
                  <a:pt x="826" y="117435"/>
                </a:lnTo>
                <a:lnTo>
                  <a:pt x="2074" y="133562"/>
                </a:lnTo>
                <a:lnTo>
                  <a:pt x="3727" y="150018"/>
                </a:lnTo>
                <a:lnTo>
                  <a:pt x="5375" y="166764"/>
                </a:lnTo>
                <a:lnTo>
                  <a:pt x="6778" y="183741"/>
                </a:lnTo>
                <a:lnTo>
                  <a:pt x="7870" y="200891"/>
                </a:lnTo>
                <a:lnTo>
                  <a:pt x="8678" y="218164"/>
                </a:lnTo>
                <a:lnTo>
                  <a:pt x="9261" y="235524"/>
                </a:lnTo>
                <a:lnTo>
                  <a:pt x="9839" y="252944"/>
                </a:lnTo>
                <a:lnTo>
                  <a:pt x="10767" y="270406"/>
                </a:lnTo>
                <a:lnTo>
                  <a:pt x="12207" y="287900"/>
                </a:lnTo>
                <a:lnTo>
                  <a:pt x="13989" y="305582"/>
                </a:lnTo>
                <a:lnTo>
                  <a:pt x="15725" y="323752"/>
                </a:lnTo>
                <a:lnTo>
                  <a:pt x="17187" y="342535"/>
                </a:lnTo>
                <a:lnTo>
                  <a:pt x="18319" y="361897"/>
                </a:lnTo>
                <a:lnTo>
                  <a:pt x="19153" y="381733"/>
                </a:lnTo>
                <a:lnTo>
                  <a:pt x="19749" y="401927"/>
                </a:lnTo>
                <a:lnTo>
                  <a:pt x="20166" y="422216"/>
                </a:lnTo>
                <a:lnTo>
                  <a:pt x="20454" y="442218"/>
                </a:lnTo>
                <a:lnTo>
                  <a:pt x="20650" y="461744"/>
                </a:lnTo>
                <a:lnTo>
                  <a:pt x="20784" y="480789"/>
                </a:lnTo>
                <a:lnTo>
                  <a:pt x="20874" y="499423"/>
                </a:lnTo>
                <a:lnTo>
                  <a:pt x="20938" y="517735"/>
                </a:lnTo>
                <a:lnTo>
                  <a:pt x="21152" y="535644"/>
                </a:lnTo>
                <a:lnTo>
                  <a:pt x="21827" y="552910"/>
                </a:lnTo>
                <a:lnTo>
                  <a:pt x="23094" y="569463"/>
                </a:lnTo>
                <a:lnTo>
                  <a:pt x="24759" y="585700"/>
                </a:lnTo>
                <a:lnTo>
                  <a:pt x="26416" y="602362"/>
                </a:lnTo>
                <a:lnTo>
                  <a:pt x="27824" y="619823"/>
                </a:lnTo>
                <a:lnTo>
                  <a:pt x="28923" y="637790"/>
                </a:lnTo>
                <a:lnTo>
                  <a:pt x="29854" y="657558"/>
                </a:lnTo>
                <a:lnTo>
                  <a:pt x="30694" y="684223"/>
                </a:lnTo>
                <a:lnTo>
                  <a:pt x="31585" y="7264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632002" y="3099853"/>
            <a:ext cx="452727" cy="52643"/>
          </a:xfrm>
          <a:custGeom>
            <a:avLst/>
            <a:gdLst/>
            <a:ahLst/>
            <a:cxnLst/>
            <a:rect l="0" t="0" r="0" b="0"/>
            <a:pathLst>
              <a:path w="452727" h="52643">
                <a:moveTo>
                  <a:pt x="452726" y="0"/>
                </a:moveTo>
                <a:lnTo>
                  <a:pt x="437989" y="0"/>
                </a:lnTo>
                <a:lnTo>
                  <a:pt x="423438" y="0"/>
                </a:lnTo>
                <a:lnTo>
                  <a:pt x="407644" y="0"/>
                </a:lnTo>
                <a:lnTo>
                  <a:pt x="390583" y="0"/>
                </a:lnTo>
                <a:lnTo>
                  <a:pt x="372441" y="0"/>
                </a:lnTo>
                <a:lnTo>
                  <a:pt x="353464" y="4"/>
                </a:lnTo>
                <a:lnTo>
                  <a:pt x="334196" y="177"/>
                </a:lnTo>
                <a:lnTo>
                  <a:pt x="315429" y="825"/>
                </a:lnTo>
                <a:lnTo>
                  <a:pt x="297556" y="2074"/>
                </a:lnTo>
                <a:lnTo>
                  <a:pt x="280609" y="3727"/>
                </a:lnTo>
                <a:lnTo>
                  <a:pt x="264455" y="5375"/>
                </a:lnTo>
                <a:lnTo>
                  <a:pt x="248923" y="6782"/>
                </a:lnTo>
                <a:lnTo>
                  <a:pt x="234016" y="8047"/>
                </a:lnTo>
                <a:lnTo>
                  <a:pt x="219910" y="9504"/>
                </a:lnTo>
                <a:lnTo>
                  <a:pt x="206632" y="11330"/>
                </a:lnTo>
                <a:lnTo>
                  <a:pt x="193916" y="13388"/>
                </a:lnTo>
                <a:lnTo>
                  <a:pt x="181304" y="15316"/>
                </a:lnTo>
                <a:lnTo>
                  <a:pt x="168523" y="16915"/>
                </a:lnTo>
                <a:lnTo>
                  <a:pt x="155650" y="18310"/>
                </a:lnTo>
                <a:lnTo>
                  <a:pt x="143002" y="19854"/>
                </a:lnTo>
                <a:lnTo>
                  <a:pt x="130736" y="21744"/>
                </a:lnTo>
                <a:lnTo>
                  <a:pt x="118380" y="24014"/>
                </a:lnTo>
                <a:lnTo>
                  <a:pt x="104953" y="26617"/>
                </a:lnTo>
                <a:lnTo>
                  <a:pt x="90007" y="29482"/>
                </a:lnTo>
                <a:lnTo>
                  <a:pt x="74102" y="32582"/>
                </a:lnTo>
                <a:lnTo>
                  <a:pt x="56768" y="36349"/>
                </a:lnTo>
                <a:lnTo>
                  <a:pt x="34243" y="42232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991809" y="3300097"/>
            <a:ext cx="345603" cy="286428"/>
          </a:xfrm>
          <a:custGeom>
            <a:avLst/>
            <a:gdLst/>
            <a:ahLst/>
            <a:cxnLst/>
            <a:rect l="0" t="0" r="0" b="0"/>
            <a:pathLst>
              <a:path w="345603" h="286428">
                <a:moveTo>
                  <a:pt x="198204" y="147196"/>
                </a:moveTo>
                <a:lnTo>
                  <a:pt x="198137" y="135461"/>
                </a:lnTo>
                <a:lnTo>
                  <a:pt x="197497" y="124332"/>
                </a:lnTo>
                <a:lnTo>
                  <a:pt x="196196" y="112738"/>
                </a:lnTo>
                <a:lnTo>
                  <a:pt x="194163" y="100750"/>
                </a:lnTo>
                <a:lnTo>
                  <a:pt x="191198" y="88738"/>
                </a:lnTo>
                <a:lnTo>
                  <a:pt x="187278" y="76936"/>
                </a:lnTo>
                <a:lnTo>
                  <a:pt x="182529" y="65409"/>
                </a:lnTo>
                <a:lnTo>
                  <a:pt x="177126" y="54140"/>
                </a:lnTo>
                <a:lnTo>
                  <a:pt x="171229" y="43090"/>
                </a:lnTo>
                <a:lnTo>
                  <a:pt x="164814" y="32536"/>
                </a:lnTo>
                <a:lnTo>
                  <a:pt x="157678" y="23046"/>
                </a:lnTo>
                <a:lnTo>
                  <a:pt x="149764" y="14858"/>
                </a:lnTo>
                <a:lnTo>
                  <a:pt x="141163" y="8206"/>
                </a:lnTo>
                <a:lnTo>
                  <a:pt x="132010" y="3486"/>
                </a:lnTo>
                <a:lnTo>
                  <a:pt x="122445" y="731"/>
                </a:lnTo>
                <a:lnTo>
                  <a:pt x="112581" y="0"/>
                </a:lnTo>
                <a:lnTo>
                  <a:pt x="102507" y="1545"/>
                </a:lnTo>
                <a:lnTo>
                  <a:pt x="92291" y="5291"/>
                </a:lnTo>
                <a:lnTo>
                  <a:pt x="82143" y="11059"/>
                </a:lnTo>
                <a:lnTo>
                  <a:pt x="72403" y="18742"/>
                </a:lnTo>
                <a:lnTo>
                  <a:pt x="63222" y="28092"/>
                </a:lnTo>
                <a:lnTo>
                  <a:pt x="54582" y="38775"/>
                </a:lnTo>
                <a:lnTo>
                  <a:pt x="46392" y="50462"/>
                </a:lnTo>
                <a:lnTo>
                  <a:pt x="38553" y="62870"/>
                </a:lnTo>
                <a:lnTo>
                  <a:pt x="31134" y="75624"/>
                </a:lnTo>
                <a:lnTo>
                  <a:pt x="24371" y="88258"/>
                </a:lnTo>
                <a:lnTo>
                  <a:pt x="18343" y="100542"/>
                </a:lnTo>
                <a:lnTo>
                  <a:pt x="13141" y="112757"/>
                </a:lnTo>
                <a:lnTo>
                  <a:pt x="8946" y="125565"/>
                </a:lnTo>
                <a:lnTo>
                  <a:pt x="5753" y="139294"/>
                </a:lnTo>
                <a:lnTo>
                  <a:pt x="3423" y="153789"/>
                </a:lnTo>
                <a:lnTo>
                  <a:pt x="1769" y="168598"/>
                </a:lnTo>
                <a:lnTo>
                  <a:pt x="620" y="183410"/>
                </a:lnTo>
                <a:lnTo>
                  <a:pt x="0" y="197932"/>
                </a:lnTo>
                <a:lnTo>
                  <a:pt x="107" y="211829"/>
                </a:lnTo>
                <a:lnTo>
                  <a:pt x="997" y="224983"/>
                </a:lnTo>
                <a:lnTo>
                  <a:pt x="2748" y="237288"/>
                </a:lnTo>
                <a:lnTo>
                  <a:pt x="5526" y="248567"/>
                </a:lnTo>
                <a:lnTo>
                  <a:pt x="9333" y="258815"/>
                </a:lnTo>
                <a:lnTo>
                  <a:pt x="14348" y="267851"/>
                </a:lnTo>
                <a:lnTo>
                  <a:pt x="20995" y="275251"/>
                </a:lnTo>
                <a:lnTo>
                  <a:pt x="29354" y="280923"/>
                </a:lnTo>
                <a:lnTo>
                  <a:pt x="39051" y="284750"/>
                </a:lnTo>
                <a:lnTo>
                  <a:pt x="49470" y="286427"/>
                </a:lnTo>
                <a:lnTo>
                  <a:pt x="60177" y="285995"/>
                </a:lnTo>
                <a:lnTo>
                  <a:pt x="70958" y="283605"/>
                </a:lnTo>
                <a:lnTo>
                  <a:pt x="81722" y="279342"/>
                </a:lnTo>
                <a:lnTo>
                  <a:pt x="92431" y="273441"/>
                </a:lnTo>
                <a:lnTo>
                  <a:pt x="102758" y="266227"/>
                </a:lnTo>
                <a:lnTo>
                  <a:pt x="112093" y="258023"/>
                </a:lnTo>
                <a:lnTo>
                  <a:pt x="120188" y="249097"/>
                </a:lnTo>
                <a:lnTo>
                  <a:pt x="127117" y="239495"/>
                </a:lnTo>
                <a:lnTo>
                  <a:pt x="133087" y="229065"/>
                </a:lnTo>
                <a:lnTo>
                  <a:pt x="138327" y="217792"/>
                </a:lnTo>
                <a:lnTo>
                  <a:pt x="143035" y="205951"/>
                </a:lnTo>
                <a:lnTo>
                  <a:pt x="147365" y="194002"/>
                </a:lnTo>
                <a:lnTo>
                  <a:pt x="151433" y="182219"/>
                </a:lnTo>
                <a:lnTo>
                  <a:pt x="155320" y="170527"/>
                </a:lnTo>
                <a:lnTo>
                  <a:pt x="159084" y="158611"/>
                </a:lnTo>
                <a:lnTo>
                  <a:pt x="162759" y="146297"/>
                </a:lnTo>
                <a:lnTo>
                  <a:pt x="166210" y="133568"/>
                </a:lnTo>
                <a:lnTo>
                  <a:pt x="169148" y="120484"/>
                </a:lnTo>
                <a:lnTo>
                  <a:pt x="171450" y="107127"/>
                </a:lnTo>
                <a:lnTo>
                  <a:pt x="172996" y="93732"/>
                </a:lnTo>
                <a:lnTo>
                  <a:pt x="173583" y="80666"/>
                </a:lnTo>
                <a:lnTo>
                  <a:pt x="173198" y="68191"/>
                </a:lnTo>
                <a:lnTo>
                  <a:pt x="171927" y="59452"/>
                </a:lnTo>
                <a:lnTo>
                  <a:pt x="170444" y="58075"/>
                </a:lnTo>
                <a:lnTo>
                  <a:pt x="169792" y="62396"/>
                </a:lnTo>
                <a:lnTo>
                  <a:pt x="170191" y="70343"/>
                </a:lnTo>
                <a:lnTo>
                  <a:pt x="171647" y="80533"/>
                </a:lnTo>
                <a:lnTo>
                  <a:pt x="174252" y="92116"/>
                </a:lnTo>
                <a:lnTo>
                  <a:pt x="177946" y="104578"/>
                </a:lnTo>
                <a:lnTo>
                  <a:pt x="182554" y="117761"/>
                </a:lnTo>
                <a:lnTo>
                  <a:pt x="187866" y="131777"/>
                </a:lnTo>
                <a:lnTo>
                  <a:pt x="193699" y="146618"/>
                </a:lnTo>
                <a:lnTo>
                  <a:pt x="199904" y="161845"/>
                </a:lnTo>
                <a:lnTo>
                  <a:pt x="206368" y="176691"/>
                </a:lnTo>
                <a:lnTo>
                  <a:pt x="213010" y="190747"/>
                </a:lnTo>
                <a:lnTo>
                  <a:pt x="219776" y="203795"/>
                </a:lnTo>
                <a:lnTo>
                  <a:pt x="226624" y="215640"/>
                </a:lnTo>
                <a:lnTo>
                  <a:pt x="233534" y="226305"/>
                </a:lnTo>
                <a:lnTo>
                  <a:pt x="240649" y="235807"/>
                </a:lnTo>
                <a:lnTo>
                  <a:pt x="248265" y="244058"/>
                </a:lnTo>
                <a:lnTo>
                  <a:pt x="256503" y="251124"/>
                </a:lnTo>
                <a:lnTo>
                  <a:pt x="265325" y="256871"/>
                </a:lnTo>
                <a:lnTo>
                  <a:pt x="274625" y="260911"/>
                </a:lnTo>
                <a:lnTo>
                  <a:pt x="284286" y="263183"/>
                </a:lnTo>
                <a:lnTo>
                  <a:pt x="294136" y="263880"/>
                </a:lnTo>
                <a:lnTo>
                  <a:pt x="305139" y="263239"/>
                </a:lnTo>
                <a:lnTo>
                  <a:pt x="320493" y="260087"/>
                </a:lnTo>
                <a:lnTo>
                  <a:pt x="345602" y="2524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353856" y="2920868"/>
            <a:ext cx="25671" cy="631711"/>
          </a:xfrm>
          <a:custGeom>
            <a:avLst/>
            <a:gdLst/>
            <a:ahLst/>
            <a:cxnLst/>
            <a:rect l="0" t="0" r="0" b="0"/>
            <a:pathLst>
              <a:path w="25671" h="631711">
                <a:moveTo>
                  <a:pt x="4613" y="0"/>
                </a:moveTo>
                <a:lnTo>
                  <a:pt x="1813" y="14803"/>
                </a:lnTo>
                <a:lnTo>
                  <a:pt x="311" y="29995"/>
                </a:lnTo>
                <a:lnTo>
                  <a:pt x="0" y="47077"/>
                </a:lnTo>
                <a:lnTo>
                  <a:pt x="506" y="65652"/>
                </a:lnTo>
                <a:lnTo>
                  <a:pt x="1326" y="84813"/>
                </a:lnTo>
                <a:lnTo>
                  <a:pt x="2142" y="103955"/>
                </a:lnTo>
                <a:lnTo>
                  <a:pt x="2825" y="122668"/>
                </a:lnTo>
                <a:lnTo>
                  <a:pt x="3352" y="140598"/>
                </a:lnTo>
                <a:lnTo>
                  <a:pt x="3738" y="157652"/>
                </a:lnTo>
                <a:lnTo>
                  <a:pt x="4013" y="174084"/>
                </a:lnTo>
                <a:lnTo>
                  <a:pt x="4204" y="190358"/>
                </a:lnTo>
                <a:lnTo>
                  <a:pt x="4336" y="206761"/>
                </a:lnTo>
                <a:lnTo>
                  <a:pt x="4426" y="223392"/>
                </a:lnTo>
                <a:lnTo>
                  <a:pt x="4488" y="240251"/>
                </a:lnTo>
                <a:lnTo>
                  <a:pt x="4533" y="257296"/>
                </a:lnTo>
                <a:lnTo>
                  <a:pt x="4734" y="274320"/>
                </a:lnTo>
                <a:lnTo>
                  <a:pt x="5400" y="290976"/>
                </a:lnTo>
                <a:lnTo>
                  <a:pt x="6658" y="307108"/>
                </a:lnTo>
                <a:lnTo>
                  <a:pt x="8146" y="322890"/>
                </a:lnTo>
                <a:lnTo>
                  <a:pt x="9151" y="338712"/>
                </a:lnTo>
                <a:lnTo>
                  <a:pt x="9314" y="354801"/>
                </a:lnTo>
                <a:lnTo>
                  <a:pt x="8929" y="371048"/>
                </a:lnTo>
                <a:lnTo>
                  <a:pt x="8739" y="387116"/>
                </a:lnTo>
                <a:lnTo>
                  <a:pt x="9164" y="402821"/>
                </a:lnTo>
                <a:lnTo>
                  <a:pt x="10129" y="418301"/>
                </a:lnTo>
                <a:lnTo>
                  <a:pt x="11250" y="433913"/>
                </a:lnTo>
                <a:lnTo>
                  <a:pt x="12266" y="449867"/>
                </a:lnTo>
                <a:lnTo>
                  <a:pt x="13084" y="466362"/>
                </a:lnTo>
                <a:lnTo>
                  <a:pt x="13700" y="483659"/>
                </a:lnTo>
                <a:lnTo>
                  <a:pt x="14150" y="501813"/>
                </a:lnTo>
                <a:lnTo>
                  <a:pt x="14638" y="520395"/>
                </a:lnTo>
                <a:lnTo>
                  <a:pt x="15505" y="538635"/>
                </a:lnTo>
                <a:lnTo>
                  <a:pt x="16903" y="556109"/>
                </a:lnTo>
                <a:lnTo>
                  <a:pt x="18667" y="572347"/>
                </a:lnTo>
                <a:lnTo>
                  <a:pt x="20574" y="588363"/>
                </a:lnTo>
                <a:lnTo>
                  <a:pt x="22794" y="606676"/>
                </a:lnTo>
                <a:lnTo>
                  <a:pt x="25670" y="6317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137370" y="3163023"/>
            <a:ext cx="389556" cy="84229"/>
          </a:xfrm>
          <a:custGeom>
            <a:avLst/>
            <a:gdLst/>
            <a:ahLst/>
            <a:cxnLst/>
            <a:rect l="0" t="0" r="0" b="0"/>
            <a:pathLst>
              <a:path w="389556" h="84229">
                <a:moveTo>
                  <a:pt x="389555" y="0"/>
                </a:moveTo>
                <a:lnTo>
                  <a:pt x="377819" y="0"/>
                </a:lnTo>
                <a:lnTo>
                  <a:pt x="366691" y="0"/>
                </a:lnTo>
                <a:lnTo>
                  <a:pt x="355097" y="5"/>
                </a:lnTo>
                <a:lnTo>
                  <a:pt x="343109" y="178"/>
                </a:lnTo>
                <a:lnTo>
                  <a:pt x="331097" y="826"/>
                </a:lnTo>
                <a:lnTo>
                  <a:pt x="319289" y="2079"/>
                </a:lnTo>
                <a:lnTo>
                  <a:pt x="307590" y="3905"/>
                </a:lnTo>
                <a:lnTo>
                  <a:pt x="295674" y="6201"/>
                </a:lnTo>
                <a:lnTo>
                  <a:pt x="283347" y="8858"/>
                </a:lnTo>
                <a:lnTo>
                  <a:pt x="270102" y="11776"/>
                </a:lnTo>
                <a:lnTo>
                  <a:pt x="255075" y="14880"/>
                </a:lnTo>
                <a:lnTo>
                  <a:pt x="237974" y="18114"/>
                </a:lnTo>
                <a:lnTo>
                  <a:pt x="219622" y="21438"/>
                </a:lnTo>
                <a:lnTo>
                  <a:pt x="201612" y="24822"/>
                </a:lnTo>
                <a:lnTo>
                  <a:pt x="184840" y="28247"/>
                </a:lnTo>
                <a:lnTo>
                  <a:pt x="169498" y="31700"/>
                </a:lnTo>
                <a:lnTo>
                  <a:pt x="155435" y="35172"/>
                </a:lnTo>
                <a:lnTo>
                  <a:pt x="142386" y="38656"/>
                </a:lnTo>
                <a:lnTo>
                  <a:pt x="130097" y="42148"/>
                </a:lnTo>
                <a:lnTo>
                  <a:pt x="118355" y="45647"/>
                </a:lnTo>
                <a:lnTo>
                  <a:pt x="106998" y="49149"/>
                </a:lnTo>
                <a:lnTo>
                  <a:pt x="95908" y="52653"/>
                </a:lnTo>
                <a:lnTo>
                  <a:pt x="85000" y="56159"/>
                </a:lnTo>
                <a:lnTo>
                  <a:pt x="74217" y="59666"/>
                </a:lnTo>
                <a:lnTo>
                  <a:pt x="63517" y="63174"/>
                </a:lnTo>
                <a:lnTo>
                  <a:pt x="52874" y="66683"/>
                </a:lnTo>
                <a:lnTo>
                  <a:pt x="42282" y="70187"/>
                </a:lnTo>
                <a:lnTo>
                  <a:pt x="32184" y="73536"/>
                </a:lnTo>
                <a:lnTo>
                  <a:pt x="22470" y="76760"/>
                </a:lnTo>
                <a:lnTo>
                  <a:pt x="12285" y="80144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430896" y="3225395"/>
            <a:ext cx="243428" cy="352282"/>
          </a:xfrm>
          <a:custGeom>
            <a:avLst/>
            <a:gdLst/>
            <a:ahLst/>
            <a:cxnLst/>
            <a:rect l="0" t="0" r="0" b="0"/>
            <a:pathLst>
              <a:path w="243428" h="352282">
                <a:moveTo>
                  <a:pt x="74971" y="106084"/>
                </a:moveTo>
                <a:lnTo>
                  <a:pt x="86640" y="106017"/>
                </a:lnTo>
                <a:lnTo>
                  <a:pt x="97128" y="105377"/>
                </a:lnTo>
                <a:lnTo>
                  <a:pt x="107439" y="104081"/>
                </a:lnTo>
                <a:lnTo>
                  <a:pt x="118086" y="102221"/>
                </a:lnTo>
                <a:lnTo>
                  <a:pt x="129727" y="99905"/>
                </a:lnTo>
                <a:lnTo>
                  <a:pt x="142609" y="97233"/>
                </a:lnTo>
                <a:lnTo>
                  <a:pt x="156170" y="94137"/>
                </a:lnTo>
                <a:lnTo>
                  <a:pt x="169276" y="90381"/>
                </a:lnTo>
                <a:lnTo>
                  <a:pt x="181299" y="85884"/>
                </a:lnTo>
                <a:lnTo>
                  <a:pt x="191809" y="80388"/>
                </a:lnTo>
                <a:lnTo>
                  <a:pt x="200337" y="73411"/>
                </a:lnTo>
                <a:lnTo>
                  <a:pt x="206835" y="64832"/>
                </a:lnTo>
                <a:lnTo>
                  <a:pt x="211248" y="55155"/>
                </a:lnTo>
                <a:lnTo>
                  <a:pt x="213334" y="45283"/>
                </a:lnTo>
                <a:lnTo>
                  <a:pt x="213178" y="35764"/>
                </a:lnTo>
                <a:lnTo>
                  <a:pt x="210807" y="26935"/>
                </a:lnTo>
                <a:lnTo>
                  <a:pt x="206025" y="19085"/>
                </a:lnTo>
                <a:lnTo>
                  <a:pt x="198958" y="12264"/>
                </a:lnTo>
                <a:lnTo>
                  <a:pt x="189978" y="6668"/>
                </a:lnTo>
                <a:lnTo>
                  <a:pt x="179517" y="2724"/>
                </a:lnTo>
                <a:lnTo>
                  <a:pt x="167970" y="518"/>
                </a:lnTo>
                <a:lnTo>
                  <a:pt x="155814" y="0"/>
                </a:lnTo>
                <a:lnTo>
                  <a:pt x="143588" y="1164"/>
                </a:lnTo>
                <a:lnTo>
                  <a:pt x="131587" y="3839"/>
                </a:lnTo>
                <a:lnTo>
                  <a:pt x="119733" y="7904"/>
                </a:lnTo>
                <a:lnTo>
                  <a:pt x="107700" y="13374"/>
                </a:lnTo>
                <a:lnTo>
                  <a:pt x="95313" y="20129"/>
                </a:lnTo>
                <a:lnTo>
                  <a:pt x="82874" y="28104"/>
                </a:lnTo>
                <a:lnTo>
                  <a:pt x="71048" y="37359"/>
                </a:lnTo>
                <a:lnTo>
                  <a:pt x="60167" y="47813"/>
                </a:lnTo>
                <a:lnTo>
                  <a:pt x="50232" y="59426"/>
                </a:lnTo>
                <a:lnTo>
                  <a:pt x="41099" y="72278"/>
                </a:lnTo>
                <a:lnTo>
                  <a:pt x="32590" y="86290"/>
                </a:lnTo>
                <a:lnTo>
                  <a:pt x="24705" y="101106"/>
                </a:lnTo>
                <a:lnTo>
                  <a:pt x="17622" y="116197"/>
                </a:lnTo>
                <a:lnTo>
                  <a:pt x="11380" y="131229"/>
                </a:lnTo>
                <a:lnTo>
                  <a:pt x="6203" y="145916"/>
                </a:lnTo>
                <a:lnTo>
                  <a:pt x="2556" y="159930"/>
                </a:lnTo>
                <a:lnTo>
                  <a:pt x="550" y="173175"/>
                </a:lnTo>
                <a:lnTo>
                  <a:pt x="0" y="185884"/>
                </a:lnTo>
                <a:lnTo>
                  <a:pt x="612" y="198498"/>
                </a:lnTo>
                <a:lnTo>
                  <a:pt x="2100" y="211288"/>
                </a:lnTo>
                <a:lnTo>
                  <a:pt x="4384" y="224338"/>
                </a:lnTo>
                <a:lnTo>
                  <a:pt x="7585" y="237640"/>
                </a:lnTo>
                <a:lnTo>
                  <a:pt x="11700" y="251143"/>
                </a:lnTo>
                <a:lnTo>
                  <a:pt x="16597" y="264636"/>
                </a:lnTo>
                <a:lnTo>
                  <a:pt x="22108" y="277767"/>
                </a:lnTo>
                <a:lnTo>
                  <a:pt x="28080" y="290371"/>
                </a:lnTo>
                <a:lnTo>
                  <a:pt x="34548" y="302291"/>
                </a:lnTo>
                <a:lnTo>
                  <a:pt x="41722" y="313303"/>
                </a:lnTo>
                <a:lnTo>
                  <a:pt x="49669" y="323368"/>
                </a:lnTo>
                <a:lnTo>
                  <a:pt x="58634" y="332280"/>
                </a:lnTo>
                <a:lnTo>
                  <a:pt x="69094" y="339595"/>
                </a:lnTo>
                <a:lnTo>
                  <a:pt x="81164" y="345216"/>
                </a:lnTo>
                <a:lnTo>
                  <a:pt x="94339" y="349177"/>
                </a:lnTo>
                <a:lnTo>
                  <a:pt x="107713" y="351478"/>
                </a:lnTo>
                <a:lnTo>
                  <a:pt x="120745" y="352281"/>
                </a:lnTo>
                <a:lnTo>
                  <a:pt x="133426" y="351706"/>
                </a:lnTo>
                <a:lnTo>
                  <a:pt x="146080" y="349732"/>
                </a:lnTo>
                <a:lnTo>
                  <a:pt x="158915" y="346477"/>
                </a:lnTo>
                <a:lnTo>
                  <a:pt x="171671" y="342005"/>
                </a:lnTo>
                <a:lnTo>
                  <a:pt x="183716" y="336255"/>
                </a:lnTo>
                <a:lnTo>
                  <a:pt x="194744" y="329322"/>
                </a:lnTo>
                <a:lnTo>
                  <a:pt x="204668" y="321675"/>
                </a:lnTo>
                <a:lnTo>
                  <a:pt x="214534" y="313218"/>
                </a:lnTo>
                <a:lnTo>
                  <a:pt x="226325" y="302092"/>
                </a:lnTo>
                <a:lnTo>
                  <a:pt x="243427" y="2850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705284" y="3230795"/>
            <a:ext cx="285577" cy="359998"/>
          </a:xfrm>
          <a:custGeom>
            <a:avLst/>
            <a:gdLst/>
            <a:ahLst/>
            <a:cxnLst/>
            <a:rect l="0" t="0" r="0" b="0"/>
            <a:pathLst>
              <a:path w="285577" h="359998">
                <a:moveTo>
                  <a:pt x="211195" y="16456"/>
                </a:moveTo>
                <a:lnTo>
                  <a:pt x="205126" y="10723"/>
                </a:lnTo>
                <a:lnTo>
                  <a:pt x="197641" y="6439"/>
                </a:lnTo>
                <a:lnTo>
                  <a:pt x="187957" y="3237"/>
                </a:lnTo>
                <a:lnTo>
                  <a:pt x="176470" y="1049"/>
                </a:lnTo>
                <a:lnTo>
                  <a:pt x="163839" y="0"/>
                </a:lnTo>
                <a:lnTo>
                  <a:pt x="150565" y="63"/>
                </a:lnTo>
                <a:lnTo>
                  <a:pt x="136944" y="1233"/>
                </a:lnTo>
                <a:lnTo>
                  <a:pt x="123136" y="3609"/>
                </a:lnTo>
                <a:lnTo>
                  <a:pt x="109232" y="7132"/>
                </a:lnTo>
                <a:lnTo>
                  <a:pt x="95443" y="11614"/>
                </a:lnTo>
                <a:lnTo>
                  <a:pt x="82098" y="16838"/>
                </a:lnTo>
                <a:lnTo>
                  <a:pt x="69345" y="22614"/>
                </a:lnTo>
                <a:lnTo>
                  <a:pt x="57321" y="28950"/>
                </a:lnTo>
                <a:lnTo>
                  <a:pt x="46238" y="36033"/>
                </a:lnTo>
                <a:lnTo>
                  <a:pt x="36120" y="43910"/>
                </a:lnTo>
                <a:lnTo>
                  <a:pt x="27003" y="52488"/>
                </a:lnTo>
                <a:lnTo>
                  <a:pt x="19017" y="61624"/>
                </a:lnTo>
                <a:lnTo>
                  <a:pt x="12133" y="71184"/>
                </a:lnTo>
                <a:lnTo>
                  <a:pt x="6509" y="81214"/>
                </a:lnTo>
                <a:lnTo>
                  <a:pt x="2554" y="91932"/>
                </a:lnTo>
                <a:lnTo>
                  <a:pt x="347" y="103389"/>
                </a:lnTo>
                <a:lnTo>
                  <a:pt x="0" y="115013"/>
                </a:lnTo>
                <a:lnTo>
                  <a:pt x="1813" y="125752"/>
                </a:lnTo>
                <a:lnTo>
                  <a:pt x="5737" y="135082"/>
                </a:lnTo>
                <a:lnTo>
                  <a:pt x="11456" y="142989"/>
                </a:lnTo>
                <a:lnTo>
                  <a:pt x="18574" y="149690"/>
                </a:lnTo>
                <a:lnTo>
                  <a:pt x="26731" y="155451"/>
                </a:lnTo>
                <a:lnTo>
                  <a:pt x="35799" y="160356"/>
                </a:lnTo>
                <a:lnTo>
                  <a:pt x="45863" y="164293"/>
                </a:lnTo>
                <a:lnTo>
                  <a:pt x="56891" y="167283"/>
                </a:lnTo>
                <a:lnTo>
                  <a:pt x="68735" y="169464"/>
                </a:lnTo>
                <a:lnTo>
                  <a:pt x="81218" y="171012"/>
                </a:lnTo>
                <a:lnTo>
                  <a:pt x="94178" y="172091"/>
                </a:lnTo>
                <a:lnTo>
                  <a:pt x="107643" y="172832"/>
                </a:lnTo>
                <a:lnTo>
                  <a:pt x="121822" y="173338"/>
                </a:lnTo>
                <a:lnTo>
                  <a:pt x="136760" y="173686"/>
                </a:lnTo>
                <a:lnTo>
                  <a:pt x="152046" y="174090"/>
                </a:lnTo>
                <a:lnTo>
                  <a:pt x="166927" y="174894"/>
                </a:lnTo>
                <a:lnTo>
                  <a:pt x="181011" y="176261"/>
                </a:lnTo>
                <a:lnTo>
                  <a:pt x="194246" y="178502"/>
                </a:lnTo>
                <a:lnTo>
                  <a:pt x="206749" y="182142"/>
                </a:lnTo>
                <a:lnTo>
                  <a:pt x="218673" y="187336"/>
                </a:lnTo>
                <a:lnTo>
                  <a:pt x="230003" y="193926"/>
                </a:lnTo>
                <a:lnTo>
                  <a:pt x="240554" y="201638"/>
                </a:lnTo>
                <a:lnTo>
                  <a:pt x="250282" y="210193"/>
                </a:lnTo>
                <a:lnTo>
                  <a:pt x="259122" y="219359"/>
                </a:lnTo>
                <a:lnTo>
                  <a:pt x="266914" y="228956"/>
                </a:lnTo>
                <a:lnTo>
                  <a:pt x="273665" y="238857"/>
                </a:lnTo>
                <a:lnTo>
                  <a:pt x="279198" y="249131"/>
                </a:lnTo>
                <a:lnTo>
                  <a:pt x="283092" y="260021"/>
                </a:lnTo>
                <a:lnTo>
                  <a:pt x="285257" y="271600"/>
                </a:lnTo>
                <a:lnTo>
                  <a:pt x="285576" y="283479"/>
                </a:lnTo>
                <a:lnTo>
                  <a:pt x="283745" y="294921"/>
                </a:lnTo>
                <a:lnTo>
                  <a:pt x="279804" y="305537"/>
                </a:lnTo>
                <a:lnTo>
                  <a:pt x="273904" y="315121"/>
                </a:lnTo>
                <a:lnTo>
                  <a:pt x="266132" y="323486"/>
                </a:lnTo>
                <a:lnTo>
                  <a:pt x="256721" y="330667"/>
                </a:lnTo>
                <a:lnTo>
                  <a:pt x="245997" y="336845"/>
                </a:lnTo>
                <a:lnTo>
                  <a:pt x="234284" y="342245"/>
                </a:lnTo>
                <a:lnTo>
                  <a:pt x="221848" y="347064"/>
                </a:lnTo>
                <a:lnTo>
                  <a:pt x="208737" y="351304"/>
                </a:lnTo>
                <a:lnTo>
                  <a:pt x="194797" y="354782"/>
                </a:lnTo>
                <a:lnTo>
                  <a:pt x="180020" y="357451"/>
                </a:lnTo>
                <a:lnTo>
                  <a:pt x="164842" y="359243"/>
                </a:lnTo>
                <a:lnTo>
                  <a:pt x="150033" y="359997"/>
                </a:lnTo>
                <a:lnTo>
                  <a:pt x="136007" y="359729"/>
                </a:lnTo>
                <a:lnTo>
                  <a:pt x="123078" y="358744"/>
                </a:lnTo>
                <a:lnTo>
                  <a:pt x="110255" y="357454"/>
                </a:lnTo>
                <a:lnTo>
                  <a:pt x="95300" y="355745"/>
                </a:lnTo>
                <a:lnTo>
                  <a:pt x="74325" y="353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346769" y="3257780"/>
            <a:ext cx="285649" cy="298067"/>
          </a:xfrm>
          <a:custGeom>
            <a:avLst/>
            <a:gdLst/>
            <a:ahLst/>
            <a:cxnLst/>
            <a:rect l="0" t="0" r="0" b="0"/>
            <a:pathLst>
              <a:path w="285649" h="298067">
                <a:moveTo>
                  <a:pt x="117192" y="0"/>
                </a:moveTo>
                <a:lnTo>
                  <a:pt x="117259" y="11936"/>
                </a:lnTo>
                <a:lnTo>
                  <a:pt x="117899" y="24985"/>
                </a:lnTo>
                <a:lnTo>
                  <a:pt x="119191" y="40473"/>
                </a:lnTo>
                <a:lnTo>
                  <a:pt x="120879" y="58214"/>
                </a:lnTo>
                <a:lnTo>
                  <a:pt x="122546" y="77824"/>
                </a:lnTo>
                <a:lnTo>
                  <a:pt x="123964" y="98860"/>
                </a:lnTo>
                <a:lnTo>
                  <a:pt x="125235" y="120292"/>
                </a:lnTo>
                <a:lnTo>
                  <a:pt x="126694" y="140586"/>
                </a:lnTo>
                <a:lnTo>
                  <a:pt x="128522" y="159008"/>
                </a:lnTo>
                <a:lnTo>
                  <a:pt x="130580" y="176015"/>
                </a:lnTo>
                <a:lnTo>
                  <a:pt x="132508" y="192817"/>
                </a:lnTo>
                <a:lnTo>
                  <a:pt x="134106" y="210157"/>
                </a:lnTo>
                <a:lnTo>
                  <a:pt x="135502" y="227945"/>
                </a:lnTo>
                <a:lnTo>
                  <a:pt x="137047" y="245529"/>
                </a:lnTo>
                <a:lnTo>
                  <a:pt x="138923" y="262488"/>
                </a:lnTo>
                <a:lnTo>
                  <a:pt x="140658" y="277756"/>
                </a:lnTo>
                <a:lnTo>
                  <a:pt x="140728" y="289505"/>
                </a:lnTo>
                <a:lnTo>
                  <a:pt x="138409" y="296438"/>
                </a:lnTo>
                <a:lnTo>
                  <a:pt x="134584" y="298066"/>
                </a:lnTo>
                <a:lnTo>
                  <a:pt x="129800" y="295193"/>
                </a:lnTo>
                <a:lnTo>
                  <a:pt x="124345" y="289092"/>
                </a:lnTo>
                <a:lnTo>
                  <a:pt x="118409" y="281030"/>
                </a:lnTo>
                <a:lnTo>
                  <a:pt x="112133" y="271870"/>
                </a:lnTo>
                <a:lnTo>
                  <a:pt x="105620" y="262110"/>
                </a:lnTo>
                <a:lnTo>
                  <a:pt x="98943" y="252021"/>
                </a:lnTo>
                <a:lnTo>
                  <a:pt x="92150" y="241753"/>
                </a:lnTo>
                <a:lnTo>
                  <a:pt x="85115" y="231550"/>
                </a:lnTo>
                <a:lnTo>
                  <a:pt x="77551" y="221763"/>
                </a:lnTo>
                <a:lnTo>
                  <a:pt x="69349" y="212550"/>
                </a:lnTo>
                <a:lnTo>
                  <a:pt x="60551" y="204056"/>
                </a:lnTo>
                <a:lnTo>
                  <a:pt x="51267" y="196496"/>
                </a:lnTo>
                <a:lnTo>
                  <a:pt x="41617" y="189905"/>
                </a:lnTo>
                <a:lnTo>
                  <a:pt x="31867" y="184649"/>
                </a:lnTo>
                <a:lnTo>
                  <a:pt x="22400" y="181473"/>
                </a:lnTo>
                <a:lnTo>
                  <a:pt x="13427" y="180620"/>
                </a:lnTo>
                <a:lnTo>
                  <a:pt x="5665" y="182585"/>
                </a:lnTo>
                <a:lnTo>
                  <a:pt x="617" y="187182"/>
                </a:lnTo>
                <a:lnTo>
                  <a:pt x="0" y="191962"/>
                </a:lnTo>
                <a:lnTo>
                  <a:pt x="3948" y="194772"/>
                </a:lnTo>
                <a:lnTo>
                  <a:pt x="10662" y="195157"/>
                </a:lnTo>
                <a:lnTo>
                  <a:pt x="19668" y="193834"/>
                </a:lnTo>
                <a:lnTo>
                  <a:pt x="30751" y="191521"/>
                </a:lnTo>
                <a:lnTo>
                  <a:pt x="43418" y="188835"/>
                </a:lnTo>
                <a:lnTo>
                  <a:pt x="56974" y="186333"/>
                </a:lnTo>
                <a:lnTo>
                  <a:pt x="70934" y="184275"/>
                </a:lnTo>
                <a:lnTo>
                  <a:pt x="84879" y="182534"/>
                </a:lnTo>
                <a:lnTo>
                  <a:pt x="98388" y="180741"/>
                </a:lnTo>
                <a:lnTo>
                  <a:pt x="111289" y="178680"/>
                </a:lnTo>
                <a:lnTo>
                  <a:pt x="123765" y="176460"/>
                </a:lnTo>
                <a:lnTo>
                  <a:pt x="136223" y="174422"/>
                </a:lnTo>
                <a:lnTo>
                  <a:pt x="148908" y="172750"/>
                </a:lnTo>
                <a:lnTo>
                  <a:pt x="161888" y="171304"/>
                </a:lnTo>
                <a:lnTo>
                  <a:pt x="175142" y="169727"/>
                </a:lnTo>
                <a:lnTo>
                  <a:pt x="188614" y="167814"/>
                </a:lnTo>
                <a:lnTo>
                  <a:pt x="202086" y="165528"/>
                </a:lnTo>
                <a:lnTo>
                  <a:pt x="215203" y="162916"/>
                </a:lnTo>
                <a:lnTo>
                  <a:pt x="227794" y="160049"/>
                </a:lnTo>
                <a:lnTo>
                  <a:pt x="239603" y="157146"/>
                </a:lnTo>
                <a:lnTo>
                  <a:pt x="251478" y="154276"/>
                </a:lnTo>
                <a:lnTo>
                  <a:pt x="265578" y="151190"/>
                </a:lnTo>
                <a:lnTo>
                  <a:pt x="285648" y="1473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836117" y="3255785"/>
            <a:ext cx="259555" cy="402861"/>
          </a:xfrm>
          <a:custGeom>
            <a:avLst/>
            <a:gdLst/>
            <a:ahLst/>
            <a:cxnLst/>
            <a:rect l="0" t="0" r="0" b="0"/>
            <a:pathLst>
              <a:path w="259555" h="402861">
                <a:moveTo>
                  <a:pt x="217440" y="65166"/>
                </a:moveTo>
                <a:lnTo>
                  <a:pt x="211640" y="59231"/>
                </a:lnTo>
                <a:lnTo>
                  <a:pt x="206716" y="53026"/>
                </a:lnTo>
                <a:lnTo>
                  <a:pt x="202203" y="45940"/>
                </a:lnTo>
                <a:lnTo>
                  <a:pt x="197637" y="38345"/>
                </a:lnTo>
                <a:lnTo>
                  <a:pt x="192327" y="30995"/>
                </a:lnTo>
                <a:lnTo>
                  <a:pt x="185959" y="24307"/>
                </a:lnTo>
                <a:lnTo>
                  <a:pt x="178556" y="18359"/>
                </a:lnTo>
                <a:lnTo>
                  <a:pt x="170288" y="13062"/>
                </a:lnTo>
                <a:lnTo>
                  <a:pt x="161349" y="8290"/>
                </a:lnTo>
                <a:lnTo>
                  <a:pt x="151754" y="4240"/>
                </a:lnTo>
                <a:lnTo>
                  <a:pt x="141335" y="1416"/>
                </a:lnTo>
                <a:lnTo>
                  <a:pt x="130080" y="0"/>
                </a:lnTo>
                <a:lnTo>
                  <a:pt x="118420" y="32"/>
                </a:lnTo>
                <a:lnTo>
                  <a:pt x="107127" y="1573"/>
                </a:lnTo>
                <a:lnTo>
                  <a:pt x="96603" y="4505"/>
                </a:lnTo>
                <a:lnTo>
                  <a:pt x="86740" y="8744"/>
                </a:lnTo>
                <a:lnTo>
                  <a:pt x="77123" y="14331"/>
                </a:lnTo>
                <a:lnTo>
                  <a:pt x="67476" y="21165"/>
                </a:lnTo>
                <a:lnTo>
                  <a:pt x="58013" y="29192"/>
                </a:lnTo>
                <a:lnTo>
                  <a:pt x="49331" y="38483"/>
                </a:lnTo>
                <a:lnTo>
                  <a:pt x="41710" y="48952"/>
                </a:lnTo>
                <a:lnTo>
                  <a:pt x="35116" y="60235"/>
                </a:lnTo>
                <a:lnTo>
                  <a:pt x="29380" y="71800"/>
                </a:lnTo>
                <a:lnTo>
                  <a:pt x="24300" y="83322"/>
                </a:lnTo>
                <a:lnTo>
                  <a:pt x="19701" y="94838"/>
                </a:lnTo>
                <a:lnTo>
                  <a:pt x="15444" y="106635"/>
                </a:lnTo>
                <a:lnTo>
                  <a:pt x="11431" y="118874"/>
                </a:lnTo>
                <a:lnTo>
                  <a:pt x="7750" y="131722"/>
                </a:lnTo>
                <a:lnTo>
                  <a:pt x="4657" y="145418"/>
                </a:lnTo>
                <a:lnTo>
                  <a:pt x="2249" y="160000"/>
                </a:lnTo>
                <a:lnTo>
                  <a:pt x="633" y="175031"/>
                </a:lnTo>
                <a:lnTo>
                  <a:pt x="0" y="189735"/>
                </a:lnTo>
                <a:lnTo>
                  <a:pt x="353" y="203704"/>
                </a:lnTo>
                <a:lnTo>
                  <a:pt x="1556" y="217201"/>
                </a:lnTo>
                <a:lnTo>
                  <a:pt x="3426" y="230943"/>
                </a:lnTo>
                <a:lnTo>
                  <a:pt x="5798" y="245336"/>
                </a:lnTo>
                <a:lnTo>
                  <a:pt x="8694" y="260291"/>
                </a:lnTo>
                <a:lnTo>
                  <a:pt x="12314" y="275418"/>
                </a:lnTo>
                <a:lnTo>
                  <a:pt x="16718" y="290446"/>
                </a:lnTo>
                <a:lnTo>
                  <a:pt x="21980" y="305115"/>
                </a:lnTo>
                <a:lnTo>
                  <a:pt x="28269" y="319111"/>
                </a:lnTo>
                <a:lnTo>
                  <a:pt x="35577" y="332331"/>
                </a:lnTo>
                <a:lnTo>
                  <a:pt x="43756" y="344682"/>
                </a:lnTo>
                <a:lnTo>
                  <a:pt x="52617" y="355990"/>
                </a:lnTo>
                <a:lnTo>
                  <a:pt x="61988" y="366262"/>
                </a:lnTo>
                <a:lnTo>
                  <a:pt x="71890" y="375484"/>
                </a:lnTo>
                <a:lnTo>
                  <a:pt x="82521" y="383541"/>
                </a:lnTo>
                <a:lnTo>
                  <a:pt x="93929" y="390473"/>
                </a:lnTo>
                <a:lnTo>
                  <a:pt x="105861" y="396129"/>
                </a:lnTo>
                <a:lnTo>
                  <a:pt x="117870" y="400106"/>
                </a:lnTo>
                <a:lnTo>
                  <a:pt x="129689" y="402332"/>
                </a:lnTo>
                <a:lnTo>
                  <a:pt x="141234" y="402860"/>
                </a:lnTo>
                <a:lnTo>
                  <a:pt x="152521" y="401703"/>
                </a:lnTo>
                <a:lnTo>
                  <a:pt x="163594" y="399036"/>
                </a:lnTo>
                <a:lnTo>
                  <a:pt x="174505" y="395146"/>
                </a:lnTo>
                <a:lnTo>
                  <a:pt x="185298" y="390327"/>
                </a:lnTo>
                <a:lnTo>
                  <a:pt x="196003" y="384830"/>
                </a:lnTo>
                <a:lnTo>
                  <a:pt x="206481" y="378854"/>
                </a:lnTo>
                <a:lnTo>
                  <a:pt x="216445" y="372544"/>
                </a:lnTo>
                <a:lnTo>
                  <a:pt x="225767" y="366009"/>
                </a:lnTo>
                <a:lnTo>
                  <a:pt x="234190" y="359433"/>
                </a:lnTo>
                <a:lnTo>
                  <a:pt x="242067" y="352334"/>
                </a:lnTo>
                <a:lnTo>
                  <a:pt x="250090" y="342973"/>
                </a:lnTo>
                <a:lnTo>
                  <a:pt x="259554" y="3283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120636" y="3349995"/>
            <a:ext cx="280362" cy="275431"/>
          </a:xfrm>
          <a:custGeom>
            <a:avLst/>
            <a:gdLst/>
            <a:ahLst/>
            <a:cxnLst/>
            <a:rect l="0" t="0" r="0" b="0"/>
            <a:pathLst>
              <a:path w="280362" h="275431">
                <a:moveTo>
                  <a:pt x="143491" y="118355"/>
                </a:moveTo>
                <a:lnTo>
                  <a:pt x="146358" y="109486"/>
                </a:lnTo>
                <a:lnTo>
                  <a:pt x="148499" y="100499"/>
                </a:lnTo>
                <a:lnTo>
                  <a:pt x="150098" y="90508"/>
                </a:lnTo>
                <a:lnTo>
                  <a:pt x="151106" y="79701"/>
                </a:lnTo>
                <a:lnTo>
                  <a:pt x="151306" y="68538"/>
                </a:lnTo>
                <a:lnTo>
                  <a:pt x="150646" y="57338"/>
                </a:lnTo>
                <a:lnTo>
                  <a:pt x="149062" y="46398"/>
                </a:lnTo>
                <a:lnTo>
                  <a:pt x="146402" y="36062"/>
                </a:lnTo>
                <a:lnTo>
                  <a:pt x="142677" y="26459"/>
                </a:lnTo>
                <a:lnTo>
                  <a:pt x="137718" y="17860"/>
                </a:lnTo>
                <a:lnTo>
                  <a:pt x="131108" y="10756"/>
                </a:lnTo>
                <a:lnTo>
                  <a:pt x="122771" y="5282"/>
                </a:lnTo>
                <a:lnTo>
                  <a:pt x="112918" y="1589"/>
                </a:lnTo>
                <a:lnTo>
                  <a:pt x="101862" y="0"/>
                </a:lnTo>
                <a:lnTo>
                  <a:pt x="89918" y="497"/>
                </a:lnTo>
                <a:lnTo>
                  <a:pt x="77663" y="3101"/>
                </a:lnTo>
                <a:lnTo>
                  <a:pt x="65903" y="8038"/>
                </a:lnTo>
                <a:lnTo>
                  <a:pt x="55041" y="15210"/>
                </a:lnTo>
                <a:lnTo>
                  <a:pt x="45276" y="24262"/>
                </a:lnTo>
                <a:lnTo>
                  <a:pt x="36783" y="34770"/>
                </a:lnTo>
                <a:lnTo>
                  <a:pt x="29513" y="46353"/>
                </a:lnTo>
                <a:lnTo>
                  <a:pt x="23273" y="58704"/>
                </a:lnTo>
                <a:lnTo>
                  <a:pt x="17831" y="71593"/>
                </a:lnTo>
                <a:lnTo>
                  <a:pt x="12983" y="84857"/>
                </a:lnTo>
                <a:lnTo>
                  <a:pt x="8723" y="98542"/>
                </a:lnTo>
                <a:lnTo>
                  <a:pt x="5233" y="112876"/>
                </a:lnTo>
                <a:lnTo>
                  <a:pt x="2556" y="127930"/>
                </a:lnTo>
                <a:lnTo>
                  <a:pt x="758" y="143635"/>
                </a:lnTo>
                <a:lnTo>
                  <a:pt x="0" y="159864"/>
                </a:lnTo>
                <a:lnTo>
                  <a:pt x="279" y="176478"/>
                </a:lnTo>
                <a:lnTo>
                  <a:pt x="1772" y="193041"/>
                </a:lnTo>
                <a:lnTo>
                  <a:pt x="4902" y="208855"/>
                </a:lnTo>
                <a:lnTo>
                  <a:pt x="9751" y="223591"/>
                </a:lnTo>
                <a:lnTo>
                  <a:pt x="16108" y="236941"/>
                </a:lnTo>
                <a:lnTo>
                  <a:pt x="23662" y="248465"/>
                </a:lnTo>
                <a:lnTo>
                  <a:pt x="32113" y="258094"/>
                </a:lnTo>
                <a:lnTo>
                  <a:pt x="41208" y="265747"/>
                </a:lnTo>
                <a:lnTo>
                  <a:pt x="50759" y="271156"/>
                </a:lnTo>
                <a:lnTo>
                  <a:pt x="60619" y="274380"/>
                </a:lnTo>
                <a:lnTo>
                  <a:pt x="70527" y="275430"/>
                </a:lnTo>
                <a:lnTo>
                  <a:pt x="80105" y="274098"/>
                </a:lnTo>
                <a:lnTo>
                  <a:pt x="89174" y="270496"/>
                </a:lnTo>
                <a:lnTo>
                  <a:pt x="97568" y="264825"/>
                </a:lnTo>
                <a:lnTo>
                  <a:pt x="105061" y="257207"/>
                </a:lnTo>
                <a:lnTo>
                  <a:pt x="111620" y="247900"/>
                </a:lnTo>
                <a:lnTo>
                  <a:pt x="117363" y="237246"/>
                </a:lnTo>
                <a:lnTo>
                  <a:pt x="122464" y="225579"/>
                </a:lnTo>
                <a:lnTo>
                  <a:pt x="127080" y="213179"/>
                </a:lnTo>
                <a:lnTo>
                  <a:pt x="131182" y="200261"/>
                </a:lnTo>
                <a:lnTo>
                  <a:pt x="134566" y="186983"/>
                </a:lnTo>
                <a:lnTo>
                  <a:pt x="137176" y="173459"/>
                </a:lnTo>
                <a:lnTo>
                  <a:pt x="139100" y="159767"/>
                </a:lnTo>
                <a:lnTo>
                  <a:pt x="140474" y="145961"/>
                </a:lnTo>
                <a:lnTo>
                  <a:pt x="141436" y="132166"/>
                </a:lnTo>
                <a:lnTo>
                  <a:pt x="142144" y="121466"/>
                </a:lnTo>
                <a:lnTo>
                  <a:pt x="143010" y="117752"/>
                </a:lnTo>
                <a:lnTo>
                  <a:pt x="144643" y="119796"/>
                </a:lnTo>
                <a:lnTo>
                  <a:pt x="147350" y="125438"/>
                </a:lnTo>
                <a:lnTo>
                  <a:pt x="151118" y="133319"/>
                </a:lnTo>
                <a:lnTo>
                  <a:pt x="155781" y="142845"/>
                </a:lnTo>
                <a:lnTo>
                  <a:pt x="161135" y="153639"/>
                </a:lnTo>
                <a:lnTo>
                  <a:pt x="166997" y="165222"/>
                </a:lnTo>
                <a:lnTo>
                  <a:pt x="173222" y="177029"/>
                </a:lnTo>
                <a:lnTo>
                  <a:pt x="179699" y="188723"/>
                </a:lnTo>
                <a:lnTo>
                  <a:pt x="186353" y="200023"/>
                </a:lnTo>
                <a:lnTo>
                  <a:pt x="193125" y="210617"/>
                </a:lnTo>
                <a:lnTo>
                  <a:pt x="199983" y="220394"/>
                </a:lnTo>
                <a:lnTo>
                  <a:pt x="207063" y="228943"/>
                </a:lnTo>
                <a:lnTo>
                  <a:pt x="214656" y="235483"/>
                </a:lnTo>
                <a:lnTo>
                  <a:pt x="222874" y="239761"/>
                </a:lnTo>
                <a:lnTo>
                  <a:pt x="231513" y="241667"/>
                </a:lnTo>
                <a:lnTo>
                  <a:pt x="240158" y="240985"/>
                </a:lnTo>
                <a:lnTo>
                  <a:pt x="248555" y="237868"/>
                </a:lnTo>
                <a:lnTo>
                  <a:pt x="256339" y="232994"/>
                </a:lnTo>
                <a:lnTo>
                  <a:pt x="263709" y="226799"/>
                </a:lnTo>
                <a:lnTo>
                  <a:pt x="271309" y="217625"/>
                </a:lnTo>
                <a:lnTo>
                  <a:pt x="280361" y="2025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412651" y="3280185"/>
            <a:ext cx="190622" cy="548316"/>
          </a:xfrm>
          <a:custGeom>
            <a:avLst/>
            <a:gdLst/>
            <a:ahLst/>
            <a:cxnLst/>
            <a:rect l="0" t="0" r="0" b="0"/>
            <a:pathLst>
              <a:path w="190622" h="548316">
                <a:moveTo>
                  <a:pt x="9403" y="177636"/>
                </a:moveTo>
                <a:lnTo>
                  <a:pt x="12337" y="189438"/>
                </a:lnTo>
                <a:lnTo>
                  <a:pt x="15119" y="201208"/>
                </a:lnTo>
                <a:lnTo>
                  <a:pt x="18018" y="214107"/>
                </a:lnTo>
                <a:lnTo>
                  <a:pt x="21058" y="228301"/>
                </a:lnTo>
                <a:lnTo>
                  <a:pt x="24223" y="243926"/>
                </a:lnTo>
                <a:lnTo>
                  <a:pt x="27483" y="260893"/>
                </a:lnTo>
                <a:lnTo>
                  <a:pt x="30648" y="278648"/>
                </a:lnTo>
                <a:lnTo>
                  <a:pt x="33391" y="296320"/>
                </a:lnTo>
                <a:lnTo>
                  <a:pt x="35571" y="313415"/>
                </a:lnTo>
                <a:lnTo>
                  <a:pt x="37373" y="329653"/>
                </a:lnTo>
                <a:lnTo>
                  <a:pt x="39197" y="344791"/>
                </a:lnTo>
                <a:lnTo>
                  <a:pt x="41275" y="358828"/>
                </a:lnTo>
                <a:lnTo>
                  <a:pt x="43502" y="372086"/>
                </a:lnTo>
                <a:lnTo>
                  <a:pt x="45545" y="385078"/>
                </a:lnTo>
                <a:lnTo>
                  <a:pt x="47216" y="398133"/>
                </a:lnTo>
                <a:lnTo>
                  <a:pt x="48489" y="411703"/>
                </a:lnTo>
                <a:lnTo>
                  <a:pt x="49420" y="426418"/>
                </a:lnTo>
                <a:lnTo>
                  <a:pt x="50085" y="442498"/>
                </a:lnTo>
                <a:lnTo>
                  <a:pt x="50717" y="459349"/>
                </a:lnTo>
                <a:lnTo>
                  <a:pt x="51681" y="475812"/>
                </a:lnTo>
                <a:lnTo>
                  <a:pt x="53146" y="491254"/>
                </a:lnTo>
                <a:lnTo>
                  <a:pt x="54945" y="505721"/>
                </a:lnTo>
                <a:lnTo>
                  <a:pt x="56692" y="519655"/>
                </a:lnTo>
                <a:lnTo>
                  <a:pt x="58131" y="533324"/>
                </a:lnTo>
                <a:lnTo>
                  <a:pt x="58169" y="544215"/>
                </a:lnTo>
                <a:lnTo>
                  <a:pt x="56138" y="548315"/>
                </a:lnTo>
                <a:lnTo>
                  <a:pt x="53333" y="545603"/>
                </a:lnTo>
                <a:lnTo>
                  <a:pt x="50294" y="537685"/>
                </a:lnTo>
                <a:lnTo>
                  <a:pt x="47134" y="525909"/>
                </a:lnTo>
                <a:lnTo>
                  <a:pt x="43889" y="511324"/>
                </a:lnTo>
                <a:lnTo>
                  <a:pt x="40740" y="495062"/>
                </a:lnTo>
                <a:lnTo>
                  <a:pt x="38013" y="478337"/>
                </a:lnTo>
                <a:lnTo>
                  <a:pt x="35846" y="461850"/>
                </a:lnTo>
                <a:lnTo>
                  <a:pt x="34053" y="446006"/>
                </a:lnTo>
                <a:lnTo>
                  <a:pt x="32235" y="431126"/>
                </a:lnTo>
                <a:lnTo>
                  <a:pt x="30163" y="417256"/>
                </a:lnTo>
                <a:lnTo>
                  <a:pt x="27939" y="404109"/>
                </a:lnTo>
                <a:lnTo>
                  <a:pt x="25900" y="391190"/>
                </a:lnTo>
                <a:lnTo>
                  <a:pt x="24230" y="378192"/>
                </a:lnTo>
                <a:lnTo>
                  <a:pt x="22957" y="365000"/>
                </a:lnTo>
                <a:lnTo>
                  <a:pt x="22028" y="351603"/>
                </a:lnTo>
                <a:lnTo>
                  <a:pt x="21364" y="338036"/>
                </a:lnTo>
                <a:lnTo>
                  <a:pt x="20731" y="324500"/>
                </a:lnTo>
                <a:lnTo>
                  <a:pt x="19766" y="311339"/>
                </a:lnTo>
                <a:lnTo>
                  <a:pt x="18302" y="298706"/>
                </a:lnTo>
                <a:lnTo>
                  <a:pt x="16503" y="286428"/>
                </a:lnTo>
                <a:lnTo>
                  <a:pt x="14756" y="274111"/>
                </a:lnTo>
                <a:lnTo>
                  <a:pt x="13283" y="261511"/>
                </a:lnTo>
                <a:lnTo>
                  <a:pt x="11973" y="248080"/>
                </a:lnTo>
                <a:lnTo>
                  <a:pt x="10487" y="232927"/>
                </a:lnTo>
                <a:lnTo>
                  <a:pt x="8640" y="215731"/>
                </a:lnTo>
                <a:lnTo>
                  <a:pt x="6569" y="196977"/>
                </a:lnTo>
                <a:lnTo>
                  <a:pt x="4633" y="177632"/>
                </a:lnTo>
                <a:lnTo>
                  <a:pt x="3033" y="158333"/>
                </a:lnTo>
                <a:lnTo>
                  <a:pt x="1806" y="139496"/>
                </a:lnTo>
                <a:lnTo>
                  <a:pt x="907" y="121475"/>
                </a:lnTo>
                <a:lnTo>
                  <a:pt x="273" y="104361"/>
                </a:lnTo>
                <a:lnTo>
                  <a:pt x="0" y="88055"/>
                </a:lnTo>
                <a:lnTo>
                  <a:pt x="342" y="72398"/>
                </a:lnTo>
                <a:lnTo>
                  <a:pt x="1395" y="57241"/>
                </a:lnTo>
                <a:lnTo>
                  <a:pt x="3424" y="42939"/>
                </a:lnTo>
                <a:lnTo>
                  <a:pt x="6922" y="30312"/>
                </a:lnTo>
                <a:lnTo>
                  <a:pt x="12020" y="19680"/>
                </a:lnTo>
                <a:lnTo>
                  <a:pt x="18546" y="11219"/>
                </a:lnTo>
                <a:lnTo>
                  <a:pt x="26214" y="5203"/>
                </a:lnTo>
                <a:lnTo>
                  <a:pt x="34741" y="1533"/>
                </a:lnTo>
                <a:lnTo>
                  <a:pt x="43889" y="0"/>
                </a:lnTo>
                <a:lnTo>
                  <a:pt x="53473" y="467"/>
                </a:lnTo>
                <a:lnTo>
                  <a:pt x="63361" y="2663"/>
                </a:lnTo>
                <a:lnTo>
                  <a:pt x="73456" y="6235"/>
                </a:lnTo>
                <a:lnTo>
                  <a:pt x="83693" y="10840"/>
                </a:lnTo>
                <a:lnTo>
                  <a:pt x="94021" y="16192"/>
                </a:lnTo>
                <a:lnTo>
                  <a:pt x="104245" y="22071"/>
                </a:lnTo>
                <a:lnTo>
                  <a:pt x="114038" y="28316"/>
                </a:lnTo>
                <a:lnTo>
                  <a:pt x="123255" y="34821"/>
                </a:lnTo>
                <a:lnTo>
                  <a:pt x="131918" y="41834"/>
                </a:lnTo>
                <a:lnTo>
                  <a:pt x="140124" y="49914"/>
                </a:lnTo>
                <a:lnTo>
                  <a:pt x="147976" y="59276"/>
                </a:lnTo>
                <a:lnTo>
                  <a:pt x="155402" y="69667"/>
                </a:lnTo>
                <a:lnTo>
                  <a:pt x="162169" y="80561"/>
                </a:lnTo>
                <a:lnTo>
                  <a:pt x="168204" y="91596"/>
                </a:lnTo>
                <a:lnTo>
                  <a:pt x="173581" y="102767"/>
                </a:lnTo>
                <a:lnTo>
                  <a:pt x="178425" y="114326"/>
                </a:lnTo>
                <a:lnTo>
                  <a:pt x="182862" y="126396"/>
                </a:lnTo>
                <a:lnTo>
                  <a:pt x="186673" y="138959"/>
                </a:lnTo>
                <a:lnTo>
                  <a:pt x="189327" y="151932"/>
                </a:lnTo>
                <a:lnTo>
                  <a:pt x="190621" y="165210"/>
                </a:lnTo>
                <a:lnTo>
                  <a:pt x="190338" y="178382"/>
                </a:lnTo>
                <a:lnTo>
                  <a:pt x="188094" y="190766"/>
                </a:lnTo>
                <a:lnTo>
                  <a:pt x="183878" y="202050"/>
                </a:lnTo>
                <a:lnTo>
                  <a:pt x="177960" y="212100"/>
                </a:lnTo>
                <a:lnTo>
                  <a:pt x="170708" y="220786"/>
                </a:lnTo>
                <a:lnTo>
                  <a:pt x="162460" y="228184"/>
                </a:lnTo>
                <a:lnTo>
                  <a:pt x="153332" y="234510"/>
                </a:lnTo>
                <a:lnTo>
                  <a:pt x="143229" y="240009"/>
                </a:lnTo>
                <a:lnTo>
                  <a:pt x="132175" y="244896"/>
                </a:lnTo>
                <a:lnTo>
                  <a:pt x="120313" y="249181"/>
                </a:lnTo>
                <a:lnTo>
                  <a:pt x="107817" y="252688"/>
                </a:lnTo>
                <a:lnTo>
                  <a:pt x="94858" y="255377"/>
                </a:lnTo>
                <a:lnTo>
                  <a:pt x="81733" y="257183"/>
                </a:lnTo>
                <a:lnTo>
                  <a:pt x="68849" y="257946"/>
                </a:lnTo>
                <a:lnTo>
                  <a:pt x="56419" y="257684"/>
                </a:lnTo>
                <a:lnTo>
                  <a:pt x="44916" y="256704"/>
                </a:lnTo>
                <a:lnTo>
                  <a:pt x="34024" y="255417"/>
                </a:lnTo>
                <a:lnTo>
                  <a:pt x="22788" y="253710"/>
                </a:lnTo>
                <a:lnTo>
                  <a:pt x="9403" y="2513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655287" y="3363065"/>
            <a:ext cx="29981" cy="200042"/>
          </a:xfrm>
          <a:custGeom>
            <a:avLst/>
            <a:gdLst/>
            <a:ahLst/>
            <a:cxnLst/>
            <a:rect l="0" t="0" r="0" b="0"/>
            <a:pathLst>
              <a:path w="29981" h="200042">
                <a:moveTo>
                  <a:pt x="29980" y="0"/>
                </a:moveTo>
                <a:lnTo>
                  <a:pt x="24179" y="8936"/>
                </a:lnTo>
                <a:lnTo>
                  <a:pt x="19255" y="18562"/>
                </a:lnTo>
                <a:lnTo>
                  <a:pt x="14757" y="29855"/>
                </a:lnTo>
                <a:lnTo>
                  <a:pt x="10709" y="42695"/>
                </a:lnTo>
                <a:lnTo>
                  <a:pt x="7344" y="56822"/>
                </a:lnTo>
                <a:lnTo>
                  <a:pt x="4735" y="71943"/>
                </a:lnTo>
                <a:lnTo>
                  <a:pt x="2809" y="87632"/>
                </a:lnTo>
                <a:lnTo>
                  <a:pt x="1430" y="103371"/>
                </a:lnTo>
                <a:lnTo>
                  <a:pt x="467" y="118866"/>
                </a:lnTo>
                <a:lnTo>
                  <a:pt x="0" y="133816"/>
                </a:lnTo>
                <a:lnTo>
                  <a:pt x="373" y="149496"/>
                </a:lnTo>
                <a:lnTo>
                  <a:pt x="2731" y="169517"/>
                </a:lnTo>
                <a:lnTo>
                  <a:pt x="8923" y="200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674738" y="3184080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21057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832665" y="3036681"/>
            <a:ext cx="73701" cy="558012"/>
          </a:xfrm>
          <a:custGeom>
            <a:avLst/>
            <a:gdLst/>
            <a:ahLst/>
            <a:cxnLst/>
            <a:rect l="0" t="0" r="0" b="0"/>
            <a:pathLst>
              <a:path w="73701" h="558012">
                <a:moveTo>
                  <a:pt x="0" y="0"/>
                </a:moveTo>
                <a:lnTo>
                  <a:pt x="2867" y="11937"/>
                </a:lnTo>
                <a:lnTo>
                  <a:pt x="5009" y="24986"/>
                </a:lnTo>
                <a:lnTo>
                  <a:pt x="6616" y="40461"/>
                </a:lnTo>
                <a:lnTo>
                  <a:pt x="7970" y="57683"/>
                </a:lnTo>
                <a:lnTo>
                  <a:pt x="9466" y="75347"/>
                </a:lnTo>
                <a:lnTo>
                  <a:pt x="11312" y="92647"/>
                </a:lnTo>
                <a:lnTo>
                  <a:pt x="13379" y="109466"/>
                </a:lnTo>
                <a:lnTo>
                  <a:pt x="15312" y="126111"/>
                </a:lnTo>
                <a:lnTo>
                  <a:pt x="16913" y="142814"/>
                </a:lnTo>
                <a:lnTo>
                  <a:pt x="18309" y="159502"/>
                </a:lnTo>
                <a:lnTo>
                  <a:pt x="19853" y="175880"/>
                </a:lnTo>
                <a:lnTo>
                  <a:pt x="21744" y="191800"/>
                </a:lnTo>
                <a:lnTo>
                  <a:pt x="24015" y="207426"/>
                </a:lnTo>
                <a:lnTo>
                  <a:pt x="26618" y="223139"/>
                </a:lnTo>
                <a:lnTo>
                  <a:pt x="29482" y="239150"/>
                </a:lnTo>
                <a:lnTo>
                  <a:pt x="32543" y="255345"/>
                </a:lnTo>
                <a:lnTo>
                  <a:pt x="35743" y="271377"/>
                </a:lnTo>
                <a:lnTo>
                  <a:pt x="39037" y="287057"/>
                </a:lnTo>
                <a:lnTo>
                  <a:pt x="42230" y="302521"/>
                </a:lnTo>
                <a:lnTo>
                  <a:pt x="44995" y="318122"/>
                </a:lnTo>
                <a:lnTo>
                  <a:pt x="47191" y="334073"/>
                </a:lnTo>
                <a:lnTo>
                  <a:pt x="49004" y="350736"/>
                </a:lnTo>
                <a:lnTo>
                  <a:pt x="50836" y="368679"/>
                </a:lnTo>
                <a:lnTo>
                  <a:pt x="52919" y="388083"/>
                </a:lnTo>
                <a:lnTo>
                  <a:pt x="55150" y="408489"/>
                </a:lnTo>
                <a:lnTo>
                  <a:pt x="57194" y="429026"/>
                </a:lnTo>
                <a:lnTo>
                  <a:pt x="58870" y="449159"/>
                </a:lnTo>
                <a:lnTo>
                  <a:pt x="60320" y="468405"/>
                </a:lnTo>
                <a:lnTo>
                  <a:pt x="61898" y="486175"/>
                </a:lnTo>
                <a:lnTo>
                  <a:pt x="63808" y="502294"/>
                </a:lnTo>
                <a:lnTo>
                  <a:pt x="65930" y="516484"/>
                </a:lnTo>
                <a:lnTo>
                  <a:pt x="68124" y="529569"/>
                </a:lnTo>
                <a:lnTo>
                  <a:pt x="70585" y="542699"/>
                </a:lnTo>
                <a:lnTo>
                  <a:pt x="73700" y="5580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695795" y="3257780"/>
            <a:ext cx="315856" cy="52643"/>
          </a:xfrm>
          <a:custGeom>
            <a:avLst/>
            <a:gdLst/>
            <a:ahLst/>
            <a:cxnLst/>
            <a:rect l="0" t="0" r="0" b="0"/>
            <a:pathLst>
              <a:path w="315856" h="52643">
                <a:moveTo>
                  <a:pt x="315855" y="0"/>
                </a:moveTo>
                <a:lnTo>
                  <a:pt x="304053" y="0"/>
                </a:lnTo>
                <a:lnTo>
                  <a:pt x="292284" y="0"/>
                </a:lnTo>
                <a:lnTo>
                  <a:pt x="279389" y="4"/>
                </a:lnTo>
                <a:lnTo>
                  <a:pt x="265368" y="177"/>
                </a:lnTo>
                <a:lnTo>
                  <a:pt x="250392" y="825"/>
                </a:lnTo>
                <a:lnTo>
                  <a:pt x="234665" y="2079"/>
                </a:lnTo>
                <a:lnTo>
                  <a:pt x="218217" y="3904"/>
                </a:lnTo>
                <a:lnTo>
                  <a:pt x="200895" y="6201"/>
                </a:lnTo>
                <a:lnTo>
                  <a:pt x="182692" y="8857"/>
                </a:lnTo>
                <a:lnTo>
                  <a:pt x="163723" y="11775"/>
                </a:lnTo>
                <a:lnTo>
                  <a:pt x="144151" y="14879"/>
                </a:lnTo>
                <a:lnTo>
                  <a:pt x="124146" y="18114"/>
                </a:lnTo>
                <a:lnTo>
                  <a:pt x="104320" y="21437"/>
                </a:lnTo>
                <a:lnTo>
                  <a:pt x="85697" y="24821"/>
                </a:lnTo>
                <a:lnTo>
                  <a:pt x="68740" y="28246"/>
                </a:lnTo>
                <a:lnTo>
                  <a:pt x="53652" y="31740"/>
                </a:lnTo>
                <a:lnTo>
                  <a:pt x="39057" y="35823"/>
                </a:lnTo>
                <a:lnTo>
                  <a:pt x="22557" y="41970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989657" y="3427716"/>
            <a:ext cx="274678" cy="174548"/>
          </a:xfrm>
          <a:custGeom>
            <a:avLst/>
            <a:gdLst/>
            <a:ahLst/>
            <a:cxnLst/>
            <a:rect l="0" t="0" r="0" b="0"/>
            <a:pathLst>
              <a:path w="274678" h="174548">
                <a:moveTo>
                  <a:pt x="137807" y="82748"/>
                </a:moveTo>
                <a:lnTo>
                  <a:pt x="134873" y="73947"/>
                </a:lnTo>
                <a:lnTo>
                  <a:pt x="132091" y="65600"/>
                </a:lnTo>
                <a:lnTo>
                  <a:pt x="129182" y="56906"/>
                </a:lnTo>
                <a:lnTo>
                  <a:pt x="125796" y="47957"/>
                </a:lnTo>
                <a:lnTo>
                  <a:pt x="121334" y="39111"/>
                </a:lnTo>
                <a:lnTo>
                  <a:pt x="115564" y="30577"/>
                </a:lnTo>
                <a:lnTo>
                  <a:pt x="108575" y="22561"/>
                </a:lnTo>
                <a:lnTo>
                  <a:pt x="100590" y="15332"/>
                </a:lnTo>
                <a:lnTo>
                  <a:pt x="91850" y="8969"/>
                </a:lnTo>
                <a:lnTo>
                  <a:pt x="82558" y="3867"/>
                </a:lnTo>
                <a:lnTo>
                  <a:pt x="72876" y="795"/>
                </a:lnTo>
                <a:lnTo>
                  <a:pt x="62928" y="0"/>
                </a:lnTo>
                <a:lnTo>
                  <a:pt x="52962" y="1585"/>
                </a:lnTo>
                <a:lnTo>
                  <a:pt x="43344" y="5765"/>
                </a:lnTo>
                <a:lnTo>
                  <a:pt x="34249" y="12393"/>
                </a:lnTo>
                <a:lnTo>
                  <a:pt x="25837" y="21061"/>
                </a:lnTo>
                <a:lnTo>
                  <a:pt x="18333" y="31306"/>
                </a:lnTo>
                <a:lnTo>
                  <a:pt x="11776" y="42707"/>
                </a:lnTo>
                <a:lnTo>
                  <a:pt x="6372" y="54936"/>
                </a:lnTo>
                <a:lnTo>
                  <a:pt x="2564" y="67741"/>
                </a:lnTo>
                <a:lnTo>
                  <a:pt x="452" y="80940"/>
                </a:lnTo>
                <a:lnTo>
                  <a:pt x="0" y="94243"/>
                </a:lnTo>
                <a:lnTo>
                  <a:pt x="1208" y="107254"/>
                </a:lnTo>
                <a:lnTo>
                  <a:pt x="3909" y="119781"/>
                </a:lnTo>
                <a:lnTo>
                  <a:pt x="7822" y="131650"/>
                </a:lnTo>
                <a:lnTo>
                  <a:pt x="12657" y="142630"/>
                </a:lnTo>
                <a:lnTo>
                  <a:pt x="18167" y="152669"/>
                </a:lnTo>
                <a:lnTo>
                  <a:pt x="24323" y="161394"/>
                </a:lnTo>
                <a:lnTo>
                  <a:pt x="31287" y="168052"/>
                </a:lnTo>
                <a:lnTo>
                  <a:pt x="39078" y="172413"/>
                </a:lnTo>
                <a:lnTo>
                  <a:pt x="47428" y="174545"/>
                </a:lnTo>
                <a:lnTo>
                  <a:pt x="55881" y="174547"/>
                </a:lnTo>
                <a:lnTo>
                  <a:pt x="64154" y="172693"/>
                </a:lnTo>
                <a:lnTo>
                  <a:pt x="71995" y="169197"/>
                </a:lnTo>
                <a:lnTo>
                  <a:pt x="79109" y="164118"/>
                </a:lnTo>
                <a:lnTo>
                  <a:pt x="85410" y="157628"/>
                </a:lnTo>
                <a:lnTo>
                  <a:pt x="90979" y="149833"/>
                </a:lnTo>
                <a:lnTo>
                  <a:pt x="95961" y="140698"/>
                </a:lnTo>
                <a:lnTo>
                  <a:pt x="100504" y="130335"/>
                </a:lnTo>
                <a:lnTo>
                  <a:pt x="104725" y="119122"/>
                </a:lnTo>
                <a:lnTo>
                  <a:pt x="108721" y="107604"/>
                </a:lnTo>
                <a:lnTo>
                  <a:pt x="112575" y="96161"/>
                </a:lnTo>
                <a:lnTo>
                  <a:pt x="116810" y="86467"/>
                </a:lnTo>
                <a:lnTo>
                  <a:pt x="121578" y="81290"/>
                </a:lnTo>
                <a:lnTo>
                  <a:pt x="126231" y="81137"/>
                </a:lnTo>
                <a:lnTo>
                  <a:pt x="130962" y="84764"/>
                </a:lnTo>
                <a:lnTo>
                  <a:pt x="136038" y="90876"/>
                </a:lnTo>
                <a:lnTo>
                  <a:pt x="141708" y="98402"/>
                </a:lnTo>
                <a:lnTo>
                  <a:pt x="148247" y="106455"/>
                </a:lnTo>
                <a:lnTo>
                  <a:pt x="155709" y="114542"/>
                </a:lnTo>
                <a:lnTo>
                  <a:pt x="163986" y="122468"/>
                </a:lnTo>
                <a:lnTo>
                  <a:pt x="172908" y="130189"/>
                </a:lnTo>
                <a:lnTo>
                  <a:pt x="182316" y="137711"/>
                </a:lnTo>
                <a:lnTo>
                  <a:pt x="192071" y="144580"/>
                </a:lnTo>
                <a:lnTo>
                  <a:pt x="202071" y="149912"/>
                </a:lnTo>
                <a:lnTo>
                  <a:pt x="212236" y="153348"/>
                </a:lnTo>
                <a:lnTo>
                  <a:pt x="222444" y="154982"/>
                </a:lnTo>
                <a:lnTo>
                  <a:pt x="233732" y="155145"/>
                </a:lnTo>
                <a:lnTo>
                  <a:pt x="249328" y="152731"/>
                </a:lnTo>
                <a:lnTo>
                  <a:pt x="274677" y="14591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249193" y="3068267"/>
            <a:ext cx="46727" cy="558011"/>
          </a:xfrm>
          <a:custGeom>
            <a:avLst/>
            <a:gdLst/>
            <a:ahLst/>
            <a:cxnLst/>
            <a:rect l="0" t="0" r="0" b="0"/>
            <a:pathLst>
              <a:path w="46727" h="558011">
                <a:moveTo>
                  <a:pt x="4613" y="0"/>
                </a:moveTo>
                <a:lnTo>
                  <a:pt x="1813" y="11668"/>
                </a:lnTo>
                <a:lnTo>
                  <a:pt x="311" y="22157"/>
                </a:lnTo>
                <a:lnTo>
                  <a:pt x="0" y="32463"/>
                </a:lnTo>
                <a:lnTo>
                  <a:pt x="507" y="42937"/>
                </a:lnTo>
                <a:lnTo>
                  <a:pt x="1326" y="53929"/>
                </a:lnTo>
                <a:lnTo>
                  <a:pt x="2141" y="65577"/>
                </a:lnTo>
                <a:lnTo>
                  <a:pt x="2825" y="78003"/>
                </a:lnTo>
                <a:lnTo>
                  <a:pt x="3352" y="91406"/>
                </a:lnTo>
                <a:lnTo>
                  <a:pt x="3742" y="105795"/>
                </a:lnTo>
                <a:lnTo>
                  <a:pt x="4191" y="121034"/>
                </a:lnTo>
                <a:lnTo>
                  <a:pt x="5030" y="136941"/>
                </a:lnTo>
                <a:lnTo>
                  <a:pt x="6416" y="153344"/>
                </a:lnTo>
                <a:lnTo>
                  <a:pt x="8331" y="170104"/>
                </a:lnTo>
                <a:lnTo>
                  <a:pt x="10689" y="187114"/>
                </a:lnTo>
                <a:lnTo>
                  <a:pt x="13381" y="204292"/>
                </a:lnTo>
                <a:lnTo>
                  <a:pt x="16154" y="221422"/>
                </a:lnTo>
                <a:lnTo>
                  <a:pt x="18629" y="238155"/>
                </a:lnTo>
                <a:lnTo>
                  <a:pt x="20626" y="254343"/>
                </a:lnTo>
                <a:lnTo>
                  <a:pt x="22306" y="270164"/>
                </a:lnTo>
                <a:lnTo>
                  <a:pt x="24048" y="286013"/>
                </a:lnTo>
                <a:lnTo>
                  <a:pt x="26069" y="302120"/>
                </a:lnTo>
                <a:lnTo>
                  <a:pt x="28258" y="318380"/>
                </a:lnTo>
                <a:lnTo>
                  <a:pt x="30275" y="334456"/>
                </a:lnTo>
                <a:lnTo>
                  <a:pt x="31930" y="350162"/>
                </a:lnTo>
                <a:lnTo>
                  <a:pt x="33193" y="365473"/>
                </a:lnTo>
                <a:lnTo>
                  <a:pt x="34115" y="380440"/>
                </a:lnTo>
                <a:lnTo>
                  <a:pt x="34775" y="395133"/>
                </a:lnTo>
                <a:lnTo>
                  <a:pt x="35404" y="409457"/>
                </a:lnTo>
                <a:lnTo>
                  <a:pt x="36366" y="423163"/>
                </a:lnTo>
                <a:lnTo>
                  <a:pt x="37830" y="436168"/>
                </a:lnTo>
                <a:lnTo>
                  <a:pt x="39627" y="448699"/>
                </a:lnTo>
                <a:lnTo>
                  <a:pt x="41373" y="461188"/>
                </a:lnTo>
                <a:lnTo>
                  <a:pt x="42843" y="473885"/>
                </a:lnTo>
                <a:lnTo>
                  <a:pt x="43982" y="486835"/>
                </a:lnTo>
                <a:lnTo>
                  <a:pt x="44945" y="501546"/>
                </a:lnTo>
                <a:lnTo>
                  <a:pt x="45812" y="522668"/>
                </a:lnTo>
                <a:lnTo>
                  <a:pt x="46726" y="5580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370115" y="3434660"/>
            <a:ext cx="238265" cy="262065"/>
          </a:xfrm>
          <a:custGeom>
            <a:avLst/>
            <a:gdLst/>
            <a:ahLst/>
            <a:cxnLst/>
            <a:rect l="0" t="0" r="0" b="0"/>
            <a:pathLst>
              <a:path w="238265" h="262065">
                <a:moveTo>
                  <a:pt x="210074" y="23161"/>
                </a:moveTo>
                <a:lnTo>
                  <a:pt x="195472" y="17361"/>
                </a:lnTo>
                <a:lnTo>
                  <a:pt x="182200" y="12436"/>
                </a:lnTo>
                <a:lnTo>
                  <a:pt x="168994" y="7943"/>
                </a:lnTo>
                <a:lnTo>
                  <a:pt x="155480" y="4068"/>
                </a:lnTo>
                <a:lnTo>
                  <a:pt x="141323" y="1351"/>
                </a:lnTo>
                <a:lnTo>
                  <a:pt x="126426" y="0"/>
                </a:lnTo>
                <a:lnTo>
                  <a:pt x="111181" y="72"/>
                </a:lnTo>
                <a:lnTo>
                  <a:pt x="96330" y="1638"/>
                </a:lnTo>
                <a:lnTo>
                  <a:pt x="82272" y="4581"/>
                </a:lnTo>
                <a:lnTo>
                  <a:pt x="69055" y="8657"/>
                </a:lnTo>
                <a:lnTo>
                  <a:pt x="56566" y="13602"/>
                </a:lnTo>
                <a:lnTo>
                  <a:pt x="44655" y="19187"/>
                </a:lnTo>
                <a:lnTo>
                  <a:pt x="33503" y="25392"/>
                </a:lnTo>
                <a:lnTo>
                  <a:pt x="23605" y="32388"/>
                </a:lnTo>
                <a:lnTo>
                  <a:pt x="15138" y="40211"/>
                </a:lnTo>
                <a:lnTo>
                  <a:pt x="8298" y="48922"/>
                </a:lnTo>
                <a:lnTo>
                  <a:pt x="3451" y="58680"/>
                </a:lnTo>
                <a:lnTo>
                  <a:pt x="616" y="69461"/>
                </a:lnTo>
                <a:lnTo>
                  <a:pt x="0" y="80786"/>
                </a:lnTo>
                <a:lnTo>
                  <a:pt x="2155" y="91848"/>
                </a:lnTo>
                <a:lnTo>
                  <a:pt x="7120" y="102204"/>
                </a:lnTo>
                <a:lnTo>
                  <a:pt x="14350" y="111614"/>
                </a:lnTo>
                <a:lnTo>
                  <a:pt x="23022" y="119861"/>
                </a:lnTo>
                <a:lnTo>
                  <a:pt x="32518" y="126958"/>
                </a:lnTo>
                <a:lnTo>
                  <a:pt x="42637" y="132910"/>
                </a:lnTo>
                <a:lnTo>
                  <a:pt x="53479" y="137625"/>
                </a:lnTo>
                <a:lnTo>
                  <a:pt x="65065" y="141177"/>
                </a:lnTo>
                <a:lnTo>
                  <a:pt x="77302" y="143922"/>
                </a:lnTo>
                <a:lnTo>
                  <a:pt x="90056" y="146388"/>
                </a:lnTo>
                <a:lnTo>
                  <a:pt x="103193" y="148904"/>
                </a:lnTo>
                <a:lnTo>
                  <a:pt x="116438" y="151598"/>
                </a:lnTo>
                <a:lnTo>
                  <a:pt x="129406" y="154486"/>
                </a:lnTo>
                <a:lnTo>
                  <a:pt x="141903" y="157542"/>
                </a:lnTo>
                <a:lnTo>
                  <a:pt x="153921" y="160730"/>
                </a:lnTo>
                <a:lnTo>
                  <a:pt x="165533" y="164016"/>
                </a:lnTo>
                <a:lnTo>
                  <a:pt x="176823" y="167376"/>
                </a:lnTo>
                <a:lnTo>
                  <a:pt x="187711" y="170954"/>
                </a:lnTo>
                <a:lnTo>
                  <a:pt x="197957" y="175040"/>
                </a:lnTo>
                <a:lnTo>
                  <a:pt x="207477" y="179760"/>
                </a:lnTo>
                <a:lnTo>
                  <a:pt x="216176" y="185236"/>
                </a:lnTo>
                <a:lnTo>
                  <a:pt x="223873" y="191669"/>
                </a:lnTo>
                <a:lnTo>
                  <a:pt x="230550" y="199073"/>
                </a:lnTo>
                <a:lnTo>
                  <a:pt x="235695" y="207316"/>
                </a:lnTo>
                <a:lnTo>
                  <a:pt x="238264" y="216221"/>
                </a:lnTo>
                <a:lnTo>
                  <a:pt x="237907" y="225602"/>
                </a:lnTo>
                <a:lnTo>
                  <a:pt x="234734" y="234832"/>
                </a:lnTo>
                <a:lnTo>
                  <a:pt x="228951" y="242883"/>
                </a:lnTo>
                <a:lnTo>
                  <a:pt x="220950" y="249291"/>
                </a:lnTo>
                <a:lnTo>
                  <a:pt x="211207" y="254099"/>
                </a:lnTo>
                <a:lnTo>
                  <a:pt x="200169" y="257574"/>
                </a:lnTo>
                <a:lnTo>
                  <a:pt x="188202" y="260020"/>
                </a:lnTo>
                <a:lnTo>
                  <a:pt x="175748" y="261547"/>
                </a:lnTo>
                <a:lnTo>
                  <a:pt x="163315" y="262064"/>
                </a:lnTo>
                <a:lnTo>
                  <a:pt x="151171" y="261605"/>
                </a:lnTo>
                <a:lnTo>
                  <a:pt x="139221" y="260316"/>
                </a:lnTo>
                <a:lnTo>
                  <a:pt x="127123" y="258381"/>
                </a:lnTo>
                <a:lnTo>
                  <a:pt x="114697" y="255972"/>
                </a:lnTo>
                <a:lnTo>
                  <a:pt x="102326" y="253379"/>
                </a:lnTo>
                <a:lnTo>
                  <a:pt x="89554" y="250751"/>
                </a:lnTo>
                <a:lnTo>
                  <a:pt x="74139" y="247862"/>
                </a:lnTo>
                <a:lnTo>
                  <a:pt x="52146" y="2442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7517018" y="3173552"/>
            <a:ext cx="301715" cy="810695"/>
          </a:xfrm>
          <a:custGeom>
            <a:avLst/>
            <a:gdLst/>
            <a:ahLst/>
            <a:cxnLst/>
            <a:rect l="0" t="0" r="0" b="0"/>
            <a:pathLst>
              <a:path w="301715" h="810695">
                <a:moveTo>
                  <a:pt x="105285" y="0"/>
                </a:moveTo>
                <a:lnTo>
                  <a:pt x="108285" y="11668"/>
                </a:lnTo>
                <a:lnTo>
                  <a:pt x="111708" y="22157"/>
                </a:lnTo>
                <a:lnTo>
                  <a:pt x="115903" y="32463"/>
                </a:lnTo>
                <a:lnTo>
                  <a:pt x="120804" y="42937"/>
                </a:lnTo>
                <a:lnTo>
                  <a:pt x="126286" y="53929"/>
                </a:lnTo>
                <a:lnTo>
                  <a:pt x="132225" y="65572"/>
                </a:lnTo>
                <a:lnTo>
                  <a:pt x="138832" y="77826"/>
                </a:lnTo>
                <a:lnTo>
                  <a:pt x="146628" y="90580"/>
                </a:lnTo>
                <a:lnTo>
                  <a:pt x="155789" y="103721"/>
                </a:lnTo>
                <a:lnTo>
                  <a:pt x="165874" y="117307"/>
                </a:lnTo>
                <a:lnTo>
                  <a:pt x="176027" y="131566"/>
                </a:lnTo>
                <a:lnTo>
                  <a:pt x="185747" y="146566"/>
                </a:lnTo>
                <a:lnTo>
                  <a:pt x="195052" y="162233"/>
                </a:lnTo>
                <a:lnTo>
                  <a:pt x="204286" y="178435"/>
                </a:lnTo>
                <a:lnTo>
                  <a:pt x="213678" y="195040"/>
                </a:lnTo>
                <a:lnTo>
                  <a:pt x="223136" y="211937"/>
                </a:lnTo>
                <a:lnTo>
                  <a:pt x="232347" y="229039"/>
                </a:lnTo>
                <a:lnTo>
                  <a:pt x="241137" y="246284"/>
                </a:lnTo>
                <a:lnTo>
                  <a:pt x="249330" y="263628"/>
                </a:lnTo>
                <a:lnTo>
                  <a:pt x="256680" y="281038"/>
                </a:lnTo>
                <a:lnTo>
                  <a:pt x="263138" y="298494"/>
                </a:lnTo>
                <a:lnTo>
                  <a:pt x="268814" y="315979"/>
                </a:lnTo>
                <a:lnTo>
                  <a:pt x="273867" y="333485"/>
                </a:lnTo>
                <a:lnTo>
                  <a:pt x="278456" y="351005"/>
                </a:lnTo>
                <a:lnTo>
                  <a:pt x="282709" y="368534"/>
                </a:lnTo>
                <a:lnTo>
                  <a:pt x="286728" y="386070"/>
                </a:lnTo>
                <a:lnTo>
                  <a:pt x="290577" y="403604"/>
                </a:lnTo>
                <a:lnTo>
                  <a:pt x="294147" y="420974"/>
                </a:lnTo>
                <a:lnTo>
                  <a:pt x="297165" y="437869"/>
                </a:lnTo>
                <a:lnTo>
                  <a:pt x="299521" y="454161"/>
                </a:lnTo>
                <a:lnTo>
                  <a:pt x="301103" y="469881"/>
                </a:lnTo>
                <a:lnTo>
                  <a:pt x="301714" y="485131"/>
                </a:lnTo>
                <a:lnTo>
                  <a:pt x="301341" y="500017"/>
                </a:lnTo>
                <a:lnTo>
                  <a:pt x="299956" y="514474"/>
                </a:lnTo>
                <a:lnTo>
                  <a:pt x="297429" y="528268"/>
                </a:lnTo>
                <a:lnTo>
                  <a:pt x="293805" y="541327"/>
                </a:lnTo>
                <a:lnTo>
                  <a:pt x="289253" y="553726"/>
                </a:lnTo>
                <a:lnTo>
                  <a:pt x="283982" y="565593"/>
                </a:lnTo>
                <a:lnTo>
                  <a:pt x="278179" y="577059"/>
                </a:lnTo>
                <a:lnTo>
                  <a:pt x="271996" y="588235"/>
                </a:lnTo>
                <a:lnTo>
                  <a:pt x="265547" y="599206"/>
                </a:lnTo>
                <a:lnTo>
                  <a:pt x="258908" y="610036"/>
                </a:lnTo>
                <a:lnTo>
                  <a:pt x="251977" y="620767"/>
                </a:lnTo>
                <a:lnTo>
                  <a:pt x="244484" y="631432"/>
                </a:lnTo>
                <a:lnTo>
                  <a:pt x="236329" y="642048"/>
                </a:lnTo>
                <a:lnTo>
                  <a:pt x="227564" y="652465"/>
                </a:lnTo>
                <a:lnTo>
                  <a:pt x="218302" y="662386"/>
                </a:lnTo>
                <a:lnTo>
                  <a:pt x="208657" y="671690"/>
                </a:lnTo>
                <a:lnTo>
                  <a:pt x="198571" y="680411"/>
                </a:lnTo>
                <a:lnTo>
                  <a:pt x="187814" y="688656"/>
                </a:lnTo>
                <a:lnTo>
                  <a:pt x="176323" y="696536"/>
                </a:lnTo>
                <a:lnTo>
                  <a:pt x="164334" y="704152"/>
                </a:lnTo>
                <a:lnTo>
                  <a:pt x="152288" y="711579"/>
                </a:lnTo>
                <a:lnTo>
                  <a:pt x="140439" y="718880"/>
                </a:lnTo>
                <a:lnTo>
                  <a:pt x="128704" y="726261"/>
                </a:lnTo>
                <a:lnTo>
                  <a:pt x="116758" y="734054"/>
                </a:lnTo>
                <a:lnTo>
                  <a:pt x="104429" y="742407"/>
                </a:lnTo>
                <a:lnTo>
                  <a:pt x="91861" y="751135"/>
                </a:lnTo>
                <a:lnTo>
                  <a:pt x="79416" y="759841"/>
                </a:lnTo>
                <a:lnTo>
                  <a:pt x="67306" y="768284"/>
                </a:lnTo>
                <a:lnTo>
                  <a:pt x="55636" y="776295"/>
                </a:lnTo>
                <a:lnTo>
                  <a:pt x="43133" y="784588"/>
                </a:lnTo>
                <a:lnTo>
                  <a:pt x="26464" y="795004"/>
                </a:lnTo>
                <a:lnTo>
                  <a:pt x="0" y="8106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54400" y="76200"/>
            <a:ext cx="6325869" cy="6325870"/>
            <a:chOff x="3454400" y="76200"/>
            <a:chExt cx="6325869" cy="6325870"/>
          </a:xfrm>
        </p:grpSpPr>
        <p:pic>
          <p:nvPicPr>
            <p:cNvPr id="2" name="Picture 1" descr="clipboard(1)(3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454400" y="76200"/>
              <a:ext cx="6325869" cy="63258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4431501" y="1380716"/>
              <a:ext cx="790021" cy="198559"/>
            </a:xfrm>
            <a:custGeom>
              <a:avLst/>
              <a:gdLst/>
              <a:ahLst/>
              <a:cxnLst/>
              <a:rect l="0" t="0" r="0" b="0"/>
              <a:pathLst>
                <a:path w="790021" h="198559">
                  <a:moveTo>
                    <a:pt x="49822" y="103802"/>
                  </a:moveTo>
                  <a:lnTo>
                    <a:pt x="108439" y="103802"/>
                  </a:lnTo>
                  <a:lnTo>
                    <a:pt x="162613" y="103802"/>
                  </a:lnTo>
                  <a:lnTo>
                    <a:pt x="218374" y="103802"/>
                  </a:lnTo>
                  <a:lnTo>
                    <a:pt x="274449" y="103802"/>
                  </a:lnTo>
                  <a:lnTo>
                    <a:pt x="330586" y="103802"/>
                  </a:lnTo>
                  <a:lnTo>
                    <a:pt x="386735" y="103802"/>
                  </a:lnTo>
                  <a:lnTo>
                    <a:pt x="437297" y="98212"/>
                  </a:lnTo>
                  <a:lnTo>
                    <a:pt x="494864" y="85590"/>
                  </a:lnTo>
                  <a:lnTo>
                    <a:pt x="548733" y="83307"/>
                  </a:lnTo>
                  <a:lnTo>
                    <a:pt x="604434" y="82856"/>
                  </a:lnTo>
                  <a:lnTo>
                    <a:pt x="660497" y="82767"/>
                  </a:lnTo>
                  <a:lnTo>
                    <a:pt x="716631" y="82749"/>
                  </a:lnTo>
                  <a:lnTo>
                    <a:pt x="738466" y="88986"/>
                  </a:lnTo>
                  <a:lnTo>
                    <a:pt x="771547" y="112053"/>
                  </a:lnTo>
                  <a:lnTo>
                    <a:pt x="787881" y="137832"/>
                  </a:lnTo>
                  <a:lnTo>
                    <a:pt x="790020" y="160650"/>
                  </a:lnTo>
                  <a:lnTo>
                    <a:pt x="788952" y="173286"/>
                  </a:lnTo>
                  <a:lnTo>
                    <a:pt x="783561" y="181710"/>
                  </a:lnTo>
                  <a:lnTo>
                    <a:pt x="775288" y="187326"/>
                  </a:lnTo>
                  <a:lnTo>
                    <a:pt x="741287" y="195230"/>
                  </a:lnTo>
                  <a:lnTo>
                    <a:pt x="687876" y="197901"/>
                  </a:lnTo>
                  <a:lnTo>
                    <a:pt x="632265" y="198428"/>
                  </a:lnTo>
                  <a:lnTo>
                    <a:pt x="576220" y="198532"/>
                  </a:lnTo>
                  <a:lnTo>
                    <a:pt x="527886" y="198550"/>
                  </a:lnTo>
                  <a:lnTo>
                    <a:pt x="475350" y="198556"/>
                  </a:lnTo>
                  <a:lnTo>
                    <a:pt x="415677" y="198558"/>
                  </a:lnTo>
                  <a:lnTo>
                    <a:pt x="358829" y="198558"/>
                  </a:lnTo>
                  <a:lnTo>
                    <a:pt x="302540" y="198558"/>
                  </a:lnTo>
                  <a:lnTo>
                    <a:pt x="246361" y="198558"/>
                  </a:lnTo>
                  <a:lnTo>
                    <a:pt x="189034" y="198558"/>
                  </a:lnTo>
                  <a:lnTo>
                    <a:pt x="125717" y="198558"/>
                  </a:lnTo>
                  <a:lnTo>
                    <a:pt x="67803" y="198558"/>
                  </a:lnTo>
                  <a:lnTo>
                    <a:pt x="25384" y="198558"/>
                  </a:lnTo>
                  <a:lnTo>
                    <a:pt x="15982" y="193879"/>
                  </a:lnTo>
                  <a:lnTo>
                    <a:pt x="9715" y="186080"/>
                  </a:lnTo>
                  <a:lnTo>
                    <a:pt x="2751" y="164936"/>
                  </a:lnTo>
                  <a:lnTo>
                    <a:pt x="0" y="127895"/>
                  </a:lnTo>
                  <a:lnTo>
                    <a:pt x="3502" y="105151"/>
                  </a:lnTo>
                  <a:lnTo>
                    <a:pt x="12078" y="86464"/>
                  </a:lnTo>
                  <a:lnTo>
                    <a:pt x="36647" y="55403"/>
                  </a:lnTo>
                  <a:lnTo>
                    <a:pt x="62686" y="39419"/>
                  </a:lnTo>
                  <a:lnTo>
                    <a:pt x="111331" y="31943"/>
                  </a:lnTo>
                  <a:lnTo>
                    <a:pt x="174327" y="24755"/>
                  </a:lnTo>
                  <a:lnTo>
                    <a:pt x="226321" y="20597"/>
                  </a:lnTo>
                  <a:lnTo>
                    <a:pt x="278532" y="16656"/>
                  </a:lnTo>
                  <a:lnTo>
                    <a:pt x="301209" y="13598"/>
                  </a:lnTo>
                  <a:lnTo>
                    <a:pt x="360567" y="18556"/>
                  </a:lnTo>
                  <a:lnTo>
                    <a:pt x="421253" y="20542"/>
                  </a:lnTo>
                  <a:lnTo>
                    <a:pt x="472581" y="27867"/>
                  </a:lnTo>
                  <a:lnTo>
                    <a:pt x="527434" y="29661"/>
                  </a:lnTo>
                  <a:lnTo>
                    <a:pt x="582159" y="31185"/>
                  </a:lnTo>
                  <a:lnTo>
                    <a:pt x="615823" y="39652"/>
                  </a:lnTo>
                  <a:lnTo>
                    <a:pt x="633221" y="50334"/>
                  </a:lnTo>
                  <a:lnTo>
                    <a:pt x="645632" y="66000"/>
                  </a:lnTo>
                  <a:lnTo>
                    <a:pt x="668722" y="99064"/>
                  </a:lnTo>
                  <a:lnTo>
                    <a:pt x="688915" y="120985"/>
                  </a:lnTo>
                  <a:lnTo>
                    <a:pt x="696982" y="124616"/>
                  </a:lnTo>
                  <a:lnTo>
                    <a:pt x="715305" y="125531"/>
                  </a:lnTo>
                  <a:lnTo>
                    <a:pt x="719255" y="122967"/>
                  </a:lnTo>
                  <a:lnTo>
                    <a:pt x="719549" y="118918"/>
                  </a:lnTo>
                  <a:lnTo>
                    <a:pt x="713636" y="108180"/>
                  </a:lnTo>
                  <a:lnTo>
                    <a:pt x="703210" y="95609"/>
                  </a:lnTo>
                  <a:lnTo>
                    <a:pt x="678596" y="80967"/>
                  </a:lnTo>
                  <a:lnTo>
                    <a:pt x="630433" y="66709"/>
                  </a:lnTo>
                  <a:lnTo>
                    <a:pt x="567539" y="56760"/>
                  </a:lnTo>
                  <a:lnTo>
                    <a:pt x="525134" y="42690"/>
                  </a:lnTo>
                  <a:lnTo>
                    <a:pt x="480074" y="17491"/>
                  </a:lnTo>
                  <a:lnTo>
                    <a:pt x="478207" y="14676"/>
                  </a:lnTo>
                  <a:lnTo>
                    <a:pt x="481641" y="12799"/>
                  </a:lnTo>
                  <a:lnTo>
                    <a:pt x="533416" y="9539"/>
                  </a:lnTo>
                  <a:lnTo>
                    <a:pt x="595592" y="3521"/>
                  </a:lnTo>
                  <a:lnTo>
                    <a:pt x="633971" y="0"/>
                  </a:lnTo>
                  <a:lnTo>
                    <a:pt x="641636" y="3015"/>
                  </a:lnTo>
                  <a:lnTo>
                    <a:pt x="645576" y="8534"/>
                  </a:lnTo>
                  <a:lnTo>
                    <a:pt x="646834" y="24026"/>
                  </a:lnTo>
                  <a:lnTo>
                    <a:pt x="643494" y="42610"/>
                  </a:lnTo>
                  <a:lnTo>
                    <a:pt x="618361" y="103802"/>
                  </a:lnTo>
                </a:path>
              </a:pathLst>
            </a:custGeom>
            <a:ln w="127000" cap="flat" cmpd="sng" algn="ctr">
              <a:solidFill>
                <a:srgbClr val="04417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37416" y="5127378"/>
              <a:ext cx="1105463" cy="176786"/>
            </a:xfrm>
            <a:custGeom>
              <a:avLst/>
              <a:gdLst/>
              <a:ahLst/>
              <a:cxnLst/>
              <a:rect l="0" t="0" r="0" b="0"/>
              <a:pathLst>
                <a:path w="1105463" h="176786">
                  <a:moveTo>
                    <a:pt x="923721" y="126342"/>
                  </a:moveTo>
                  <a:lnTo>
                    <a:pt x="869576" y="134675"/>
                  </a:lnTo>
                  <a:lnTo>
                    <a:pt x="814630" y="136436"/>
                  </a:lnTo>
                  <a:lnTo>
                    <a:pt x="758716" y="136784"/>
                  </a:lnTo>
                  <a:lnTo>
                    <a:pt x="702611" y="136853"/>
                  </a:lnTo>
                  <a:lnTo>
                    <a:pt x="646468" y="136866"/>
                  </a:lnTo>
                  <a:lnTo>
                    <a:pt x="590318" y="136870"/>
                  </a:lnTo>
                  <a:lnTo>
                    <a:pt x="534166" y="136870"/>
                  </a:lnTo>
                  <a:lnTo>
                    <a:pt x="478015" y="136870"/>
                  </a:lnTo>
                  <a:lnTo>
                    <a:pt x="423032" y="135700"/>
                  </a:lnTo>
                  <a:lnTo>
                    <a:pt x="360737" y="127805"/>
                  </a:lnTo>
                  <a:lnTo>
                    <a:pt x="306930" y="125461"/>
                  </a:lnTo>
                  <a:lnTo>
                    <a:pt x="244885" y="117315"/>
                  </a:lnTo>
                  <a:lnTo>
                    <a:pt x="189938" y="116110"/>
                  </a:lnTo>
                  <a:lnTo>
                    <a:pt x="134026" y="115872"/>
                  </a:lnTo>
                  <a:lnTo>
                    <a:pt x="77920" y="115825"/>
                  </a:lnTo>
                  <a:lnTo>
                    <a:pt x="68565" y="111142"/>
                  </a:lnTo>
                  <a:lnTo>
                    <a:pt x="62328" y="103340"/>
                  </a:lnTo>
                  <a:lnTo>
                    <a:pt x="58170" y="93459"/>
                  </a:lnTo>
                  <a:lnTo>
                    <a:pt x="56671" y="73123"/>
                  </a:lnTo>
                  <a:lnTo>
                    <a:pt x="57908" y="62786"/>
                  </a:lnTo>
                  <a:lnTo>
                    <a:pt x="62243" y="54726"/>
                  </a:lnTo>
                  <a:lnTo>
                    <a:pt x="76418" y="42649"/>
                  </a:lnTo>
                  <a:lnTo>
                    <a:pt x="109718" y="34863"/>
                  </a:lnTo>
                  <a:lnTo>
                    <a:pt x="168353" y="40350"/>
                  </a:lnTo>
                  <a:lnTo>
                    <a:pt x="222351" y="41765"/>
                  </a:lnTo>
                  <a:lnTo>
                    <a:pt x="284143" y="43215"/>
                  </a:lnTo>
                  <a:lnTo>
                    <a:pt x="335691" y="50433"/>
                  </a:lnTo>
                  <a:lnTo>
                    <a:pt x="362897" y="54000"/>
                  </a:lnTo>
                  <a:lnTo>
                    <a:pt x="418490" y="69115"/>
                  </a:lnTo>
                  <a:lnTo>
                    <a:pt x="481325" y="80331"/>
                  </a:lnTo>
                  <a:lnTo>
                    <a:pt x="534820" y="83458"/>
                  </a:lnTo>
                  <a:lnTo>
                    <a:pt x="596036" y="84075"/>
                  </a:lnTo>
                  <a:lnTo>
                    <a:pt x="656049" y="84198"/>
                  </a:lnTo>
                  <a:lnTo>
                    <a:pt x="712962" y="84222"/>
                  </a:lnTo>
                  <a:lnTo>
                    <a:pt x="769266" y="84226"/>
                  </a:lnTo>
                  <a:lnTo>
                    <a:pt x="825448" y="84227"/>
                  </a:lnTo>
                  <a:lnTo>
                    <a:pt x="881605" y="84227"/>
                  </a:lnTo>
                  <a:lnTo>
                    <a:pt x="944561" y="92633"/>
                  </a:lnTo>
                  <a:lnTo>
                    <a:pt x="982018" y="103356"/>
                  </a:lnTo>
                  <a:lnTo>
                    <a:pt x="1016821" y="127347"/>
                  </a:lnTo>
                  <a:lnTo>
                    <a:pt x="1032949" y="139657"/>
                  </a:lnTo>
                  <a:lnTo>
                    <a:pt x="1051815" y="149027"/>
                  </a:lnTo>
                  <a:lnTo>
                    <a:pt x="1060589" y="149654"/>
                  </a:lnTo>
                  <a:lnTo>
                    <a:pt x="1076578" y="144112"/>
                  </a:lnTo>
                  <a:lnTo>
                    <a:pt x="1088363" y="130730"/>
                  </a:lnTo>
                  <a:lnTo>
                    <a:pt x="1105462" y="93543"/>
                  </a:lnTo>
                  <a:lnTo>
                    <a:pt x="1104543" y="85759"/>
                  </a:lnTo>
                  <a:lnTo>
                    <a:pt x="1100421" y="79399"/>
                  </a:lnTo>
                  <a:lnTo>
                    <a:pt x="1085312" y="69213"/>
                  </a:lnTo>
                  <a:lnTo>
                    <a:pt x="1050498" y="58072"/>
                  </a:lnTo>
                  <a:lnTo>
                    <a:pt x="996813" y="53715"/>
                  </a:lnTo>
                  <a:lnTo>
                    <a:pt x="982978" y="53357"/>
                  </a:lnTo>
                  <a:lnTo>
                    <a:pt x="972584" y="49609"/>
                  </a:lnTo>
                  <a:lnTo>
                    <a:pt x="957916" y="36086"/>
                  </a:lnTo>
                  <a:lnTo>
                    <a:pt x="955876" y="28737"/>
                  </a:lnTo>
                  <a:lnTo>
                    <a:pt x="956856" y="21497"/>
                  </a:lnTo>
                  <a:lnTo>
                    <a:pt x="959849" y="14331"/>
                  </a:lnTo>
                  <a:lnTo>
                    <a:pt x="954825" y="9554"/>
                  </a:lnTo>
                  <a:lnTo>
                    <a:pt x="916559" y="2830"/>
                  </a:lnTo>
                  <a:lnTo>
                    <a:pt x="857402" y="558"/>
                  </a:lnTo>
                  <a:lnTo>
                    <a:pt x="795327" y="110"/>
                  </a:lnTo>
                  <a:lnTo>
                    <a:pt x="738006" y="21"/>
                  </a:lnTo>
                  <a:lnTo>
                    <a:pt x="681622" y="3"/>
                  </a:lnTo>
                  <a:lnTo>
                    <a:pt x="625425" y="0"/>
                  </a:lnTo>
                  <a:lnTo>
                    <a:pt x="562028" y="0"/>
                  </a:lnTo>
                  <a:lnTo>
                    <a:pt x="503232" y="0"/>
                  </a:lnTo>
                  <a:lnTo>
                    <a:pt x="446558" y="0"/>
                  </a:lnTo>
                  <a:lnTo>
                    <a:pt x="390302" y="0"/>
                  </a:lnTo>
                  <a:lnTo>
                    <a:pt x="337250" y="3119"/>
                  </a:lnTo>
                  <a:lnTo>
                    <a:pt x="274659" y="10722"/>
                  </a:lnTo>
                  <a:lnTo>
                    <a:pt x="218799" y="25054"/>
                  </a:lnTo>
                  <a:lnTo>
                    <a:pt x="167888" y="30295"/>
                  </a:lnTo>
                  <a:lnTo>
                    <a:pt x="115891" y="28210"/>
                  </a:lnTo>
                  <a:lnTo>
                    <a:pt x="65889" y="22470"/>
                  </a:lnTo>
                  <a:lnTo>
                    <a:pt x="24840" y="27064"/>
                  </a:lnTo>
                  <a:lnTo>
                    <a:pt x="15631" y="33251"/>
                  </a:lnTo>
                  <a:lnTo>
                    <a:pt x="9492" y="42054"/>
                  </a:lnTo>
                  <a:lnTo>
                    <a:pt x="2670" y="64314"/>
                  </a:lnTo>
                  <a:lnTo>
                    <a:pt x="0" y="101984"/>
                  </a:lnTo>
                  <a:lnTo>
                    <a:pt x="3520" y="124875"/>
                  </a:lnTo>
                  <a:lnTo>
                    <a:pt x="8437" y="133552"/>
                  </a:lnTo>
                  <a:lnTo>
                    <a:pt x="23258" y="146314"/>
                  </a:lnTo>
                  <a:lnTo>
                    <a:pt x="81878" y="171562"/>
                  </a:lnTo>
                  <a:lnTo>
                    <a:pt x="118745" y="176785"/>
                  </a:lnTo>
                  <a:lnTo>
                    <a:pt x="142474" y="171767"/>
                  </a:lnTo>
                  <a:lnTo>
                    <a:pt x="186726" y="147398"/>
                  </a:lnTo>
                </a:path>
              </a:pathLst>
            </a:custGeom>
            <a:ln w="127000" cap="flat" cmpd="sng" algn="ctr">
              <a:solidFill>
                <a:srgbClr val="FCED8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12950" y="5443232"/>
              <a:ext cx="784246" cy="126344"/>
            </a:xfrm>
            <a:custGeom>
              <a:avLst/>
              <a:gdLst/>
              <a:ahLst/>
              <a:cxnLst/>
              <a:rect l="0" t="0" r="0" b="0"/>
              <a:pathLst>
                <a:path w="784246" h="126344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80763" y="0"/>
                  </a:lnTo>
                  <a:lnTo>
                    <a:pt x="336913" y="0"/>
                  </a:lnTo>
                  <a:lnTo>
                    <a:pt x="393064" y="0"/>
                  </a:lnTo>
                  <a:lnTo>
                    <a:pt x="456452" y="0"/>
                  </a:lnTo>
                  <a:lnTo>
                    <a:pt x="515246" y="0"/>
                  </a:lnTo>
                  <a:lnTo>
                    <a:pt x="571920" y="0"/>
                  </a:lnTo>
                  <a:lnTo>
                    <a:pt x="628175" y="0"/>
                  </a:lnTo>
                  <a:lnTo>
                    <a:pt x="684347" y="0"/>
                  </a:lnTo>
                  <a:lnTo>
                    <a:pt x="740503" y="5590"/>
                  </a:lnTo>
                  <a:lnTo>
                    <a:pt x="762340" y="14573"/>
                  </a:lnTo>
                  <a:lnTo>
                    <a:pt x="771440" y="20244"/>
                  </a:lnTo>
                  <a:lnTo>
                    <a:pt x="777505" y="28704"/>
                  </a:lnTo>
                  <a:lnTo>
                    <a:pt x="784245" y="50582"/>
                  </a:lnTo>
                  <a:lnTo>
                    <a:pt x="782451" y="83618"/>
                  </a:lnTo>
                  <a:lnTo>
                    <a:pt x="777828" y="92010"/>
                  </a:lnTo>
                  <a:lnTo>
                    <a:pt x="763332" y="104455"/>
                  </a:lnTo>
                  <a:lnTo>
                    <a:pt x="735440" y="118037"/>
                  </a:lnTo>
                  <a:lnTo>
                    <a:pt x="677763" y="124702"/>
                  </a:lnTo>
                  <a:lnTo>
                    <a:pt x="628458" y="125857"/>
                  </a:lnTo>
                  <a:lnTo>
                    <a:pt x="569283" y="126247"/>
                  </a:lnTo>
                  <a:lnTo>
                    <a:pt x="512534" y="126324"/>
                  </a:lnTo>
                  <a:lnTo>
                    <a:pt x="456264" y="126339"/>
                  </a:lnTo>
                  <a:lnTo>
                    <a:pt x="400089" y="126342"/>
                  </a:lnTo>
                  <a:lnTo>
                    <a:pt x="343932" y="126343"/>
                  </a:lnTo>
                  <a:lnTo>
                    <a:pt x="287779" y="126343"/>
                  </a:lnTo>
                  <a:lnTo>
                    <a:pt x="231627" y="126343"/>
                  </a:lnTo>
                  <a:lnTo>
                    <a:pt x="175475" y="126343"/>
                  </a:lnTo>
                  <a:lnTo>
                    <a:pt x="119323" y="126343"/>
                  </a:lnTo>
                  <a:lnTo>
                    <a:pt x="63171" y="126343"/>
                  </a:lnTo>
                  <a:lnTo>
                    <a:pt x="36265" y="124003"/>
                  </a:lnTo>
                  <a:lnTo>
                    <a:pt x="12608" y="115164"/>
                  </a:lnTo>
                  <a:lnTo>
                    <a:pt x="6066" y="108362"/>
                  </a:lnTo>
                  <a:lnTo>
                    <a:pt x="2874" y="100318"/>
                  </a:lnTo>
                  <a:lnTo>
                    <a:pt x="1916" y="91445"/>
                  </a:lnTo>
                  <a:lnTo>
                    <a:pt x="4787" y="84360"/>
                  </a:lnTo>
                  <a:lnTo>
                    <a:pt x="17335" y="73369"/>
                  </a:lnTo>
                  <a:lnTo>
                    <a:pt x="44130" y="60604"/>
                  </a:lnTo>
                  <a:lnTo>
                    <a:pt x="106475" y="53691"/>
                  </a:lnTo>
                  <a:lnTo>
                    <a:pt x="161672" y="52850"/>
                  </a:lnTo>
                  <a:lnTo>
                    <a:pt x="217635" y="52684"/>
                  </a:lnTo>
                  <a:lnTo>
                    <a:pt x="276870" y="52651"/>
                  </a:lnTo>
                  <a:lnTo>
                    <a:pt x="338960" y="52644"/>
                  </a:lnTo>
                  <a:lnTo>
                    <a:pt x="396285" y="52643"/>
                  </a:lnTo>
                  <a:lnTo>
                    <a:pt x="452668" y="52643"/>
                  </a:lnTo>
                  <a:lnTo>
                    <a:pt x="508866" y="52643"/>
                  </a:lnTo>
                  <a:lnTo>
                    <a:pt x="565027" y="52643"/>
                  </a:lnTo>
                  <a:lnTo>
                    <a:pt x="621181" y="52643"/>
                  </a:lnTo>
                  <a:lnTo>
                    <a:pt x="677333" y="52643"/>
                  </a:lnTo>
                  <a:lnTo>
                    <a:pt x="699170" y="46404"/>
                  </a:lnTo>
                  <a:lnTo>
                    <a:pt x="708269" y="41465"/>
                  </a:lnTo>
                  <a:lnTo>
                    <a:pt x="713165" y="37002"/>
                  </a:lnTo>
                  <a:lnTo>
                    <a:pt x="715259" y="32857"/>
                  </a:lnTo>
                  <a:lnTo>
                    <a:pt x="715938" y="21058"/>
                  </a:lnTo>
                </a:path>
              </a:pathLst>
            </a:custGeom>
            <a:ln w="1270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86600" y="842484"/>
              <a:ext cx="1414396" cy="240140"/>
            </a:xfrm>
            <a:custGeom>
              <a:avLst/>
              <a:gdLst/>
              <a:ahLst/>
              <a:cxnLst/>
              <a:rect l="0" t="0" r="0" b="0"/>
              <a:pathLst>
                <a:path w="1414396" h="240140">
                  <a:moveTo>
                    <a:pt x="627178" y="84023"/>
                  </a:moveTo>
                  <a:lnTo>
                    <a:pt x="685795" y="89612"/>
                  </a:lnTo>
                  <a:lnTo>
                    <a:pt x="739969" y="93576"/>
                  </a:lnTo>
                  <a:lnTo>
                    <a:pt x="795731" y="97479"/>
                  </a:lnTo>
                  <a:lnTo>
                    <a:pt x="851805" y="103579"/>
                  </a:lnTo>
                  <a:lnTo>
                    <a:pt x="899495" y="104635"/>
                  </a:lnTo>
                  <a:lnTo>
                    <a:pt x="950670" y="104948"/>
                  </a:lnTo>
                  <a:lnTo>
                    <a:pt x="1011959" y="105054"/>
                  </a:lnTo>
                  <a:lnTo>
                    <a:pt x="1069126" y="105075"/>
                  </a:lnTo>
                  <a:lnTo>
                    <a:pt x="1125478" y="105079"/>
                  </a:lnTo>
                  <a:lnTo>
                    <a:pt x="1188905" y="105080"/>
                  </a:lnTo>
                  <a:lnTo>
                    <a:pt x="1247707" y="105080"/>
                  </a:lnTo>
                  <a:lnTo>
                    <a:pt x="1304383" y="105080"/>
                  </a:lnTo>
                  <a:lnTo>
                    <a:pt x="1359468" y="103910"/>
                  </a:lnTo>
                  <a:lnTo>
                    <a:pt x="1383139" y="99491"/>
                  </a:lnTo>
                  <a:lnTo>
                    <a:pt x="1387345" y="96675"/>
                  </a:lnTo>
                  <a:lnTo>
                    <a:pt x="1386640" y="93628"/>
                  </a:lnTo>
                  <a:lnTo>
                    <a:pt x="1376498" y="87122"/>
                  </a:lnTo>
                  <a:lnTo>
                    <a:pt x="1331437" y="69931"/>
                  </a:lnTo>
                  <a:lnTo>
                    <a:pt x="1274605" y="64342"/>
                  </a:lnTo>
                  <a:lnTo>
                    <a:pt x="1217106" y="63238"/>
                  </a:lnTo>
                  <a:lnTo>
                    <a:pt x="1160688" y="63020"/>
                  </a:lnTo>
                  <a:lnTo>
                    <a:pt x="1104483" y="62977"/>
                  </a:lnTo>
                  <a:lnTo>
                    <a:pt x="1048321" y="62968"/>
                  </a:lnTo>
                  <a:lnTo>
                    <a:pt x="992166" y="62967"/>
                  </a:lnTo>
                  <a:lnTo>
                    <a:pt x="936014" y="62966"/>
                  </a:lnTo>
                  <a:lnTo>
                    <a:pt x="879862" y="62966"/>
                  </a:lnTo>
                  <a:lnTo>
                    <a:pt x="823711" y="62966"/>
                  </a:lnTo>
                  <a:lnTo>
                    <a:pt x="768728" y="61797"/>
                  </a:lnTo>
                  <a:lnTo>
                    <a:pt x="716620" y="54633"/>
                  </a:lnTo>
                  <a:lnTo>
                    <a:pt x="656284" y="52871"/>
                  </a:lnTo>
                  <a:lnTo>
                    <a:pt x="599306" y="52523"/>
                  </a:lnTo>
                  <a:lnTo>
                    <a:pt x="542990" y="52455"/>
                  </a:lnTo>
                  <a:lnTo>
                    <a:pt x="486806" y="52441"/>
                  </a:lnTo>
                  <a:lnTo>
                    <a:pt x="430648" y="52438"/>
                  </a:lnTo>
                  <a:lnTo>
                    <a:pt x="374495" y="52438"/>
                  </a:lnTo>
                  <a:lnTo>
                    <a:pt x="312753" y="52438"/>
                  </a:lnTo>
                  <a:lnTo>
                    <a:pt x="259873" y="45202"/>
                  </a:lnTo>
                  <a:lnTo>
                    <a:pt x="197285" y="36754"/>
                  </a:lnTo>
                  <a:lnTo>
                    <a:pt x="138105" y="32442"/>
                  </a:lnTo>
                  <a:lnTo>
                    <a:pt x="80142" y="31590"/>
                  </a:lnTo>
                  <a:lnTo>
                    <a:pt x="54158" y="33814"/>
                  </a:lnTo>
                  <a:lnTo>
                    <a:pt x="34812" y="42601"/>
                  </a:lnTo>
                  <a:lnTo>
                    <a:pt x="10765" y="60701"/>
                  </a:lnTo>
                  <a:lnTo>
                    <a:pt x="2266" y="80287"/>
                  </a:lnTo>
                  <a:lnTo>
                    <a:pt x="0" y="92061"/>
                  </a:lnTo>
                  <a:lnTo>
                    <a:pt x="829" y="102250"/>
                  </a:lnTo>
                  <a:lnTo>
                    <a:pt x="7990" y="119810"/>
                  </a:lnTo>
                  <a:lnTo>
                    <a:pt x="22091" y="132294"/>
                  </a:lnTo>
                  <a:lnTo>
                    <a:pt x="59739" y="149840"/>
                  </a:lnTo>
                  <a:lnTo>
                    <a:pt x="122879" y="156685"/>
                  </a:lnTo>
                  <a:lnTo>
                    <a:pt x="161122" y="154296"/>
                  </a:lnTo>
                  <a:lnTo>
                    <a:pt x="224603" y="148130"/>
                  </a:lnTo>
                  <a:lnTo>
                    <a:pt x="279938" y="147379"/>
                  </a:lnTo>
                  <a:lnTo>
                    <a:pt x="335930" y="147231"/>
                  </a:lnTo>
                  <a:lnTo>
                    <a:pt x="392049" y="139966"/>
                  </a:lnTo>
                  <a:lnTo>
                    <a:pt x="448196" y="137318"/>
                  </a:lnTo>
                  <a:lnTo>
                    <a:pt x="504346" y="136795"/>
                  </a:lnTo>
                  <a:lnTo>
                    <a:pt x="560498" y="136691"/>
                  </a:lnTo>
                  <a:lnTo>
                    <a:pt x="619770" y="136671"/>
                  </a:lnTo>
                  <a:lnTo>
                    <a:pt x="681867" y="136667"/>
                  </a:lnTo>
                  <a:lnTo>
                    <a:pt x="740363" y="136666"/>
                  </a:lnTo>
                  <a:lnTo>
                    <a:pt x="788747" y="136666"/>
                  </a:lnTo>
                  <a:lnTo>
                    <a:pt x="847610" y="136666"/>
                  </a:lnTo>
                  <a:lnTo>
                    <a:pt x="904297" y="136666"/>
                  </a:lnTo>
                  <a:lnTo>
                    <a:pt x="959385" y="137836"/>
                  </a:lnTo>
                  <a:lnTo>
                    <a:pt x="993111" y="146241"/>
                  </a:lnTo>
                  <a:lnTo>
                    <a:pt x="1043106" y="180482"/>
                  </a:lnTo>
                  <a:lnTo>
                    <a:pt x="1105632" y="188146"/>
                  </a:lnTo>
                  <a:lnTo>
                    <a:pt x="1163361" y="177702"/>
                  </a:lnTo>
                  <a:lnTo>
                    <a:pt x="1211682" y="170118"/>
                  </a:lnTo>
                  <a:lnTo>
                    <a:pt x="1265119" y="167450"/>
                  </a:lnTo>
                  <a:lnTo>
                    <a:pt x="1327082" y="159235"/>
                  </a:lnTo>
                  <a:lnTo>
                    <a:pt x="1380850" y="156852"/>
                  </a:lnTo>
                  <a:lnTo>
                    <a:pt x="1404340" y="152266"/>
                  </a:lnTo>
                  <a:lnTo>
                    <a:pt x="1410838" y="147066"/>
                  </a:lnTo>
                  <a:lnTo>
                    <a:pt x="1413999" y="140090"/>
                  </a:lnTo>
                  <a:lnTo>
                    <a:pt x="1414395" y="122980"/>
                  </a:lnTo>
                  <a:lnTo>
                    <a:pt x="1410671" y="103677"/>
                  </a:lnTo>
                  <a:lnTo>
                    <a:pt x="1396407" y="78668"/>
                  </a:lnTo>
                  <a:lnTo>
                    <a:pt x="1377363" y="56440"/>
                  </a:lnTo>
                  <a:lnTo>
                    <a:pt x="1345725" y="40626"/>
                  </a:lnTo>
                  <a:lnTo>
                    <a:pt x="1299177" y="25971"/>
                  </a:lnTo>
                  <a:lnTo>
                    <a:pt x="1239204" y="18744"/>
                  </a:lnTo>
                  <a:lnTo>
                    <a:pt x="1181950" y="11987"/>
                  </a:lnTo>
                  <a:lnTo>
                    <a:pt x="1125581" y="10652"/>
                  </a:lnTo>
                  <a:lnTo>
                    <a:pt x="1069386" y="10389"/>
                  </a:lnTo>
                  <a:lnTo>
                    <a:pt x="1013225" y="10337"/>
                  </a:lnTo>
                  <a:lnTo>
                    <a:pt x="957072" y="10326"/>
                  </a:lnTo>
                  <a:lnTo>
                    <a:pt x="900920" y="10324"/>
                  </a:lnTo>
                  <a:lnTo>
                    <a:pt x="844768" y="10324"/>
                  </a:lnTo>
                  <a:lnTo>
                    <a:pt x="786031" y="21777"/>
                  </a:lnTo>
                  <a:lnTo>
                    <a:pt x="737586" y="29484"/>
                  </a:lnTo>
                  <a:lnTo>
                    <a:pt x="682956" y="31006"/>
                  </a:lnTo>
                  <a:lnTo>
                    <a:pt x="627104" y="31307"/>
                  </a:lnTo>
                  <a:lnTo>
                    <a:pt x="601409" y="29008"/>
                  </a:lnTo>
                  <a:lnTo>
                    <a:pt x="541213" y="5037"/>
                  </a:lnTo>
                  <a:lnTo>
                    <a:pt x="489271" y="831"/>
                  </a:lnTo>
                  <a:lnTo>
                    <a:pt x="433951" y="0"/>
                  </a:lnTo>
                  <a:lnTo>
                    <a:pt x="379133" y="1005"/>
                  </a:lnTo>
                  <a:lnTo>
                    <a:pt x="316873" y="14455"/>
                  </a:lnTo>
                  <a:lnTo>
                    <a:pt x="263070" y="20758"/>
                  </a:lnTo>
                  <a:lnTo>
                    <a:pt x="229566" y="30053"/>
                  </a:lnTo>
                  <a:lnTo>
                    <a:pt x="173591" y="58570"/>
                  </a:lnTo>
                  <a:lnTo>
                    <a:pt x="135288" y="76439"/>
                  </a:lnTo>
                  <a:lnTo>
                    <a:pt x="127287" y="82477"/>
                  </a:lnTo>
                  <a:lnTo>
                    <a:pt x="124291" y="88841"/>
                  </a:lnTo>
                  <a:lnTo>
                    <a:pt x="124634" y="95424"/>
                  </a:lnTo>
                  <a:lnTo>
                    <a:pt x="127203" y="102152"/>
                  </a:lnTo>
                  <a:lnTo>
                    <a:pt x="133594" y="106638"/>
                  </a:lnTo>
                  <a:lnTo>
                    <a:pt x="166116" y="112951"/>
                  </a:lnTo>
                  <a:lnTo>
                    <a:pt x="225794" y="115084"/>
                  </a:lnTo>
                  <a:lnTo>
                    <a:pt x="277401" y="109916"/>
                  </a:lnTo>
                  <a:lnTo>
                    <a:pt x="329796" y="106036"/>
                  </a:lnTo>
                  <a:lnTo>
                    <a:pt x="385206" y="105269"/>
                  </a:lnTo>
                  <a:lnTo>
                    <a:pt x="441211" y="105118"/>
                  </a:lnTo>
                  <a:lnTo>
                    <a:pt x="496164" y="103918"/>
                  </a:lnTo>
                  <a:lnTo>
                    <a:pt x="558452" y="96016"/>
                  </a:lnTo>
                  <a:lnTo>
                    <a:pt x="613430" y="96011"/>
                  </a:lnTo>
                  <a:lnTo>
                    <a:pt x="669350" y="106062"/>
                  </a:lnTo>
                  <a:lnTo>
                    <a:pt x="725456" y="113723"/>
                  </a:lnTo>
                  <a:lnTo>
                    <a:pt x="787303" y="123694"/>
                  </a:lnTo>
                  <a:lnTo>
                    <a:pt x="841692" y="125655"/>
                  </a:lnTo>
                  <a:lnTo>
                    <a:pt x="863287" y="132162"/>
                  </a:lnTo>
                  <a:lnTo>
                    <a:pt x="896216" y="155403"/>
                  </a:lnTo>
                  <a:lnTo>
                    <a:pt x="912524" y="181212"/>
                  </a:lnTo>
                  <a:lnTo>
                    <a:pt x="924765" y="211086"/>
                  </a:lnTo>
                  <a:lnTo>
                    <a:pt x="938424" y="225503"/>
                  </a:lnTo>
                  <a:lnTo>
                    <a:pt x="946979" y="230986"/>
                  </a:lnTo>
                  <a:lnTo>
                    <a:pt x="981377" y="238702"/>
                  </a:lnTo>
                  <a:lnTo>
                    <a:pt x="1031413" y="240139"/>
                  </a:lnTo>
                  <a:lnTo>
                    <a:pt x="1058847" y="231422"/>
                  </a:lnTo>
                </a:path>
              </a:pathLst>
            </a:custGeom>
            <a:ln w="127000" cap="flat" cmpd="sng" algn="ctr">
              <a:solidFill>
                <a:srgbClr val="05924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7890837" y="1947771"/>
              <a:ext cx="861743" cy="178945"/>
              <a:chOff x="7890837" y="1947771"/>
              <a:chExt cx="861743" cy="178945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7913613" y="1989885"/>
                <a:ext cx="838967" cy="136831"/>
              </a:xfrm>
              <a:custGeom>
                <a:avLst/>
                <a:gdLst/>
                <a:ahLst/>
                <a:cxnLst/>
                <a:rect l="0" t="0" r="0" b="0"/>
                <a:pathLst>
                  <a:path w="838967" h="136831">
                    <a:moveTo>
                      <a:pt x="0" y="94757"/>
                    </a:moveTo>
                    <a:lnTo>
                      <a:pt x="58617" y="94757"/>
                    </a:lnTo>
                    <a:lnTo>
                      <a:pt x="112790" y="94757"/>
                    </a:lnTo>
                    <a:lnTo>
                      <a:pt x="168551" y="94757"/>
                    </a:lnTo>
                    <a:lnTo>
                      <a:pt x="224627" y="94757"/>
                    </a:lnTo>
                    <a:lnTo>
                      <a:pt x="280763" y="94757"/>
                    </a:lnTo>
                    <a:lnTo>
                      <a:pt x="333792" y="97876"/>
                    </a:lnTo>
                    <a:lnTo>
                      <a:pt x="395209" y="106650"/>
                    </a:lnTo>
                    <a:lnTo>
                      <a:pt x="454545" y="131541"/>
                    </a:lnTo>
                    <a:lnTo>
                      <a:pt x="506421" y="135818"/>
                    </a:lnTo>
                    <a:lnTo>
                      <a:pt x="561727" y="136663"/>
                    </a:lnTo>
                    <a:lnTo>
                      <a:pt x="617712" y="136830"/>
                    </a:lnTo>
                    <a:lnTo>
                      <a:pt x="670712" y="133743"/>
                    </a:lnTo>
                    <a:lnTo>
                      <a:pt x="726056" y="118911"/>
                    </a:lnTo>
                    <a:lnTo>
                      <a:pt x="779054" y="101722"/>
                    </a:lnTo>
                    <a:lnTo>
                      <a:pt x="810678" y="91231"/>
                    </a:lnTo>
                    <a:lnTo>
                      <a:pt x="825505" y="77982"/>
                    </a:lnTo>
                    <a:lnTo>
                      <a:pt x="831096" y="69536"/>
                    </a:lnTo>
                    <a:lnTo>
                      <a:pt x="838966" y="35291"/>
                    </a:lnTo>
                    <a:lnTo>
                      <a:pt x="836561" y="25867"/>
                    </a:lnTo>
                    <a:lnTo>
                      <a:pt x="831448" y="18415"/>
                    </a:lnTo>
                    <a:lnTo>
                      <a:pt x="824530" y="12277"/>
                    </a:lnTo>
                    <a:lnTo>
                      <a:pt x="804364" y="5457"/>
                    </a:lnTo>
                    <a:lnTo>
                      <a:pt x="753292" y="1078"/>
                    </a:lnTo>
                    <a:lnTo>
                      <a:pt x="698143" y="213"/>
                    </a:lnTo>
                    <a:lnTo>
                      <a:pt x="642189" y="42"/>
                    </a:lnTo>
                    <a:lnTo>
                      <a:pt x="586076" y="9"/>
                    </a:lnTo>
                    <a:lnTo>
                      <a:pt x="529932" y="2"/>
                    </a:lnTo>
                    <a:lnTo>
                      <a:pt x="473782" y="1"/>
                    </a:lnTo>
                    <a:lnTo>
                      <a:pt x="417630" y="1"/>
                    </a:lnTo>
                    <a:lnTo>
                      <a:pt x="369927" y="0"/>
                    </a:lnTo>
                    <a:lnTo>
                      <a:pt x="318748" y="0"/>
                    </a:lnTo>
                    <a:lnTo>
                      <a:pt x="264694" y="7236"/>
                    </a:lnTo>
                    <a:lnTo>
                      <a:pt x="210169" y="9878"/>
                    </a:lnTo>
                    <a:lnTo>
                      <a:pt x="148749" y="10400"/>
                    </a:lnTo>
                    <a:lnTo>
                      <a:pt x="88697" y="10503"/>
                    </a:lnTo>
                    <a:lnTo>
                      <a:pt x="34894" y="13643"/>
                    </a:lnTo>
                    <a:lnTo>
                      <a:pt x="23263" y="16115"/>
                    </a:lnTo>
                    <a:lnTo>
                      <a:pt x="15508" y="22442"/>
                    </a:lnTo>
                    <a:lnTo>
                      <a:pt x="6892" y="41950"/>
                    </a:lnTo>
                    <a:lnTo>
                      <a:pt x="6935" y="51363"/>
                    </a:lnTo>
                    <a:lnTo>
                      <a:pt x="13220" y="68062"/>
                    </a:lnTo>
                    <a:lnTo>
                      <a:pt x="20512" y="73451"/>
                    </a:lnTo>
                    <a:lnTo>
                      <a:pt x="41091" y="79438"/>
                    </a:lnTo>
                    <a:lnTo>
                      <a:pt x="91261" y="82112"/>
                    </a:lnTo>
                    <a:lnTo>
                      <a:pt x="152527" y="75039"/>
                    </a:lnTo>
                    <a:lnTo>
                      <a:pt x="208550" y="73964"/>
                    </a:lnTo>
                    <a:lnTo>
                      <a:pt x="271608" y="73752"/>
                    </a:lnTo>
                    <a:lnTo>
                      <a:pt x="329472" y="73710"/>
                    </a:lnTo>
                    <a:lnTo>
                      <a:pt x="385961" y="73702"/>
                    </a:lnTo>
                    <a:lnTo>
                      <a:pt x="442180" y="73700"/>
                    </a:lnTo>
                    <a:lnTo>
                      <a:pt x="498345" y="73700"/>
                    </a:lnTo>
                    <a:lnTo>
                      <a:pt x="554500" y="73700"/>
                    </a:lnTo>
                    <a:lnTo>
                      <a:pt x="610652" y="73700"/>
                    </a:lnTo>
                    <a:lnTo>
                      <a:pt x="666805" y="73700"/>
                    </a:lnTo>
                    <a:lnTo>
                      <a:pt x="722956" y="73700"/>
                    </a:lnTo>
                    <a:lnTo>
                      <a:pt x="769750" y="73700"/>
                    </a:lnTo>
                    <a:lnTo>
                      <a:pt x="789637" y="73700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7890837" y="1947771"/>
                <a:ext cx="128062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28062" h="126343">
                    <a:moveTo>
                      <a:pt x="128061" y="0"/>
                    </a:moveTo>
                    <a:lnTo>
                      <a:pt x="85369" y="3120"/>
                    </a:lnTo>
                    <a:lnTo>
                      <a:pt x="34399" y="19129"/>
                    </a:lnTo>
                    <a:lnTo>
                      <a:pt x="17803" y="30339"/>
                    </a:lnTo>
                    <a:lnTo>
                      <a:pt x="5748" y="46239"/>
                    </a:lnTo>
                    <a:lnTo>
                      <a:pt x="896" y="55393"/>
                    </a:lnTo>
                    <a:lnTo>
                      <a:pt x="0" y="63835"/>
                    </a:lnTo>
                    <a:lnTo>
                      <a:pt x="5245" y="79454"/>
                    </a:lnTo>
                    <a:lnTo>
                      <a:pt x="21351" y="101401"/>
                    </a:lnTo>
                    <a:lnTo>
                      <a:pt x="54362" y="126342"/>
                    </a:lnTo>
                  </a:path>
                </a:pathLst>
              </a:custGeom>
              <a:ln w="127000" cap="flat" cmpd="sng" algn="ctr">
                <a:solidFill>
                  <a:srgbClr val="3982F9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600954" y="968621"/>
            <a:ext cx="758052" cy="821224"/>
            <a:chOff x="4600954" y="968621"/>
            <a:chExt cx="758052" cy="821224"/>
          </a:xfrm>
        </p:grpSpPr>
        <p:sp>
          <p:nvSpPr>
            <p:cNvPr id="11" name="Freeform 10"/>
            <p:cNvSpPr/>
            <p:nvPr/>
          </p:nvSpPr>
          <p:spPr>
            <a:xfrm>
              <a:off x="4600954" y="976661"/>
              <a:ext cx="368497" cy="813184"/>
            </a:xfrm>
            <a:custGeom>
              <a:avLst/>
              <a:gdLst/>
              <a:ahLst/>
              <a:cxnLst/>
              <a:rect l="0" t="0" r="0" b="0"/>
              <a:pathLst>
                <a:path w="368497" h="813184">
                  <a:moveTo>
                    <a:pt x="10528" y="813183"/>
                  </a:moveTo>
                  <a:lnTo>
                    <a:pt x="10528" y="798380"/>
                  </a:lnTo>
                  <a:lnTo>
                    <a:pt x="10528" y="783188"/>
                  </a:lnTo>
                  <a:lnTo>
                    <a:pt x="10523" y="766093"/>
                  </a:lnTo>
                  <a:lnTo>
                    <a:pt x="10350" y="746999"/>
                  </a:lnTo>
                  <a:lnTo>
                    <a:pt x="9702" y="725893"/>
                  </a:lnTo>
                  <a:lnTo>
                    <a:pt x="8453" y="703005"/>
                  </a:lnTo>
                  <a:lnTo>
                    <a:pt x="6801" y="679334"/>
                  </a:lnTo>
                  <a:lnTo>
                    <a:pt x="5152" y="656460"/>
                  </a:lnTo>
                  <a:lnTo>
                    <a:pt x="3750" y="635197"/>
                  </a:lnTo>
                  <a:lnTo>
                    <a:pt x="2656" y="615487"/>
                  </a:lnTo>
                  <a:lnTo>
                    <a:pt x="1849" y="596789"/>
                  </a:lnTo>
                  <a:lnTo>
                    <a:pt x="1270" y="578652"/>
                  </a:lnTo>
                  <a:lnTo>
                    <a:pt x="866" y="560806"/>
                  </a:lnTo>
                  <a:lnTo>
                    <a:pt x="586" y="543108"/>
                  </a:lnTo>
                  <a:lnTo>
                    <a:pt x="395" y="525489"/>
                  </a:lnTo>
                  <a:lnTo>
                    <a:pt x="265" y="508076"/>
                  </a:lnTo>
                  <a:lnTo>
                    <a:pt x="178" y="491157"/>
                  </a:lnTo>
                  <a:lnTo>
                    <a:pt x="119" y="474848"/>
                  </a:lnTo>
                  <a:lnTo>
                    <a:pt x="79" y="458948"/>
                  </a:lnTo>
                  <a:lnTo>
                    <a:pt x="53" y="443046"/>
                  </a:lnTo>
                  <a:lnTo>
                    <a:pt x="35" y="426899"/>
                  </a:lnTo>
                  <a:lnTo>
                    <a:pt x="23" y="410444"/>
                  </a:lnTo>
                  <a:lnTo>
                    <a:pt x="15" y="393704"/>
                  </a:lnTo>
                  <a:lnTo>
                    <a:pt x="10" y="376739"/>
                  </a:lnTo>
                  <a:lnTo>
                    <a:pt x="6" y="359769"/>
                  </a:lnTo>
                  <a:lnTo>
                    <a:pt x="4" y="343149"/>
                  </a:lnTo>
                  <a:lnTo>
                    <a:pt x="2" y="327041"/>
                  </a:lnTo>
                  <a:lnTo>
                    <a:pt x="1" y="311276"/>
                  </a:lnTo>
                  <a:lnTo>
                    <a:pt x="0" y="295464"/>
                  </a:lnTo>
                  <a:lnTo>
                    <a:pt x="0" y="279379"/>
                  </a:lnTo>
                  <a:lnTo>
                    <a:pt x="0" y="262964"/>
                  </a:lnTo>
                  <a:lnTo>
                    <a:pt x="0" y="246251"/>
                  </a:lnTo>
                  <a:lnTo>
                    <a:pt x="0" y="229304"/>
                  </a:lnTo>
                  <a:lnTo>
                    <a:pt x="0" y="212346"/>
                  </a:lnTo>
                  <a:lnTo>
                    <a:pt x="0" y="195734"/>
                  </a:lnTo>
                  <a:lnTo>
                    <a:pt x="0" y="179636"/>
                  </a:lnTo>
                  <a:lnTo>
                    <a:pt x="0" y="164047"/>
                  </a:lnTo>
                  <a:lnTo>
                    <a:pt x="0" y="148886"/>
                  </a:lnTo>
                  <a:lnTo>
                    <a:pt x="0" y="134046"/>
                  </a:lnTo>
                  <a:lnTo>
                    <a:pt x="0" y="119112"/>
                  </a:lnTo>
                  <a:lnTo>
                    <a:pt x="0" y="103400"/>
                  </a:lnTo>
                  <a:lnTo>
                    <a:pt x="4" y="86607"/>
                  </a:lnTo>
                  <a:lnTo>
                    <a:pt x="177" y="69090"/>
                  </a:lnTo>
                  <a:lnTo>
                    <a:pt x="825" y="51638"/>
                  </a:lnTo>
                  <a:lnTo>
                    <a:pt x="2087" y="34748"/>
                  </a:lnTo>
                  <a:lnTo>
                    <a:pt x="4258" y="19681"/>
                  </a:lnTo>
                  <a:lnTo>
                    <a:pt x="7851" y="8530"/>
                  </a:lnTo>
                  <a:lnTo>
                    <a:pt x="13005" y="2085"/>
                  </a:lnTo>
                  <a:lnTo>
                    <a:pt x="19229" y="0"/>
                  </a:lnTo>
                  <a:lnTo>
                    <a:pt x="25629" y="1468"/>
                  </a:lnTo>
                  <a:lnTo>
                    <a:pt x="31669" y="5637"/>
                  </a:lnTo>
                  <a:lnTo>
                    <a:pt x="37178" y="11936"/>
                  </a:lnTo>
                  <a:lnTo>
                    <a:pt x="42178" y="20099"/>
                  </a:lnTo>
                  <a:lnTo>
                    <a:pt x="46764" y="29833"/>
                  </a:lnTo>
                  <a:lnTo>
                    <a:pt x="51200" y="40803"/>
                  </a:lnTo>
                  <a:lnTo>
                    <a:pt x="55879" y="52696"/>
                  </a:lnTo>
                  <a:lnTo>
                    <a:pt x="60994" y="65254"/>
                  </a:lnTo>
                  <a:lnTo>
                    <a:pt x="66399" y="78281"/>
                  </a:lnTo>
                  <a:lnTo>
                    <a:pt x="71720" y="91633"/>
                  </a:lnTo>
                  <a:lnTo>
                    <a:pt x="76748" y="105212"/>
                  </a:lnTo>
                  <a:lnTo>
                    <a:pt x="81597" y="119112"/>
                  </a:lnTo>
                  <a:lnTo>
                    <a:pt x="86612" y="133589"/>
                  </a:lnTo>
                  <a:lnTo>
                    <a:pt x="91982" y="148735"/>
                  </a:lnTo>
                  <a:lnTo>
                    <a:pt x="97571" y="164332"/>
                  </a:lnTo>
                  <a:lnTo>
                    <a:pt x="103023" y="179955"/>
                  </a:lnTo>
                  <a:lnTo>
                    <a:pt x="108141" y="195359"/>
                  </a:lnTo>
                  <a:lnTo>
                    <a:pt x="113052" y="210634"/>
                  </a:lnTo>
                  <a:lnTo>
                    <a:pt x="118111" y="226110"/>
                  </a:lnTo>
                  <a:lnTo>
                    <a:pt x="123513" y="241967"/>
                  </a:lnTo>
                  <a:lnTo>
                    <a:pt x="129295" y="258227"/>
                  </a:lnTo>
                  <a:lnTo>
                    <a:pt x="135408" y="274836"/>
                  </a:lnTo>
                  <a:lnTo>
                    <a:pt x="141783" y="291713"/>
                  </a:lnTo>
                  <a:lnTo>
                    <a:pt x="148354" y="308623"/>
                  </a:lnTo>
                  <a:lnTo>
                    <a:pt x="155064" y="325204"/>
                  </a:lnTo>
                  <a:lnTo>
                    <a:pt x="161872" y="341285"/>
                  </a:lnTo>
                  <a:lnTo>
                    <a:pt x="168748" y="357032"/>
                  </a:lnTo>
                  <a:lnTo>
                    <a:pt x="175671" y="372832"/>
                  </a:lnTo>
                  <a:lnTo>
                    <a:pt x="182620" y="388906"/>
                  </a:lnTo>
                  <a:lnTo>
                    <a:pt x="189422" y="405143"/>
                  </a:lnTo>
                  <a:lnTo>
                    <a:pt x="195764" y="421204"/>
                  </a:lnTo>
                  <a:lnTo>
                    <a:pt x="201515" y="436904"/>
                  </a:lnTo>
                  <a:lnTo>
                    <a:pt x="206868" y="452381"/>
                  </a:lnTo>
                  <a:lnTo>
                    <a:pt x="212230" y="467992"/>
                  </a:lnTo>
                  <a:lnTo>
                    <a:pt x="217841" y="483939"/>
                  </a:lnTo>
                  <a:lnTo>
                    <a:pt x="223763" y="500260"/>
                  </a:lnTo>
                  <a:lnTo>
                    <a:pt x="229972" y="516909"/>
                  </a:lnTo>
                  <a:lnTo>
                    <a:pt x="236411" y="533813"/>
                  </a:lnTo>
                  <a:lnTo>
                    <a:pt x="243024" y="550742"/>
                  </a:lnTo>
                  <a:lnTo>
                    <a:pt x="249762" y="567335"/>
                  </a:lnTo>
                  <a:lnTo>
                    <a:pt x="256584" y="583420"/>
                  </a:lnTo>
                  <a:lnTo>
                    <a:pt x="263301" y="598999"/>
                  </a:lnTo>
                  <a:lnTo>
                    <a:pt x="269584" y="614155"/>
                  </a:lnTo>
                  <a:lnTo>
                    <a:pt x="275295" y="628977"/>
                  </a:lnTo>
                  <a:lnTo>
                    <a:pt x="280622" y="643390"/>
                  </a:lnTo>
                  <a:lnTo>
                    <a:pt x="285967" y="657156"/>
                  </a:lnTo>
                  <a:lnTo>
                    <a:pt x="291565" y="670201"/>
                  </a:lnTo>
                  <a:lnTo>
                    <a:pt x="297479" y="682760"/>
                  </a:lnTo>
                  <a:lnTo>
                    <a:pt x="303682" y="695266"/>
                  </a:lnTo>
                  <a:lnTo>
                    <a:pt x="310122" y="707971"/>
                  </a:lnTo>
                  <a:lnTo>
                    <a:pt x="316905" y="720623"/>
                  </a:lnTo>
                  <a:lnTo>
                    <a:pt x="324291" y="732592"/>
                  </a:lnTo>
                  <a:lnTo>
                    <a:pt x="332356" y="743560"/>
                  </a:lnTo>
                  <a:lnTo>
                    <a:pt x="340585" y="753243"/>
                  </a:lnTo>
                  <a:lnTo>
                    <a:pt x="348758" y="762177"/>
                  </a:lnTo>
                  <a:lnTo>
                    <a:pt x="357597" y="771143"/>
                  </a:lnTo>
                  <a:lnTo>
                    <a:pt x="368496" y="78159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53596" y="1452932"/>
              <a:ext cx="200042" cy="178986"/>
            </a:xfrm>
            <a:custGeom>
              <a:avLst/>
              <a:gdLst/>
              <a:ahLst/>
              <a:cxnLst/>
              <a:rect l="0" t="0" r="0" b="0"/>
              <a:pathLst>
                <a:path w="200042" h="178986">
                  <a:moveTo>
                    <a:pt x="200041" y="0"/>
                  </a:moveTo>
                  <a:lnTo>
                    <a:pt x="188440" y="5868"/>
                  </a:lnTo>
                  <a:lnTo>
                    <a:pt x="178591" y="11432"/>
                  </a:lnTo>
                  <a:lnTo>
                    <a:pt x="169582" y="17240"/>
                  </a:lnTo>
                  <a:lnTo>
                    <a:pt x="160967" y="23667"/>
                  </a:lnTo>
                  <a:lnTo>
                    <a:pt x="152292" y="31293"/>
                  </a:lnTo>
                  <a:lnTo>
                    <a:pt x="143311" y="40319"/>
                  </a:lnTo>
                  <a:lnTo>
                    <a:pt x="133807" y="50300"/>
                  </a:lnTo>
                  <a:lnTo>
                    <a:pt x="123512" y="60379"/>
                  </a:lnTo>
                  <a:lnTo>
                    <a:pt x="112363" y="70051"/>
                  </a:lnTo>
                  <a:lnTo>
                    <a:pt x="100621" y="79492"/>
                  </a:lnTo>
                  <a:lnTo>
                    <a:pt x="88747" y="89350"/>
                  </a:lnTo>
                  <a:lnTo>
                    <a:pt x="77022" y="99973"/>
                  </a:lnTo>
                  <a:lnTo>
                    <a:pt x="65541" y="111073"/>
                  </a:lnTo>
                  <a:lnTo>
                    <a:pt x="54299" y="121926"/>
                  </a:lnTo>
                  <a:lnTo>
                    <a:pt x="43270" y="132113"/>
                  </a:lnTo>
                  <a:lnTo>
                    <a:pt x="32860" y="141453"/>
                  </a:lnTo>
                  <a:lnTo>
                    <a:pt x="22895" y="150856"/>
                  </a:lnTo>
                  <a:lnTo>
                    <a:pt x="12497" y="16226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12200" y="968621"/>
              <a:ext cx="120422" cy="779110"/>
            </a:xfrm>
            <a:custGeom>
              <a:avLst/>
              <a:gdLst/>
              <a:ahLst/>
              <a:cxnLst/>
              <a:rect l="0" t="0" r="0" b="0"/>
              <a:pathLst>
                <a:path w="120422" h="779110">
                  <a:moveTo>
                    <a:pt x="4608" y="0"/>
                  </a:moveTo>
                  <a:lnTo>
                    <a:pt x="1808" y="11869"/>
                  </a:lnTo>
                  <a:lnTo>
                    <a:pt x="306" y="24279"/>
                  </a:lnTo>
                  <a:lnTo>
                    <a:pt x="0" y="38461"/>
                  </a:lnTo>
                  <a:lnTo>
                    <a:pt x="679" y="53996"/>
                  </a:lnTo>
                  <a:lnTo>
                    <a:pt x="2147" y="69992"/>
                  </a:lnTo>
                  <a:lnTo>
                    <a:pt x="4216" y="85879"/>
                  </a:lnTo>
                  <a:lnTo>
                    <a:pt x="6725" y="101600"/>
                  </a:lnTo>
                  <a:lnTo>
                    <a:pt x="9549" y="117435"/>
                  </a:lnTo>
                  <a:lnTo>
                    <a:pt x="12585" y="133562"/>
                  </a:lnTo>
                  <a:lnTo>
                    <a:pt x="15606" y="150018"/>
                  </a:lnTo>
                  <a:lnTo>
                    <a:pt x="18254" y="166764"/>
                  </a:lnTo>
                  <a:lnTo>
                    <a:pt x="20371" y="183742"/>
                  </a:lnTo>
                  <a:lnTo>
                    <a:pt x="22132" y="200891"/>
                  </a:lnTo>
                  <a:lnTo>
                    <a:pt x="23929" y="218164"/>
                  </a:lnTo>
                  <a:lnTo>
                    <a:pt x="25992" y="235529"/>
                  </a:lnTo>
                  <a:lnTo>
                    <a:pt x="28380" y="253122"/>
                  </a:lnTo>
                  <a:lnTo>
                    <a:pt x="31062" y="271232"/>
                  </a:lnTo>
                  <a:lnTo>
                    <a:pt x="33981" y="289971"/>
                  </a:lnTo>
                  <a:lnTo>
                    <a:pt x="37077" y="309132"/>
                  </a:lnTo>
                  <a:lnTo>
                    <a:pt x="40301" y="328302"/>
                  </a:lnTo>
                  <a:lnTo>
                    <a:pt x="43616" y="347235"/>
                  </a:lnTo>
                  <a:lnTo>
                    <a:pt x="46993" y="365863"/>
                  </a:lnTo>
                  <a:lnTo>
                    <a:pt x="50414" y="384211"/>
                  </a:lnTo>
                  <a:lnTo>
                    <a:pt x="53863" y="402331"/>
                  </a:lnTo>
                  <a:lnTo>
                    <a:pt x="57332" y="420281"/>
                  </a:lnTo>
                  <a:lnTo>
                    <a:pt x="60815" y="438105"/>
                  </a:lnTo>
                  <a:lnTo>
                    <a:pt x="64301" y="455842"/>
                  </a:lnTo>
                  <a:lnTo>
                    <a:pt x="67626" y="473518"/>
                  </a:lnTo>
                  <a:lnTo>
                    <a:pt x="70479" y="491153"/>
                  </a:lnTo>
                  <a:lnTo>
                    <a:pt x="72734" y="508759"/>
                  </a:lnTo>
                  <a:lnTo>
                    <a:pt x="74587" y="526346"/>
                  </a:lnTo>
                  <a:lnTo>
                    <a:pt x="76446" y="543920"/>
                  </a:lnTo>
                  <a:lnTo>
                    <a:pt x="78551" y="561480"/>
                  </a:lnTo>
                  <a:lnTo>
                    <a:pt x="80967" y="578867"/>
                  </a:lnTo>
                  <a:lnTo>
                    <a:pt x="83668" y="595774"/>
                  </a:lnTo>
                  <a:lnTo>
                    <a:pt x="86599" y="612069"/>
                  </a:lnTo>
                  <a:lnTo>
                    <a:pt x="89703" y="627621"/>
                  </a:lnTo>
                  <a:lnTo>
                    <a:pt x="92933" y="642226"/>
                  </a:lnTo>
                  <a:lnTo>
                    <a:pt x="96251" y="655875"/>
                  </a:lnTo>
                  <a:lnTo>
                    <a:pt x="99631" y="669026"/>
                  </a:lnTo>
                  <a:lnTo>
                    <a:pt x="103053" y="682469"/>
                  </a:lnTo>
                  <a:lnTo>
                    <a:pt x="106499" y="696620"/>
                  </a:lnTo>
                  <a:lnTo>
                    <a:pt x="109808" y="711172"/>
                  </a:lnTo>
                  <a:lnTo>
                    <a:pt x="113002" y="726919"/>
                  </a:lnTo>
                  <a:lnTo>
                    <a:pt x="116361" y="747488"/>
                  </a:lnTo>
                  <a:lnTo>
                    <a:pt x="120421" y="77910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43008" y="1116020"/>
              <a:ext cx="315998" cy="642240"/>
            </a:xfrm>
            <a:custGeom>
              <a:avLst/>
              <a:gdLst/>
              <a:ahLst/>
              <a:cxnLst/>
              <a:rect l="0" t="0" r="0" b="0"/>
              <a:pathLst>
                <a:path w="315998" h="642240">
                  <a:moveTo>
                    <a:pt x="179126" y="0"/>
                  </a:moveTo>
                  <a:lnTo>
                    <a:pt x="173258" y="8869"/>
                  </a:lnTo>
                  <a:lnTo>
                    <a:pt x="167694" y="17855"/>
                  </a:lnTo>
                  <a:lnTo>
                    <a:pt x="161895" y="27851"/>
                  </a:lnTo>
                  <a:lnTo>
                    <a:pt x="155815" y="38831"/>
                  </a:lnTo>
                  <a:lnTo>
                    <a:pt x="149485" y="50643"/>
                  </a:lnTo>
                  <a:lnTo>
                    <a:pt x="142952" y="63101"/>
                  </a:lnTo>
                  <a:lnTo>
                    <a:pt x="136103" y="76039"/>
                  </a:lnTo>
                  <a:lnTo>
                    <a:pt x="128672" y="89320"/>
                  </a:lnTo>
                  <a:lnTo>
                    <a:pt x="120561" y="102837"/>
                  </a:lnTo>
                  <a:lnTo>
                    <a:pt x="111826" y="116353"/>
                  </a:lnTo>
                  <a:lnTo>
                    <a:pt x="102585" y="129506"/>
                  </a:lnTo>
                  <a:lnTo>
                    <a:pt x="92964" y="142128"/>
                  </a:lnTo>
                  <a:lnTo>
                    <a:pt x="83233" y="154061"/>
                  </a:lnTo>
                  <a:lnTo>
                    <a:pt x="73780" y="165083"/>
                  </a:lnTo>
                  <a:lnTo>
                    <a:pt x="64791" y="175164"/>
                  </a:lnTo>
                  <a:lnTo>
                    <a:pt x="56111" y="184426"/>
                  </a:lnTo>
                  <a:lnTo>
                    <a:pt x="47363" y="193042"/>
                  </a:lnTo>
                  <a:lnTo>
                    <a:pt x="38330" y="201175"/>
                  </a:lnTo>
                  <a:lnTo>
                    <a:pt x="29126" y="208962"/>
                  </a:lnTo>
                  <a:lnTo>
                    <a:pt x="20094" y="216505"/>
                  </a:lnTo>
                  <a:lnTo>
                    <a:pt x="11452" y="223880"/>
                  </a:lnTo>
                  <a:lnTo>
                    <a:pt x="4208" y="231139"/>
                  </a:lnTo>
                  <a:lnTo>
                    <a:pt x="158" y="238319"/>
                  </a:lnTo>
                  <a:lnTo>
                    <a:pt x="0" y="245451"/>
                  </a:lnTo>
                  <a:lnTo>
                    <a:pt x="3304" y="252715"/>
                  </a:lnTo>
                  <a:lnTo>
                    <a:pt x="9103" y="260431"/>
                  </a:lnTo>
                  <a:lnTo>
                    <a:pt x="16547" y="268736"/>
                  </a:lnTo>
                  <a:lnTo>
                    <a:pt x="24895" y="277602"/>
                  </a:lnTo>
                  <a:lnTo>
                    <a:pt x="33460" y="286932"/>
                  </a:lnTo>
                  <a:lnTo>
                    <a:pt x="41871" y="296612"/>
                  </a:lnTo>
                  <a:lnTo>
                    <a:pt x="50003" y="306383"/>
                  </a:lnTo>
                  <a:lnTo>
                    <a:pt x="57857" y="315863"/>
                  </a:lnTo>
                  <a:lnTo>
                    <a:pt x="65475" y="324874"/>
                  </a:lnTo>
                  <a:lnTo>
                    <a:pt x="72747" y="333739"/>
                  </a:lnTo>
                  <a:lnTo>
                    <a:pt x="79413" y="343143"/>
                  </a:lnTo>
                  <a:lnTo>
                    <a:pt x="85390" y="353443"/>
                  </a:lnTo>
                  <a:lnTo>
                    <a:pt x="91066" y="364822"/>
                  </a:lnTo>
                  <a:lnTo>
                    <a:pt x="97178" y="377450"/>
                  </a:lnTo>
                  <a:lnTo>
                    <a:pt x="104106" y="391270"/>
                  </a:lnTo>
                  <a:lnTo>
                    <a:pt x="111727" y="405603"/>
                  </a:lnTo>
                  <a:lnTo>
                    <a:pt x="119614" y="419296"/>
                  </a:lnTo>
                  <a:lnTo>
                    <a:pt x="127477" y="431761"/>
                  </a:lnTo>
                  <a:lnTo>
                    <a:pt x="135196" y="443093"/>
                  </a:lnTo>
                  <a:lnTo>
                    <a:pt x="142752" y="453778"/>
                  </a:lnTo>
                  <a:lnTo>
                    <a:pt x="150163" y="464185"/>
                  </a:lnTo>
                  <a:lnTo>
                    <a:pt x="157461" y="474346"/>
                  </a:lnTo>
                  <a:lnTo>
                    <a:pt x="164675" y="484038"/>
                  </a:lnTo>
                  <a:lnTo>
                    <a:pt x="171827" y="493162"/>
                  </a:lnTo>
                  <a:lnTo>
                    <a:pt x="178937" y="501920"/>
                  </a:lnTo>
                  <a:lnTo>
                    <a:pt x="186018" y="510714"/>
                  </a:lnTo>
                  <a:lnTo>
                    <a:pt x="193084" y="519775"/>
                  </a:lnTo>
                  <a:lnTo>
                    <a:pt x="200304" y="528995"/>
                  </a:lnTo>
                  <a:lnTo>
                    <a:pt x="207990" y="538038"/>
                  </a:lnTo>
                  <a:lnTo>
                    <a:pt x="216275" y="546720"/>
                  </a:lnTo>
                  <a:lnTo>
                    <a:pt x="225128" y="555178"/>
                  </a:lnTo>
                  <a:lnTo>
                    <a:pt x="234449" y="563769"/>
                  </a:lnTo>
                  <a:lnTo>
                    <a:pt x="244123" y="572693"/>
                  </a:lnTo>
                  <a:lnTo>
                    <a:pt x="253890" y="581822"/>
                  </a:lnTo>
                  <a:lnTo>
                    <a:pt x="263367" y="590804"/>
                  </a:lnTo>
                  <a:lnTo>
                    <a:pt x="272364" y="599436"/>
                  </a:lnTo>
                  <a:lnTo>
                    <a:pt x="280765" y="607576"/>
                  </a:lnTo>
                  <a:lnTo>
                    <a:pt x="289369" y="615970"/>
                  </a:lnTo>
                  <a:lnTo>
                    <a:pt x="300048" y="626469"/>
                  </a:lnTo>
                  <a:lnTo>
                    <a:pt x="315997" y="64223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253720" y="4127171"/>
            <a:ext cx="642239" cy="631710"/>
            <a:chOff x="5253720" y="4127171"/>
            <a:chExt cx="642239" cy="631710"/>
          </a:xfrm>
        </p:grpSpPr>
        <p:sp>
          <p:nvSpPr>
            <p:cNvPr id="16" name="Freeform 15"/>
            <p:cNvSpPr/>
            <p:nvPr/>
          </p:nvSpPr>
          <p:spPr>
            <a:xfrm>
              <a:off x="5253720" y="4127171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5" y="81577"/>
                  </a:lnTo>
                  <a:lnTo>
                    <a:pt x="177" y="95344"/>
                  </a:lnTo>
                  <a:lnTo>
                    <a:pt x="825" y="109194"/>
                  </a:lnTo>
                  <a:lnTo>
                    <a:pt x="2074" y="123107"/>
                  </a:lnTo>
                  <a:lnTo>
                    <a:pt x="3727" y="137229"/>
                  </a:lnTo>
                  <a:lnTo>
                    <a:pt x="5375" y="151856"/>
                  </a:lnTo>
                  <a:lnTo>
                    <a:pt x="6783" y="167106"/>
                  </a:lnTo>
                  <a:lnTo>
                    <a:pt x="8048" y="182943"/>
                  </a:lnTo>
                  <a:lnTo>
                    <a:pt x="9504" y="199260"/>
                  </a:lnTo>
                  <a:lnTo>
                    <a:pt x="11331" y="215937"/>
                  </a:lnTo>
                  <a:lnTo>
                    <a:pt x="13389" y="232712"/>
                  </a:lnTo>
                  <a:lnTo>
                    <a:pt x="15317" y="249201"/>
                  </a:lnTo>
                  <a:lnTo>
                    <a:pt x="16910" y="265216"/>
                  </a:lnTo>
                  <a:lnTo>
                    <a:pt x="18133" y="280750"/>
                  </a:lnTo>
                  <a:lnTo>
                    <a:pt x="19029" y="295874"/>
                  </a:lnTo>
                  <a:lnTo>
                    <a:pt x="19666" y="310685"/>
                  </a:lnTo>
                  <a:lnTo>
                    <a:pt x="20110" y="325430"/>
                  </a:lnTo>
                  <a:lnTo>
                    <a:pt x="20416" y="340482"/>
                  </a:lnTo>
                  <a:lnTo>
                    <a:pt x="20625" y="356005"/>
                  </a:lnTo>
                  <a:lnTo>
                    <a:pt x="20767" y="371433"/>
                  </a:lnTo>
                  <a:lnTo>
                    <a:pt x="20878" y="387193"/>
                  </a:lnTo>
                  <a:lnTo>
                    <a:pt x="20969" y="40579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43233" y="4127171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66" y="11869"/>
                  </a:lnTo>
                  <a:lnTo>
                    <a:pt x="707" y="24278"/>
                  </a:lnTo>
                  <a:lnTo>
                    <a:pt x="1999" y="38461"/>
                  </a:lnTo>
                  <a:lnTo>
                    <a:pt x="3686" y="53995"/>
                  </a:lnTo>
                  <a:lnTo>
                    <a:pt x="5354" y="69991"/>
                  </a:lnTo>
                  <a:lnTo>
                    <a:pt x="6767" y="85874"/>
                  </a:lnTo>
                  <a:lnTo>
                    <a:pt x="7866" y="101422"/>
                  </a:lnTo>
                  <a:lnTo>
                    <a:pt x="8676" y="116609"/>
                  </a:lnTo>
                  <a:lnTo>
                    <a:pt x="9260" y="131483"/>
                  </a:lnTo>
                  <a:lnTo>
                    <a:pt x="9839" y="146113"/>
                  </a:lnTo>
                  <a:lnTo>
                    <a:pt x="10767" y="160563"/>
                  </a:lnTo>
                  <a:lnTo>
                    <a:pt x="12206" y="174884"/>
                  </a:lnTo>
                  <a:lnTo>
                    <a:pt x="13989" y="189115"/>
                  </a:lnTo>
                  <a:lnTo>
                    <a:pt x="15725" y="203283"/>
                  </a:lnTo>
                  <a:lnTo>
                    <a:pt x="17187" y="217409"/>
                  </a:lnTo>
                  <a:lnTo>
                    <a:pt x="18319" y="231506"/>
                  </a:lnTo>
                  <a:lnTo>
                    <a:pt x="19154" y="245584"/>
                  </a:lnTo>
                  <a:lnTo>
                    <a:pt x="19754" y="259649"/>
                  </a:lnTo>
                  <a:lnTo>
                    <a:pt x="20344" y="273704"/>
                  </a:lnTo>
                  <a:lnTo>
                    <a:pt x="21279" y="287754"/>
                  </a:lnTo>
                  <a:lnTo>
                    <a:pt x="22724" y="301810"/>
                  </a:lnTo>
                  <a:lnTo>
                    <a:pt x="24511" y="316199"/>
                  </a:lnTo>
                  <a:lnTo>
                    <a:pt x="26249" y="331537"/>
                  </a:lnTo>
                  <a:lnTo>
                    <a:pt x="27712" y="348070"/>
                  </a:lnTo>
                  <a:lnTo>
                    <a:pt x="28848" y="365395"/>
                  </a:lnTo>
                  <a:lnTo>
                    <a:pt x="29808" y="384653"/>
                  </a:lnTo>
                  <a:lnTo>
                    <a:pt x="30672" y="410895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6362" y="4411440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56788" y="134"/>
                  </a:lnTo>
                  <a:lnTo>
                    <a:pt x="146300" y="1415"/>
                  </a:lnTo>
                  <a:lnTo>
                    <a:pt x="135993" y="4007"/>
                  </a:lnTo>
                  <a:lnTo>
                    <a:pt x="125519" y="7727"/>
                  </a:lnTo>
                  <a:lnTo>
                    <a:pt x="114527" y="12360"/>
                  </a:lnTo>
                  <a:lnTo>
                    <a:pt x="102894" y="17693"/>
                  </a:lnTo>
                  <a:lnTo>
                    <a:pt x="90985" y="23541"/>
                  </a:lnTo>
                  <a:lnTo>
                    <a:pt x="79527" y="29755"/>
                  </a:lnTo>
                  <a:lnTo>
                    <a:pt x="68893" y="36221"/>
                  </a:lnTo>
                  <a:lnTo>
                    <a:pt x="58958" y="42696"/>
                  </a:lnTo>
                  <a:lnTo>
                    <a:pt x="49292" y="48816"/>
                  </a:lnTo>
                  <a:lnTo>
                    <a:pt x="39618" y="54409"/>
                  </a:lnTo>
                  <a:lnTo>
                    <a:pt x="30271" y="59333"/>
                  </a:lnTo>
                  <a:lnTo>
                    <a:pt x="21208" y="63867"/>
                  </a:lnTo>
                  <a:lnTo>
                    <a:pt x="11629" y="6841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95917" y="423245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9"/>
                  </a:lnTo>
                  <a:lnTo>
                    <a:pt x="826" y="69167"/>
                  </a:lnTo>
                  <a:lnTo>
                    <a:pt x="2075" y="83801"/>
                  </a:lnTo>
                  <a:lnTo>
                    <a:pt x="3727" y="97697"/>
                  </a:lnTo>
                  <a:lnTo>
                    <a:pt x="5375" y="111235"/>
                  </a:lnTo>
                  <a:lnTo>
                    <a:pt x="6778" y="124720"/>
                  </a:lnTo>
                  <a:lnTo>
                    <a:pt x="7870" y="138775"/>
                  </a:lnTo>
                  <a:lnTo>
                    <a:pt x="8678" y="154362"/>
                  </a:lnTo>
                  <a:lnTo>
                    <a:pt x="9262" y="171847"/>
                  </a:lnTo>
                  <a:lnTo>
                    <a:pt x="9839" y="190458"/>
                  </a:lnTo>
                  <a:lnTo>
                    <a:pt x="10767" y="208643"/>
                  </a:lnTo>
                  <a:lnTo>
                    <a:pt x="12207" y="225547"/>
                  </a:lnTo>
                  <a:lnTo>
                    <a:pt x="13989" y="241486"/>
                  </a:lnTo>
                  <a:lnTo>
                    <a:pt x="15725" y="257548"/>
                  </a:lnTo>
                  <a:lnTo>
                    <a:pt x="17192" y="274387"/>
                  </a:lnTo>
                  <a:lnTo>
                    <a:pt x="18497" y="292004"/>
                  </a:lnTo>
                  <a:lnTo>
                    <a:pt x="19979" y="310003"/>
                  </a:lnTo>
                  <a:lnTo>
                    <a:pt x="21824" y="328061"/>
                  </a:lnTo>
                  <a:lnTo>
                    <a:pt x="23903" y="345286"/>
                  </a:lnTo>
                  <a:lnTo>
                    <a:pt x="26063" y="361845"/>
                  </a:lnTo>
                  <a:lnTo>
                    <a:pt x="28497" y="379188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37989" y="4200870"/>
              <a:ext cx="315856" cy="136872"/>
            </a:xfrm>
            <a:custGeom>
              <a:avLst/>
              <a:gdLst/>
              <a:ahLst/>
              <a:cxnLst/>
              <a:rect l="0" t="0" r="0" b="0"/>
              <a:pathLst>
                <a:path w="315856" h="136872">
                  <a:moveTo>
                    <a:pt x="315855" y="0"/>
                  </a:moveTo>
                  <a:lnTo>
                    <a:pt x="304187" y="2934"/>
                  </a:lnTo>
                  <a:lnTo>
                    <a:pt x="293699" y="5716"/>
                  </a:lnTo>
                  <a:lnTo>
                    <a:pt x="283392" y="8616"/>
                  </a:lnTo>
                  <a:lnTo>
                    <a:pt x="272918" y="11656"/>
                  </a:lnTo>
                  <a:lnTo>
                    <a:pt x="261926" y="14821"/>
                  </a:lnTo>
                  <a:lnTo>
                    <a:pt x="250279" y="18086"/>
                  </a:lnTo>
                  <a:lnTo>
                    <a:pt x="237852" y="21423"/>
                  </a:lnTo>
                  <a:lnTo>
                    <a:pt x="224449" y="24815"/>
                  </a:lnTo>
                  <a:lnTo>
                    <a:pt x="210065" y="28248"/>
                  </a:lnTo>
                  <a:lnTo>
                    <a:pt x="194999" y="31876"/>
                  </a:lnTo>
                  <a:lnTo>
                    <a:pt x="179740" y="35996"/>
                  </a:lnTo>
                  <a:lnTo>
                    <a:pt x="164590" y="40734"/>
                  </a:lnTo>
                  <a:lnTo>
                    <a:pt x="149656" y="46052"/>
                  </a:lnTo>
                  <a:lnTo>
                    <a:pt x="134943" y="51847"/>
                  </a:lnTo>
                  <a:lnTo>
                    <a:pt x="120420" y="58005"/>
                  </a:lnTo>
                  <a:lnTo>
                    <a:pt x="106209" y="64428"/>
                  </a:lnTo>
                  <a:lnTo>
                    <a:pt x="92580" y="71039"/>
                  </a:lnTo>
                  <a:lnTo>
                    <a:pt x="79635" y="77780"/>
                  </a:lnTo>
                  <a:lnTo>
                    <a:pt x="67484" y="84611"/>
                  </a:lnTo>
                  <a:lnTo>
                    <a:pt x="56315" y="91504"/>
                  </a:lnTo>
                  <a:lnTo>
                    <a:pt x="46140" y="98433"/>
                  </a:lnTo>
                  <a:lnTo>
                    <a:pt x="36926" y="105276"/>
                  </a:lnTo>
                  <a:lnTo>
                    <a:pt x="27679" y="112582"/>
                  </a:lnTo>
                  <a:lnTo>
                    <a:pt x="16469" y="12211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48518" y="4653596"/>
              <a:ext cx="347441" cy="105285"/>
            </a:xfrm>
            <a:custGeom>
              <a:avLst/>
              <a:gdLst/>
              <a:ahLst/>
              <a:cxnLst/>
              <a:rect l="0" t="0" r="0" b="0"/>
              <a:pathLst>
                <a:path w="347441" h="105285">
                  <a:moveTo>
                    <a:pt x="347440" y="0"/>
                  </a:moveTo>
                  <a:lnTo>
                    <a:pt x="332905" y="67"/>
                  </a:lnTo>
                  <a:lnTo>
                    <a:pt x="320274" y="707"/>
                  </a:lnTo>
                  <a:lnTo>
                    <a:pt x="308369" y="2003"/>
                  </a:lnTo>
                  <a:lnTo>
                    <a:pt x="296887" y="3863"/>
                  </a:lnTo>
                  <a:lnTo>
                    <a:pt x="285696" y="6180"/>
                  </a:lnTo>
                  <a:lnTo>
                    <a:pt x="274699" y="8851"/>
                  </a:lnTo>
                  <a:lnTo>
                    <a:pt x="263511" y="11947"/>
                  </a:lnTo>
                  <a:lnTo>
                    <a:pt x="251472" y="15702"/>
                  </a:lnTo>
                  <a:lnTo>
                    <a:pt x="238297" y="20186"/>
                  </a:lnTo>
                  <a:lnTo>
                    <a:pt x="224193" y="25163"/>
                  </a:lnTo>
                  <a:lnTo>
                    <a:pt x="209654" y="30196"/>
                  </a:lnTo>
                  <a:lnTo>
                    <a:pt x="195028" y="35028"/>
                  </a:lnTo>
                  <a:lnTo>
                    <a:pt x="180632" y="39747"/>
                  </a:lnTo>
                  <a:lnTo>
                    <a:pt x="166819" y="44675"/>
                  </a:lnTo>
                  <a:lnTo>
                    <a:pt x="153710" y="49986"/>
                  </a:lnTo>
                  <a:lnTo>
                    <a:pt x="140925" y="55536"/>
                  </a:lnTo>
                  <a:lnTo>
                    <a:pt x="127726" y="60962"/>
                  </a:lnTo>
                  <a:lnTo>
                    <a:pt x="113731" y="66063"/>
                  </a:lnTo>
                  <a:lnTo>
                    <a:pt x="99058" y="70963"/>
                  </a:lnTo>
                  <a:lnTo>
                    <a:pt x="84128" y="76013"/>
                  </a:lnTo>
                  <a:lnTo>
                    <a:pt x="69244" y="81401"/>
                  </a:lnTo>
                  <a:lnTo>
                    <a:pt x="54933" y="86855"/>
                  </a:lnTo>
                  <a:lnTo>
                    <a:pt x="40511" y="92260"/>
                  </a:lnTo>
                  <a:lnTo>
                    <a:pt x="23594" y="98095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538626" y="632188"/>
            <a:ext cx="663282" cy="557533"/>
            <a:chOff x="8538626" y="632188"/>
            <a:chExt cx="663282" cy="557533"/>
          </a:xfrm>
        </p:grpSpPr>
        <p:sp>
          <p:nvSpPr>
            <p:cNvPr id="23" name="Freeform 22"/>
            <p:cNvSpPr/>
            <p:nvPr/>
          </p:nvSpPr>
          <p:spPr>
            <a:xfrm>
              <a:off x="8538626" y="694880"/>
              <a:ext cx="357955" cy="461589"/>
            </a:xfrm>
            <a:custGeom>
              <a:avLst/>
              <a:gdLst/>
              <a:ahLst/>
              <a:cxnLst/>
              <a:rect l="0" t="0" r="0" b="0"/>
              <a:pathLst>
                <a:path w="357955" h="461589">
                  <a:moveTo>
                    <a:pt x="10514" y="0"/>
                  </a:moveTo>
                  <a:lnTo>
                    <a:pt x="7646" y="14669"/>
                  </a:lnTo>
                  <a:lnTo>
                    <a:pt x="5505" y="28580"/>
                  </a:lnTo>
                  <a:lnTo>
                    <a:pt x="3902" y="43078"/>
                  </a:lnTo>
                  <a:lnTo>
                    <a:pt x="2720" y="58280"/>
                  </a:lnTo>
                  <a:lnTo>
                    <a:pt x="1872" y="74105"/>
                  </a:lnTo>
                  <a:lnTo>
                    <a:pt x="1275" y="90429"/>
                  </a:lnTo>
                  <a:lnTo>
                    <a:pt x="861" y="107292"/>
                  </a:lnTo>
                  <a:lnTo>
                    <a:pt x="576" y="124897"/>
                  </a:lnTo>
                  <a:lnTo>
                    <a:pt x="383" y="143290"/>
                  </a:lnTo>
                  <a:lnTo>
                    <a:pt x="253" y="162216"/>
                  </a:lnTo>
                  <a:lnTo>
                    <a:pt x="164" y="181227"/>
                  </a:lnTo>
                  <a:lnTo>
                    <a:pt x="105" y="200053"/>
                  </a:lnTo>
                  <a:lnTo>
                    <a:pt x="65" y="218610"/>
                  </a:lnTo>
                  <a:lnTo>
                    <a:pt x="39" y="236909"/>
                  </a:lnTo>
                  <a:lnTo>
                    <a:pt x="21" y="254993"/>
                  </a:lnTo>
                  <a:lnTo>
                    <a:pt x="9" y="272747"/>
                  </a:lnTo>
                  <a:lnTo>
                    <a:pt x="0" y="289909"/>
                  </a:lnTo>
                  <a:lnTo>
                    <a:pt x="0" y="306379"/>
                  </a:lnTo>
                  <a:lnTo>
                    <a:pt x="169" y="322051"/>
                  </a:lnTo>
                  <a:lnTo>
                    <a:pt x="814" y="336736"/>
                  </a:lnTo>
                  <a:lnTo>
                    <a:pt x="2068" y="350430"/>
                  </a:lnTo>
                  <a:lnTo>
                    <a:pt x="3892" y="363271"/>
                  </a:lnTo>
                  <a:lnTo>
                    <a:pt x="6187" y="375442"/>
                  </a:lnTo>
                  <a:lnTo>
                    <a:pt x="8853" y="387108"/>
                  </a:lnTo>
                  <a:lnTo>
                    <a:pt x="12116" y="398079"/>
                  </a:lnTo>
                  <a:lnTo>
                    <a:pt x="16517" y="407849"/>
                  </a:lnTo>
                  <a:lnTo>
                    <a:pt x="22257" y="416222"/>
                  </a:lnTo>
                  <a:lnTo>
                    <a:pt x="29231" y="422827"/>
                  </a:lnTo>
                  <a:lnTo>
                    <a:pt x="37208" y="426983"/>
                  </a:lnTo>
                  <a:lnTo>
                    <a:pt x="45936" y="428546"/>
                  </a:lnTo>
                  <a:lnTo>
                    <a:pt x="54881" y="427663"/>
                  </a:lnTo>
                  <a:lnTo>
                    <a:pt x="63264" y="424494"/>
                  </a:lnTo>
                  <a:lnTo>
                    <a:pt x="70710" y="419367"/>
                  </a:lnTo>
                  <a:lnTo>
                    <a:pt x="77198" y="412690"/>
                  </a:lnTo>
                  <a:lnTo>
                    <a:pt x="82871" y="404856"/>
                  </a:lnTo>
                  <a:lnTo>
                    <a:pt x="87911" y="396181"/>
                  </a:lnTo>
                  <a:lnTo>
                    <a:pt x="92485" y="386749"/>
                  </a:lnTo>
                  <a:lnTo>
                    <a:pt x="96726" y="376434"/>
                  </a:lnTo>
                  <a:lnTo>
                    <a:pt x="100734" y="365238"/>
                  </a:lnTo>
                  <a:lnTo>
                    <a:pt x="104581" y="353449"/>
                  </a:lnTo>
                  <a:lnTo>
                    <a:pt x="108318" y="341535"/>
                  </a:lnTo>
                  <a:lnTo>
                    <a:pt x="111976" y="329775"/>
                  </a:lnTo>
                  <a:lnTo>
                    <a:pt x="115415" y="318099"/>
                  </a:lnTo>
                  <a:lnTo>
                    <a:pt x="118345" y="306193"/>
                  </a:lnTo>
                  <a:lnTo>
                    <a:pt x="120650" y="293975"/>
                  </a:lnTo>
                  <a:lnTo>
                    <a:pt x="122478" y="284571"/>
                  </a:lnTo>
                  <a:lnTo>
                    <a:pt x="124089" y="282071"/>
                  </a:lnTo>
                  <a:lnTo>
                    <a:pt x="125691" y="285460"/>
                  </a:lnTo>
                  <a:lnTo>
                    <a:pt x="127524" y="292775"/>
                  </a:lnTo>
                  <a:lnTo>
                    <a:pt x="129692" y="302561"/>
                  </a:lnTo>
                  <a:lnTo>
                    <a:pt x="132192" y="313887"/>
                  </a:lnTo>
                  <a:lnTo>
                    <a:pt x="134974" y="326175"/>
                  </a:lnTo>
                  <a:lnTo>
                    <a:pt x="137969" y="338908"/>
                  </a:lnTo>
                  <a:lnTo>
                    <a:pt x="141120" y="351558"/>
                  </a:lnTo>
                  <a:lnTo>
                    <a:pt x="144390" y="363857"/>
                  </a:lnTo>
                  <a:lnTo>
                    <a:pt x="147905" y="375750"/>
                  </a:lnTo>
                  <a:lnTo>
                    <a:pt x="151949" y="387280"/>
                  </a:lnTo>
                  <a:lnTo>
                    <a:pt x="156640" y="398518"/>
                  </a:lnTo>
                  <a:lnTo>
                    <a:pt x="162097" y="409372"/>
                  </a:lnTo>
                  <a:lnTo>
                    <a:pt x="168518" y="419595"/>
                  </a:lnTo>
                  <a:lnTo>
                    <a:pt x="175918" y="429101"/>
                  </a:lnTo>
                  <a:lnTo>
                    <a:pt x="184329" y="437790"/>
                  </a:lnTo>
                  <a:lnTo>
                    <a:pt x="193878" y="445481"/>
                  </a:lnTo>
                  <a:lnTo>
                    <a:pt x="204520" y="452158"/>
                  </a:lnTo>
                  <a:lnTo>
                    <a:pt x="215919" y="457473"/>
                  </a:lnTo>
                  <a:lnTo>
                    <a:pt x="227561" y="460688"/>
                  </a:lnTo>
                  <a:lnTo>
                    <a:pt x="239127" y="461588"/>
                  </a:lnTo>
                  <a:lnTo>
                    <a:pt x="250331" y="460413"/>
                  </a:lnTo>
                  <a:lnTo>
                    <a:pt x="260855" y="457573"/>
                  </a:lnTo>
                  <a:lnTo>
                    <a:pt x="270598" y="453472"/>
                  </a:lnTo>
                  <a:lnTo>
                    <a:pt x="279632" y="448128"/>
                  </a:lnTo>
                  <a:lnTo>
                    <a:pt x="288094" y="441193"/>
                  </a:lnTo>
                  <a:lnTo>
                    <a:pt x="296124" y="432601"/>
                  </a:lnTo>
                  <a:lnTo>
                    <a:pt x="303842" y="422392"/>
                  </a:lnTo>
                  <a:lnTo>
                    <a:pt x="311339" y="410558"/>
                  </a:lnTo>
                  <a:lnTo>
                    <a:pt x="318678" y="397259"/>
                  </a:lnTo>
                  <a:lnTo>
                    <a:pt x="325743" y="382770"/>
                  </a:lnTo>
                  <a:lnTo>
                    <a:pt x="332262" y="367374"/>
                  </a:lnTo>
                  <a:lnTo>
                    <a:pt x="338122" y="351312"/>
                  </a:lnTo>
                  <a:lnTo>
                    <a:pt x="343210" y="334613"/>
                  </a:lnTo>
                  <a:lnTo>
                    <a:pt x="347330" y="317111"/>
                  </a:lnTo>
                  <a:lnTo>
                    <a:pt x="350469" y="298780"/>
                  </a:lnTo>
                  <a:lnTo>
                    <a:pt x="352763" y="279723"/>
                  </a:lnTo>
                  <a:lnTo>
                    <a:pt x="354394" y="260092"/>
                  </a:lnTo>
                  <a:lnTo>
                    <a:pt x="355531" y="240035"/>
                  </a:lnTo>
                  <a:lnTo>
                    <a:pt x="356315" y="219838"/>
                  </a:lnTo>
                  <a:lnTo>
                    <a:pt x="356849" y="199898"/>
                  </a:lnTo>
                  <a:lnTo>
                    <a:pt x="357212" y="180412"/>
                  </a:lnTo>
                  <a:lnTo>
                    <a:pt x="357457" y="161395"/>
                  </a:lnTo>
                  <a:lnTo>
                    <a:pt x="357622" y="142779"/>
                  </a:lnTo>
                  <a:lnTo>
                    <a:pt x="357732" y="124480"/>
                  </a:lnTo>
                  <a:lnTo>
                    <a:pt x="357806" y="106579"/>
                  </a:lnTo>
                  <a:lnTo>
                    <a:pt x="357854" y="89318"/>
                  </a:lnTo>
                  <a:lnTo>
                    <a:pt x="357888" y="72796"/>
                  </a:lnTo>
                  <a:lnTo>
                    <a:pt x="357910" y="57546"/>
                  </a:lnTo>
                  <a:lnTo>
                    <a:pt x="357927" y="43117"/>
                  </a:lnTo>
                  <a:lnTo>
                    <a:pt x="357941" y="28243"/>
                  </a:lnTo>
                  <a:lnTo>
                    <a:pt x="357954" y="1052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949222" y="632188"/>
              <a:ext cx="252686" cy="557533"/>
            </a:xfrm>
            <a:custGeom>
              <a:avLst/>
              <a:gdLst/>
              <a:ahLst/>
              <a:cxnLst/>
              <a:rect l="0" t="0" r="0" b="0"/>
              <a:pathLst>
                <a:path w="252686" h="557533">
                  <a:moveTo>
                    <a:pt x="1" y="557532"/>
                  </a:moveTo>
                  <a:lnTo>
                    <a:pt x="0" y="545797"/>
                  </a:lnTo>
                  <a:lnTo>
                    <a:pt x="0" y="534668"/>
                  </a:lnTo>
                  <a:lnTo>
                    <a:pt x="5" y="523065"/>
                  </a:lnTo>
                  <a:lnTo>
                    <a:pt x="179" y="510731"/>
                  </a:lnTo>
                  <a:lnTo>
                    <a:pt x="827" y="497422"/>
                  </a:lnTo>
                  <a:lnTo>
                    <a:pt x="2075" y="483109"/>
                  </a:lnTo>
                  <a:lnTo>
                    <a:pt x="3728" y="467758"/>
                  </a:lnTo>
                  <a:lnTo>
                    <a:pt x="5376" y="451248"/>
                  </a:lnTo>
                  <a:lnTo>
                    <a:pt x="6780" y="433624"/>
                  </a:lnTo>
                  <a:lnTo>
                    <a:pt x="7872" y="415061"/>
                  </a:lnTo>
                  <a:lnTo>
                    <a:pt x="8679" y="395770"/>
                  </a:lnTo>
                  <a:lnTo>
                    <a:pt x="9262" y="375937"/>
                  </a:lnTo>
                  <a:lnTo>
                    <a:pt x="9839" y="355551"/>
                  </a:lnTo>
                  <a:lnTo>
                    <a:pt x="10767" y="334421"/>
                  </a:lnTo>
                  <a:lnTo>
                    <a:pt x="12207" y="312505"/>
                  </a:lnTo>
                  <a:lnTo>
                    <a:pt x="13989" y="290058"/>
                  </a:lnTo>
                  <a:lnTo>
                    <a:pt x="15726" y="267529"/>
                  </a:lnTo>
                  <a:lnTo>
                    <a:pt x="17192" y="245188"/>
                  </a:lnTo>
                  <a:lnTo>
                    <a:pt x="18498" y="223118"/>
                  </a:lnTo>
                  <a:lnTo>
                    <a:pt x="19980" y="201306"/>
                  </a:lnTo>
                  <a:lnTo>
                    <a:pt x="21825" y="179715"/>
                  </a:lnTo>
                  <a:lnTo>
                    <a:pt x="23895" y="158623"/>
                  </a:lnTo>
                  <a:lnTo>
                    <a:pt x="25831" y="138599"/>
                  </a:lnTo>
                  <a:lnTo>
                    <a:pt x="27434" y="119868"/>
                  </a:lnTo>
                  <a:lnTo>
                    <a:pt x="28833" y="102339"/>
                  </a:lnTo>
                  <a:lnTo>
                    <a:pt x="30378" y="85792"/>
                  </a:lnTo>
                  <a:lnTo>
                    <a:pt x="32270" y="69996"/>
                  </a:lnTo>
                  <a:lnTo>
                    <a:pt x="34542" y="54911"/>
                  </a:lnTo>
                  <a:lnTo>
                    <a:pt x="37144" y="40686"/>
                  </a:lnTo>
                  <a:lnTo>
                    <a:pt x="40020" y="27356"/>
                  </a:lnTo>
                  <a:lnTo>
                    <a:pt x="43425" y="15624"/>
                  </a:lnTo>
                  <a:lnTo>
                    <a:pt x="47921" y="6866"/>
                  </a:lnTo>
                  <a:lnTo>
                    <a:pt x="53722" y="1590"/>
                  </a:lnTo>
                  <a:lnTo>
                    <a:pt x="60567" y="0"/>
                  </a:lnTo>
                  <a:lnTo>
                    <a:pt x="67926" y="2417"/>
                  </a:lnTo>
                  <a:lnTo>
                    <a:pt x="75424" y="8591"/>
                  </a:lnTo>
                  <a:lnTo>
                    <a:pt x="82729" y="17564"/>
                  </a:lnTo>
                  <a:lnTo>
                    <a:pt x="89473" y="28002"/>
                  </a:lnTo>
                  <a:lnTo>
                    <a:pt x="95522" y="39006"/>
                  </a:lnTo>
                  <a:lnTo>
                    <a:pt x="100921" y="50131"/>
                  </a:lnTo>
                  <a:lnTo>
                    <a:pt x="105789" y="61198"/>
                  </a:lnTo>
                  <a:lnTo>
                    <a:pt x="110253" y="72156"/>
                  </a:lnTo>
                  <a:lnTo>
                    <a:pt x="114423" y="83006"/>
                  </a:lnTo>
                  <a:lnTo>
                    <a:pt x="118384" y="93766"/>
                  </a:lnTo>
                  <a:lnTo>
                    <a:pt x="122203" y="104457"/>
                  </a:lnTo>
                  <a:lnTo>
                    <a:pt x="125919" y="115098"/>
                  </a:lnTo>
                  <a:lnTo>
                    <a:pt x="129569" y="125703"/>
                  </a:lnTo>
                  <a:lnTo>
                    <a:pt x="133172" y="136289"/>
                  </a:lnTo>
                  <a:lnTo>
                    <a:pt x="136744" y="147026"/>
                  </a:lnTo>
                  <a:lnTo>
                    <a:pt x="140296" y="158226"/>
                  </a:lnTo>
                  <a:lnTo>
                    <a:pt x="143834" y="170019"/>
                  </a:lnTo>
                  <a:lnTo>
                    <a:pt x="147363" y="182211"/>
                  </a:lnTo>
                  <a:lnTo>
                    <a:pt x="150885" y="194395"/>
                  </a:lnTo>
                  <a:lnTo>
                    <a:pt x="154403" y="206331"/>
                  </a:lnTo>
                  <a:lnTo>
                    <a:pt x="157918" y="217956"/>
                  </a:lnTo>
                  <a:lnTo>
                    <a:pt x="161431" y="229294"/>
                  </a:lnTo>
                  <a:lnTo>
                    <a:pt x="164943" y="240407"/>
                  </a:lnTo>
                  <a:lnTo>
                    <a:pt x="168454" y="251514"/>
                  </a:lnTo>
                  <a:lnTo>
                    <a:pt x="171964" y="262971"/>
                  </a:lnTo>
                  <a:lnTo>
                    <a:pt x="175474" y="274944"/>
                  </a:lnTo>
                  <a:lnTo>
                    <a:pt x="178983" y="287428"/>
                  </a:lnTo>
                  <a:lnTo>
                    <a:pt x="182494" y="300341"/>
                  </a:lnTo>
                  <a:lnTo>
                    <a:pt x="186004" y="313580"/>
                  </a:lnTo>
                  <a:lnTo>
                    <a:pt x="189514" y="326894"/>
                  </a:lnTo>
                  <a:lnTo>
                    <a:pt x="193023" y="339905"/>
                  </a:lnTo>
                  <a:lnTo>
                    <a:pt x="196533" y="352433"/>
                  </a:lnTo>
                  <a:lnTo>
                    <a:pt x="200043" y="364471"/>
                  </a:lnTo>
                  <a:lnTo>
                    <a:pt x="203551" y="376095"/>
                  </a:lnTo>
                  <a:lnTo>
                    <a:pt x="207061" y="387407"/>
                  </a:lnTo>
                  <a:lnTo>
                    <a:pt x="210571" y="398819"/>
                  </a:lnTo>
                  <a:lnTo>
                    <a:pt x="214080" y="411014"/>
                  </a:lnTo>
                  <a:lnTo>
                    <a:pt x="217590" y="424296"/>
                  </a:lnTo>
                  <a:lnTo>
                    <a:pt x="221099" y="438473"/>
                  </a:lnTo>
                  <a:lnTo>
                    <a:pt x="224608" y="453061"/>
                  </a:lnTo>
                  <a:lnTo>
                    <a:pt x="228118" y="467721"/>
                  </a:lnTo>
                  <a:lnTo>
                    <a:pt x="231628" y="482140"/>
                  </a:lnTo>
                  <a:lnTo>
                    <a:pt x="235137" y="495967"/>
                  </a:lnTo>
                  <a:lnTo>
                    <a:pt x="238660" y="509043"/>
                  </a:lnTo>
                  <a:lnTo>
                    <a:pt x="242375" y="521156"/>
                  </a:lnTo>
                  <a:lnTo>
                    <a:pt x="246776" y="531012"/>
                  </a:lnTo>
                  <a:lnTo>
                    <a:pt x="252685" y="53647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938694" y="964009"/>
              <a:ext cx="178986" cy="15142"/>
            </a:xfrm>
            <a:custGeom>
              <a:avLst/>
              <a:gdLst/>
              <a:ahLst/>
              <a:cxnLst/>
              <a:rect l="0" t="0" r="0" b="0"/>
              <a:pathLst>
                <a:path w="178986" h="15142">
                  <a:moveTo>
                    <a:pt x="178985" y="4612"/>
                  </a:moveTo>
                  <a:lnTo>
                    <a:pt x="167317" y="1813"/>
                  </a:lnTo>
                  <a:lnTo>
                    <a:pt x="156829" y="311"/>
                  </a:lnTo>
                  <a:lnTo>
                    <a:pt x="146522" y="0"/>
                  </a:lnTo>
                  <a:lnTo>
                    <a:pt x="136048" y="506"/>
                  </a:lnTo>
                  <a:lnTo>
                    <a:pt x="125056" y="1325"/>
                  </a:lnTo>
                  <a:lnTo>
                    <a:pt x="113413" y="2141"/>
                  </a:lnTo>
                  <a:lnTo>
                    <a:pt x="101159" y="2825"/>
                  </a:lnTo>
                  <a:lnTo>
                    <a:pt x="88405" y="3352"/>
                  </a:lnTo>
                  <a:lnTo>
                    <a:pt x="75279" y="3742"/>
                  </a:lnTo>
                  <a:lnTo>
                    <a:pt x="62104" y="4219"/>
                  </a:lnTo>
                  <a:lnTo>
                    <a:pt x="47898" y="5343"/>
                  </a:lnTo>
                  <a:lnTo>
                    <a:pt x="29177" y="833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149707" y="1700890"/>
            <a:ext cx="1073258" cy="686860"/>
            <a:chOff x="8149707" y="1700890"/>
            <a:chExt cx="1073258" cy="686860"/>
          </a:xfrm>
        </p:grpSpPr>
        <p:sp>
          <p:nvSpPr>
            <p:cNvPr id="27" name="Freeform 26"/>
            <p:cNvSpPr/>
            <p:nvPr/>
          </p:nvSpPr>
          <p:spPr>
            <a:xfrm>
              <a:off x="8149707" y="1802733"/>
              <a:ext cx="458829" cy="585017"/>
            </a:xfrm>
            <a:custGeom>
              <a:avLst/>
              <a:gdLst/>
              <a:ahLst/>
              <a:cxnLst/>
              <a:rect l="0" t="0" r="0" b="0"/>
              <a:pathLst>
                <a:path w="458829" h="585017">
                  <a:moveTo>
                    <a:pt x="209919" y="18697"/>
                  </a:moveTo>
                  <a:lnTo>
                    <a:pt x="198184" y="18763"/>
                  </a:lnTo>
                  <a:lnTo>
                    <a:pt x="187056" y="19404"/>
                  </a:lnTo>
                  <a:lnTo>
                    <a:pt x="175461" y="20705"/>
                  </a:lnTo>
                  <a:lnTo>
                    <a:pt x="163473" y="22737"/>
                  </a:lnTo>
                  <a:lnTo>
                    <a:pt x="151462" y="25702"/>
                  </a:lnTo>
                  <a:lnTo>
                    <a:pt x="139659" y="29627"/>
                  </a:lnTo>
                  <a:lnTo>
                    <a:pt x="128134" y="34548"/>
                  </a:lnTo>
                  <a:lnTo>
                    <a:pt x="116865" y="40600"/>
                  </a:lnTo>
                  <a:lnTo>
                    <a:pt x="105810" y="47745"/>
                  </a:lnTo>
                  <a:lnTo>
                    <a:pt x="95081" y="55813"/>
                  </a:lnTo>
                  <a:lnTo>
                    <a:pt x="84944" y="64598"/>
                  </a:lnTo>
                  <a:lnTo>
                    <a:pt x="75498" y="73914"/>
                  </a:lnTo>
                  <a:lnTo>
                    <a:pt x="66848" y="83609"/>
                  </a:lnTo>
                  <a:lnTo>
                    <a:pt x="59184" y="93569"/>
                  </a:lnTo>
                  <a:lnTo>
                    <a:pt x="52505" y="103717"/>
                  </a:lnTo>
                  <a:lnTo>
                    <a:pt x="46512" y="114158"/>
                  </a:lnTo>
                  <a:lnTo>
                    <a:pt x="40711" y="125161"/>
                  </a:lnTo>
                  <a:lnTo>
                    <a:pt x="34807" y="136821"/>
                  </a:lnTo>
                  <a:lnTo>
                    <a:pt x="28857" y="148924"/>
                  </a:lnTo>
                  <a:lnTo>
                    <a:pt x="23162" y="161048"/>
                  </a:lnTo>
                  <a:lnTo>
                    <a:pt x="17889" y="172953"/>
                  </a:lnTo>
                  <a:lnTo>
                    <a:pt x="13214" y="184897"/>
                  </a:lnTo>
                  <a:lnTo>
                    <a:pt x="9379" y="197514"/>
                  </a:lnTo>
                  <a:lnTo>
                    <a:pt x="6434" y="211121"/>
                  </a:lnTo>
                  <a:lnTo>
                    <a:pt x="4272" y="225872"/>
                  </a:lnTo>
                  <a:lnTo>
                    <a:pt x="2729" y="241917"/>
                  </a:lnTo>
                  <a:lnTo>
                    <a:pt x="1652" y="259194"/>
                  </a:lnTo>
                  <a:lnTo>
                    <a:pt x="908" y="277339"/>
                  </a:lnTo>
                  <a:lnTo>
                    <a:pt x="400" y="295811"/>
                  </a:lnTo>
                  <a:lnTo>
                    <a:pt x="60" y="314259"/>
                  </a:lnTo>
                  <a:lnTo>
                    <a:pt x="0" y="332220"/>
                  </a:lnTo>
                  <a:lnTo>
                    <a:pt x="493" y="349055"/>
                  </a:lnTo>
                  <a:lnTo>
                    <a:pt x="1646" y="364527"/>
                  </a:lnTo>
                  <a:lnTo>
                    <a:pt x="3575" y="378900"/>
                  </a:lnTo>
                  <a:lnTo>
                    <a:pt x="6471" y="392714"/>
                  </a:lnTo>
                  <a:lnTo>
                    <a:pt x="10345" y="406345"/>
                  </a:lnTo>
                  <a:lnTo>
                    <a:pt x="14895" y="419807"/>
                  </a:lnTo>
                  <a:lnTo>
                    <a:pt x="19634" y="432862"/>
                  </a:lnTo>
                  <a:lnTo>
                    <a:pt x="24270" y="445394"/>
                  </a:lnTo>
                  <a:lnTo>
                    <a:pt x="29025" y="457591"/>
                  </a:lnTo>
                  <a:lnTo>
                    <a:pt x="34509" y="469847"/>
                  </a:lnTo>
                  <a:lnTo>
                    <a:pt x="41016" y="482380"/>
                  </a:lnTo>
                  <a:lnTo>
                    <a:pt x="48524" y="494916"/>
                  </a:lnTo>
                  <a:lnTo>
                    <a:pt x="56867" y="506806"/>
                  </a:lnTo>
                  <a:lnTo>
                    <a:pt x="65858" y="517730"/>
                  </a:lnTo>
                  <a:lnTo>
                    <a:pt x="75489" y="527691"/>
                  </a:lnTo>
                  <a:lnTo>
                    <a:pt x="85932" y="536843"/>
                  </a:lnTo>
                  <a:lnTo>
                    <a:pt x="97214" y="545364"/>
                  </a:lnTo>
                  <a:lnTo>
                    <a:pt x="109229" y="553257"/>
                  </a:lnTo>
                  <a:lnTo>
                    <a:pt x="121827" y="560346"/>
                  </a:lnTo>
                  <a:lnTo>
                    <a:pt x="134858" y="566596"/>
                  </a:lnTo>
                  <a:lnTo>
                    <a:pt x="148203" y="571948"/>
                  </a:lnTo>
                  <a:lnTo>
                    <a:pt x="161767" y="576246"/>
                  </a:lnTo>
                  <a:lnTo>
                    <a:pt x="175483" y="579505"/>
                  </a:lnTo>
                  <a:lnTo>
                    <a:pt x="189304" y="581881"/>
                  </a:lnTo>
                  <a:lnTo>
                    <a:pt x="203196" y="583567"/>
                  </a:lnTo>
                  <a:lnTo>
                    <a:pt x="217137" y="584727"/>
                  </a:lnTo>
                  <a:lnTo>
                    <a:pt x="231110" y="585016"/>
                  </a:lnTo>
                  <a:lnTo>
                    <a:pt x="245103" y="583621"/>
                  </a:lnTo>
                  <a:lnTo>
                    <a:pt x="259111" y="580239"/>
                  </a:lnTo>
                  <a:lnTo>
                    <a:pt x="273130" y="575187"/>
                  </a:lnTo>
                  <a:lnTo>
                    <a:pt x="287155" y="569115"/>
                  </a:lnTo>
                  <a:lnTo>
                    <a:pt x="301175" y="562505"/>
                  </a:lnTo>
                  <a:lnTo>
                    <a:pt x="314861" y="555306"/>
                  </a:lnTo>
                  <a:lnTo>
                    <a:pt x="327598" y="547043"/>
                  </a:lnTo>
                  <a:lnTo>
                    <a:pt x="339129" y="537525"/>
                  </a:lnTo>
                  <a:lnTo>
                    <a:pt x="349513" y="526845"/>
                  </a:lnTo>
                  <a:lnTo>
                    <a:pt x="358957" y="515219"/>
                  </a:lnTo>
                  <a:lnTo>
                    <a:pt x="367683" y="502880"/>
                  </a:lnTo>
                  <a:lnTo>
                    <a:pt x="375883" y="490188"/>
                  </a:lnTo>
                  <a:lnTo>
                    <a:pt x="383712" y="477601"/>
                  </a:lnTo>
                  <a:lnTo>
                    <a:pt x="391281" y="465352"/>
                  </a:lnTo>
                  <a:lnTo>
                    <a:pt x="398673" y="453162"/>
                  </a:lnTo>
                  <a:lnTo>
                    <a:pt x="405942" y="440373"/>
                  </a:lnTo>
                  <a:lnTo>
                    <a:pt x="413126" y="426656"/>
                  </a:lnTo>
                  <a:lnTo>
                    <a:pt x="420085" y="412169"/>
                  </a:lnTo>
                  <a:lnTo>
                    <a:pt x="426532" y="397366"/>
                  </a:lnTo>
                  <a:lnTo>
                    <a:pt x="432348" y="382549"/>
                  </a:lnTo>
                  <a:lnTo>
                    <a:pt x="437574" y="367683"/>
                  </a:lnTo>
                  <a:lnTo>
                    <a:pt x="442319" y="352491"/>
                  </a:lnTo>
                  <a:lnTo>
                    <a:pt x="446693" y="336828"/>
                  </a:lnTo>
                  <a:lnTo>
                    <a:pt x="450631" y="320699"/>
                  </a:lnTo>
                  <a:lnTo>
                    <a:pt x="453904" y="304179"/>
                  </a:lnTo>
                  <a:lnTo>
                    <a:pt x="456435" y="287358"/>
                  </a:lnTo>
                  <a:lnTo>
                    <a:pt x="458136" y="270314"/>
                  </a:lnTo>
                  <a:lnTo>
                    <a:pt x="458828" y="253112"/>
                  </a:lnTo>
                  <a:lnTo>
                    <a:pt x="458514" y="235805"/>
                  </a:lnTo>
                  <a:lnTo>
                    <a:pt x="457336" y="218590"/>
                  </a:lnTo>
                  <a:lnTo>
                    <a:pt x="455484" y="201798"/>
                  </a:lnTo>
                  <a:lnTo>
                    <a:pt x="453124" y="185576"/>
                  </a:lnTo>
                  <a:lnTo>
                    <a:pt x="450236" y="169902"/>
                  </a:lnTo>
                  <a:lnTo>
                    <a:pt x="446620" y="154684"/>
                  </a:lnTo>
                  <a:lnTo>
                    <a:pt x="442225" y="139818"/>
                  </a:lnTo>
                  <a:lnTo>
                    <a:pt x="437138" y="125377"/>
                  </a:lnTo>
                  <a:lnTo>
                    <a:pt x="431499" y="111592"/>
                  </a:lnTo>
                  <a:lnTo>
                    <a:pt x="425440" y="98542"/>
                  </a:lnTo>
                  <a:lnTo>
                    <a:pt x="418914" y="86321"/>
                  </a:lnTo>
                  <a:lnTo>
                    <a:pt x="411702" y="75105"/>
                  </a:lnTo>
                  <a:lnTo>
                    <a:pt x="403739" y="64899"/>
                  </a:lnTo>
                  <a:lnTo>
                    <a:pt x="395103" y="55722"/>
                  </a:lnTo>
                  <a:lnTo>
                    <a:pt x="385929" y="47696"/>
                  </a:lnTo>
                  <a:lnTo>
                    <a:pt x="376343" y="40772"/>
                  </a:lnTo>
                  <a:lnTo>
                    <a:pt x="366297" y="34612"/>
                  </a:lnTo>
                  <a:lnTo>
                    <a:pt x="355566" y="28700"/>
                  </a:lnTo>
                  <a:lnTo>
                    <a:pt x="344088" y="22726"/>
                  </a:lnTo>
                  <a:lnTo>
                    <a:pt x="331940" y="16898"/>
                  </a:lnTo>
                  <a:lnTo>
                    <a:pt x="319252" y="11817"/>
                  </a:lnTo>
                  <a:lnTo>
                    <a:pt x="306156" y="7771"/>
                  </a:lnTo>
                  <a:lnTo>
                    <a:pt x="292599" y="4733"/>
                  </a:lnTo>
                  <a:lnTo>
                    <a:pt x="278359" y="2536"/>
                  </a:lnTo>
                  <a:lnTo>
                    <a:pt x="263381" y="991"/>
                  </a:lnTo>
                  <a:lnTo>
                    <a:pt x="248067" y="89"/>
                  </a:lnTo>
                  <a:lnTo>
                    <a:pt x="233167" y="0"/>
                  </a:lnTo>
                  <a:lnTo>
                    <a:pt x="219067" y="756"/>
                  </a:lnTo>
                  <a:lnTo>
                    <a:pt x="205651" y="2415"/>
                  </a:lnTo>
                  <a:lnTo>
                    <a:pt x="192495" y="5131"/>
                  </a:lnTo>
                  <a:lnTo>
                    <a:pt x="179314" y="8896"/>
                  </a:lnTo>
                  <a:lnTo>
                    <a:pt x="166155" y="13882"/>
                  </a:lnTo>
                  <a:lnTo>
                    <a:pt x="153306" y="20511"/>
                  </a:lnTo>
                  <a:lnTo>
                    <a:pt x="140922" y="28857"/>
                  </a:lnTo>
                  <a:lnTo>
                    <a:pt x="129162" y="38546"/>
                  </a:lnTo>
                  <a:lnTo>
                    <a:pt x="118265" y="48958"/>
                  </a:lnTo>
                  <a:lnTo>
                    <a:pt x="108280" y="59649"/>
                  </a:lnTo>
                  <a:lnTo>
                    <a:pt x="99394" y="69946"/>
                  </a:lnTo>
                  <a:lnTo>
                    <a:pt x="91148" y="79882"/>
                  </a:lnTo>
                  <a:lnTo>
                    <a:pt x="82818" y="90321"/>
                  </a:lnTo>
                  <a:lnTo>
                    <a:pt x="73050" y="10292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70238" y="1821430"/>
              <a:ext cx="94758" cy="494840"/>
            </a:xfrm>
            <a:custGeom>
              <a:avLst/>
              <a:gdLst/>
              <a:ahLst/>
              <a:cxnLst/>
              <a:rect l="0" t="0" r="0" b="0"/>
              <a:pathLst>
                <a:path w="94758" h="494840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2004" y="36461"/>
                  </a:lnTo>
                  <a:lnTo>
                    <a:pt x="3863" y="50309"/>
                  </a:lnTo>
                  <a:lnTo>
                    <a:pt x="6179" y="64637"/>
                  </a:lnTo>
                  <a:lnTo>
                    <a:pt x="8847" y="79107"/>
                  </a:lnTo>
                  <a:lnTo>
                    <a:pt x="11771" y="93557"/>
                  </a:lnTo>
                  <a:lnTo>
                    <a:pt x="14878" y="107933"/>
                  </a:lnTo>
                  <a:lnTo>
                    <a:pt x="18113" y="122223"/>
                  </a:lnTo>
                  <a:lnTo>
                    <a:pt x="21437" y="136274"/>
                  </a:lnTo>
                  <a:lnTo>
                    <a:pt x="24822" y="149796"/>
                  </a:lnTo>
                  <a:lnTo>
                    <a:pt x="28246" y="162677"/>
                  </a:lnTo>
                  <a:lnTo>
                    <a:pt x="31699" y="175125"/>
                  </a:lnTo>
                  <a:lnTo>
                    <a:pt x="35171" y="187558"/>
                  </a:lnTo>
                  <a:lnTo>
                    <a:pt x="38656" y="200222"/>
                  </a:lnTo>
                  <a:lnTo>
                    <a:pt x="42148" y="213187"/>
                  </a:lnTo>
                  <a:lnTo>
                    <a:pt x="45646" y="226431"/>
                  </a:lnTo>
                  <a:lnTo>
                    <a:pt x="49148" y="239895"/>
                  </a:lnTo>
                  <a:lnTo>
                    <a:pt x="52653" y="253361"/>
                  </a:lnTo>
                  <a:lnTo>
                    <a:pt x="56159" y="266475"/>
                  </a:lnTo>
                  <a:lnTo>
                    <a:pt x="59666" y="279085"/>
                  </a:lnTo>
                  <a:lnTo>
                    <a:pt x="63174" y="291688"/>
                  </a:lnTo>
                  <a:lnTo>
                    <a:pt x="66683" y="305288"/>
                  </a:lnTo>
                  <a:lnTo>
                    <a:pt x="70192" y="320367"/>
                  </a:lnTo>
                  <a:lnTo>
                    <a:pt x="73702" y="336751"/>
                  </a:lnTo>
                  <a:lnTo>
                    <a:pt x="77211" y="353900"/>
                  </a:lnTo>
                  <a:lnTo>
                    <a:pt x="80714" y="371401"/>
                  </a:lnTo>
                  <a:lnTo>
                    <a:pt x="84051" y="389033"/>
                  </a:lnTo>
                  <a:lnTo>
                    <a:pt x="86913" y="406696"/>
                  </a:lnTo>
                  <a:lnTo>
                    <a:pt x="89169" y="424327"/>
                  </a:lnTo>
                  <a:lnTo>
                    <a:pt x="90856" y="441157"/>
                  </a:lnTo>
                  <a:lnTo>
                    <a:pt x="92255" y="457355"/>
                  </a:lnTo>
                  <a:lnTo>
                    <a:pt x="93485" y="474344"/>
                  </a:lnTo>
                  <a:lnTo>
                    <a:pt x="94757" y="49483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60345" y="1700890"/>
              <a:ext cx="562620" cy="657494"/>
            </a:xfrm>
            <a:custGeom>
              <a:avLst/>
              <a:gdLst/>
              <a:ahLst/>
              <a:cxnLst/>
              <a:rect l="0" t="0" r="0" b="0"/>
              <a:pathLst>
                <a:path w="562620" h="657494">
                  <a:moveTo>
                    <a:pt x="4609" y="152125"/>
                  </a:moveTo>
                  <a:lnTo>
                    <a:pt x="1809" y="143324"/>
                  </a:lnTo>
                  <a:lnTo>
                    <a:pt x="306" y="134977"/>
                  </a:lnTo>
                  <a:lnTo>
                    <a:pt x="0" y="126278"/>
                  </a:lnTo>
                  <a:lnTo>
                    <a:pt x="680" y="117157"/>
                  </a:lnTo>
                  <a:lnTo>
                    <a:pt x="2147" y="107662"/>
                  </a:lnTo>
                  <a:lnTo>
                    <a:pt x="4221" y="97875"/>
                  </a:lnTo>
                  <a:lnTo>
                    <a:pt x="6903" y="88034"/>
                  </a:lnTo>
                  <a:lnTo>
                    <a:pt x="10373" y="78508"/>
                  </a:lnTo>
                  <a:lnTo>
                    <a:pt x="14669" y="69475"/>
                  </a:lnTo>
                  <a:lnTo>
                    <a:pt x="19687" y="60936"/>
                  </a:lnTo>
                  <a:lnTo>
                    <a:pt x="25280" y="52815"/>
                  </a:lnTo>
                  <a:lnTo>
                    <a:pt x="31312" y="45017"/>
                  </a:lnTo>
                  <a:lnTo>
                    <a:pt x="37989" y="37457"/>
                  </a:lnTo>
                  <a:lnTo>
                    <a:pt x="45835" y="30067"/>
                  </a:lnTo>
                  <a:lnTo>
                    <a:pt x="55047" y="22804"/>
                  </a:lnTo>
                  <a:lnTo>
                    <a:pt x="65675" y="15959"/>
                  </a:lnTo>
                  <a:lnTo>
                    <a:pt x="77791" y="10122"/>
                  </a:lnTo>
                  <a:lnTo>
                    <a:pt x="91274" y="5536"/>
                  </a:lnTo>
                  <a:lnTo>
                    <a:pt x="105718" y="2289"/>
                  </a:lnTo>
                  <a:lnTo>
                    <a:pt x="120550" y="477"/>
                  </a:lnTo>
                  <a:lnTo>
                    <a:pt x="135411" y="0"/>
                  </a:lnTo>
                  <a:lnTo>
                    <a:pt x="150149" y="627"/>
                  </a:lnTo>
                  <a:lnTo>
                    <a:pt x="164731" y="2103"/>
                  </a:lnTo>
                  <a:lnTo>
                    <a:pt x="179165" y="4206"/>
                  </a:lnTo>
                  <a:lnTo>
                    <a:pt x="193316" y="6920"/>
                  </a:lnTo>
                  <a:lnTo>
                    <a:pt x="206907" y="10419"/>
                  </a:lnTo>
                  <a:lnTo>
                    <a:pt x="219825" y="14735"/>
                  </a:lnTo>
                  <a:lnTo>
                    <a:pt x="231959" y="19770"/>
                  </a:lnTo>
                  <a:lnTo>
                    <a:pt x="243116" y="25374"/>
                  </a:lnTo>
                  <a:lnTo>
                    <a:pt x="253288" y="31408"/>
                  </a:lnTo>
                  <a:lnTo>
                    <a:pt x="262611" y="37918"/>
                  </a:lnTo>
                  <a:lnTo>
                    <a:pt x="271267" y="45120"/>
                  </a:lnTo>
                  <a:lnTo>
                    <a:pt x="279427" y="53081"/>
                  </a:lnTo>
                  <a:lnTo>
                    <a:pt x="287234" y="61885"/>
                  </a:lnTo>
                  <a:lnTo>
                    <a:pt x="294789" y="71705"/>
                  </a:lnTo>
                  <a:lnTo>
                    <a:pt x="302167" y="82542"/>
                  </a:lnTo>
                  <a:lnTo>
                    <a:pt x="309258" y="94413"/>
                  </a:lnTo>
                  <a:lnTo>
                    <a:pt x="315794" y="107438"/>
                  </a:lnTo>
                  <a:lnTo>
                    <a:pt x="321661" y="121566"/>
                  </a:lnTo>
                  <a:lnTo>
                    <a:pt x="326583" y="136461"/>
                  </a:lnTo>
                  <a:lnTo>
                    <a:pt x="330059" y="151604"/>
                  </a:lnTo>
                  <a:lnTo>
                    <a:pt x="331947" y="166681"/>
                  </a:lnTo>
                  <a:lnTo>
                    <a:pt x="332420" y="181736"/>
                  </a:lnTo>
                  <a:lnTo>
                    <a:pt x="331756" y="197063"/>
                  </a:lnTo>
                  <a:lnTo>
                    <a:pt x="330239" y="212816"/>
                  </a:lnTo>
                  <a:lnTo>
                    <a:pt x="328104" y="228836"/>
                  </a:lnTo>
                  <a:lnTo>
                    <a:pt x="325535" y="244752"/>
                  </a:lnTo>
                  <a:lnTo>
                    <a:pt x="322660" y="260346"/>
                  </a:lnTo>
                  <a:lnTo>
                    <a:pt x="319408" y="275411"/>
                  </a:lnTo>
                  <a:lnTo>
                    <a:pt x="315540" y="289681"/>
                  </a:lnTo>
                  <a:lnTo>
                    <a:pt x="310971" y="303093"/>
                  </a:lnTo>
                  <a:lnTo>
                    <a:pt x="305768" y="315743"/>
                  </a:lnTo>
                  <a:lnTo>
                    <a:pt x="300049" y="327786"/>
                  </a:lnTo>
                  <a:lnTo>
                    <a:pt x="293937" y="339365"/>
                  </a:lnTo>
                  <a:lnTo>
                    <a:pt x="287375" y="350279"/>
                  </a:lnTo>
                  <a:lnTo>
                    <a:pt x="280139" y="360010"/>
                  </a:lnTo>
                  <a:lnTo>
                    <a:pt x="272160" y="368371"/>
                  </a:lnTo>
                  <a:lnTo>
                    <a:pt x="263513" y="375477"/>
                  </a:lnTo>
                  <a:lnTo>
                    <a:pt x="254331" y="381566"/>
                  </a:lnTo>
                  <a:lnTo>
                    <a:pt x="244778" y="386913"/>
                  </a:lnTo>
                  <a:lnTo>
                    <a:pt x="236136" y="392661"/>
                  </a:lnTo>
                  <a:lnTo>
                    <a:pt x="230789" y="399525"/>
                  </a:lnTo>
                  <a:lnTo>
                    <a:pt x="229482" y="406630"/>
                  </a:lnTo>
                  <a:lnTo>
                    <a:pt x="231240" y="414056"/>
                  </a:lnTo>
                  <a:lnTo>
                    <a:pt x="234978" y="422022"/>
                  </a:lnTo>
                  <a:lnTo>
                    <a:pt x="239940" y="430412"/>
                  </a:lnTo>
                  <a:lnTo>
                    <a:pt x="245655" y="438849"/>
                  </a:lnTo>
                  <a:lnTo>
                    <a:pt x="251844" y="447105"/>
                  </a:lnTo>
                  <a:lnTo>
                    <a:pt x="258497" y="455435"/>
                  </a:lnTo>
                  <a:lnTo>
                    <a:pt x="265814" y="464468"/>
                  </a:lnTo>
                  <a:lnTo>
                    <a:pt x="273850" y="474500"/>
                  </a:lnTo>
                  <a:lnTo>
                    <a:pt x="282372" y="485186"/>
                  </a:lnTo>
                  <a:lnTo>
                    <a:pt x="290941" y="495752"/>
                  </a:lnTo>
                  <a:lnTo>
                    <a:pt x="299297" y="505747"/>
                  </a:lnTo>
                  <a:lnTo>
                    <a:pt x="307364" y="515068"/>
                  </a:lnTo>
                  <a:lnTo>
                    <a:pt x="315162" y="523782"/>
                  </a:lnTo>
                  <a:lnTo>
                    <a:pt x="322740" y="532010"/>
                  </a:lnTo>
                  <a:lnTo>
                    <a:pt x="330151" y="539874"/>
                  </a:lnTo>
                  <a:lnTo>
                    <a:pt x="337441" y="547476"/>
                  </a:lnTo>
                  <a:lnTo>
                    <a:pt x="344644" y="554893"/>
                  </a:lnTo>
                  <a:lnTo>
                    <a:pt x="351790" y="562183"/>
                  </a:lnTo>
                  <a:lnTo>
                    <a:pt x="358894" y="569384"/>
                  </a:lnTo>
                  <a:lnTo>
                    <a:pt x="365979" y="576526"/>
                  </a:lnTo>
                  <a:lnTo>
                    <a:pt x="373381" y="583627"/>
                  </a:lnTo>
                  <a:lnTo>
                    <a:pt x="381724" y="590701"/>
                  </a:lnTo>
                  <a:lnTo>
                    <a:pt x="391262" y="597757"/>
                  </a:lnTo>
                  <a:lnTo>
                    <a:pt x="401772" y="604801"/>
                  </a:lnTo>
                  <a:lnTo>
                    <a:pt x="412743" y="611837"/>
                  </a:lnTo>
                  <a:lnTo>
                    <a:pt x="423829" y="618862"/>
                  </a:lnTo>
                  <a:lnTo>
                    <a:pt x="435036" y="625715"/>
                  </a:lnTo>
                  <a:lnTo>
                    <a:pt x="446618" y="632091"/>
                  </a:lnTo>
                  <a:lnTo>
                    <a:pt x="458709" y="637856"/>
                  </a:lnTo>
                  <a:lnTo>
                    <a:pt x="471455" y="642878"/>
                  </a:lnTo>
                  <a:lnTo>
                    <a:pt x="485083" y="646954"/>
                  </a:lnTo>
                  <a:lnTo>
                    <a:pt x="499605" y="650065"/>
                  </a:lnTo>
                  <a:lnTo>
                    <a:pt x="514143" y="652345"/>
                  </a:lnTo>
                  <a:lnTo>
                    <a:pt x="528458" y="654214"/>
                  </a:lnTo>
                  <a:lnTo>
                    <a:pt x="543806" y="655836"/>
                  </a:lnTo>
                  <a:lnTo>
                    <a:pt x="562619" y="65749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681852" y="4175883"/>
            <a:ext cx="561962" cy="636281"/>
            <a:chOff x="7681852" y="4175883"/>
            <a:chExt cx="561962" cy="636281"/>
          </a:xfrm>
        </p:grpSpPr>
        <p:sp>
          <p:nvSpPr>
            <p:cNvPr id="31" name="Freeform 30"/>
            <p:cNvSpPr/>
            <p:nvPr/>
          </p:nvSpPr>
          <p:spPr>
            <a:xfrm>
              <a:off x="7681852" y="4276253"/>
              <a:ext cx="298750" cy="535911"/>
            </a:xfrm>
            <a:custGeom>
              <a:avLst/>
              <a:gdLst/>
              <a:ahLst/>
              <a:cxnLst/>
              <a:rect l="0" t="0" r="0" b="0"/>
              <a:pathLst>
                <a:path w="298750" h="535911">
                  <a:moveTo>
                    <a:pt x="172407" y="40431"/>
                  </a:moveTo>
                  <a:lnTo>
                    <a:pt x="166472" y="31697"/>
                  </a:lnTo>
                  <a:lnTo>
                    <a:pt x="160267" y="23990"/>
                  </a:lnTo>
                  <a:lnTo>
                    <a:pt x="153172" y="16602"/>
                  </a:lnTo>
                  <a:lnTo>
                    <a:pt x="145233" y="9859"/>
                  </a:lnTo>
                  <a:lnTo>
                    <a:pt x="136586" y="4625"/>
                  </a:lnTo>
                  <a:lnTo>
                    <a:pt x="127392" y="1268"/>
                  </a:lnTo>
                  <a:lnTo>
                    <a:pt x="117792" y="0"/>
                  </a:lnTo>
                  <a:lnTo>
                    <a:pt x="107901" y="1120"/>
                  </a:lnTo>
                  <a:lnTo>
                    <a:pt x="97814" y="4543"/>
                  </a:lnTo>
                  <a:lnTo>
                    <a:pt x="87752" y="9909"/>
                  </a:lnTo>
                  <a:lnTo>
                    <a:pt x="78072" y="16783"/>
                  </a:lnTo>
                  <a:lnTo>
                    <a:pt x="68930" y="24777"/>
                  </a:lnTo>
                  <a:lnTo>
                    <a:pt x="60316" y="33904"/>
                  </a:lnTo>
                  <a:lnTo>
                    <a:pt x="52144" y="44538"/>
                  </a:lnTo>
                  <a:lnTo>
                    <a:pt x="44317" y="56767"/>
                  </a:lnTo>
                  <a:lnTo>
                    <a:pt x="36907" y="70403"/>
                  </a:lnTo>
                  <a:lnTo>
                    <a:pt x="30148" y="85158"/>
                  </a:lnTo>
                  <a:lnTo>
                    <a:pt x="24124" y="100749"/>
                  </a:lnTo>
                  <a:lnTo>
                    <a:pt x="18925" y="116778"/>
                  </a:lnTo>
                  <a:lnTo>
                    <a:pt x="14731" y="132757"/>
                  </a:lnTo>
                  <a:lnTo>
                    <a:pt x="11536" y="148422"/>
                  </a:lnTo>
                  <a:lnTo>
                    <a:pt x="9034" y="163549"/>
                  </a:lnTo>
                  <a:lnTo>
                    <a:pt x="6732" y="177868"/>
                  </a:lnTo>
                  <a:lnTo>
                    <a:pt x="4336" y="191335"/>
                  </a:lnTo>
                  <a:lnTo>
                    <a:pt x="2061" y="204702"/>
                  </a:lnTo>
                  <a:lnTo>
                    <a:pt x="520" y="219357"/>
                  </a:lnTo>
                  <a:lnTo>
                    <a:pt x="0" y="235965"/>
                  </a:lnTo>
                  <a:lnTo>
                    <a:pt x="311" y="254362"/>
                  </a:lnTo>
                  <a:lnTo>
                    <a:pt x="985" y="273933"/>
                  </a:lnTo>
                  <a:lnTo>
                    <a:pt x="1702" y="294162"/>
                  </a:lnTo>
                  <a:lnTo>
                    <a:pt x="2488" y="314251"/>
                  </a:lnTo>
                  <a:lnTo>
                    <a:pt x="3614" y="333111"/>
                  </a:lnTo>
                  <a:lnTo>
                    <a:pt x="5221" y="350265"/>
                  </a:lnTo>
                  <a:lnTo>
                    <a:pt x="7300" y="365762"/>
                  </a:lnTo>
                  <a:lnTo>
                    <a:pt x="9773" y="379879"/>
                  </a:lnTo>
                  <a:lnTo>
                    <a:pt x="12551" y="392938"/>
                  </a:lnTo>
                  <a:lnTo>
                    <a:pt x="15554" y="405221"/>
                  </a:lnTo>
                  <a:lnTo>
                    <a:pt x="18715" y="416953"/>
                  </a:lnTo>
                  <a:lnTo>
                    <a:pt x="21995" y="428304"/>
                  </a:lnTo>
                  <a:lnTo>
                    <a:pt x="25691" y="439559"/>
                  </a:lnTo>
                  <a:lnTo>
                    <a:pt x="30389" y="451109"/>
                  </a:lnTo>
                  <a:lnTo>
                    <a:pt x="36328" y="463133"/>
                  </a:lnTo>
                  <a:lnTo>
                    <a:pt x="43267" y="475310"/>
                  </a:lnTo>
                  <a:lnTo>
                    <a:pt x="50688" y="486950"/>
                  </a:lnTo>
                  <a:lnTo>
                    <a:pt x="58239" y="497699"/>
                  </a:lnTo>
                  <a:lnTo>
                    <a:pt x="65917" y="507373"/>
                  </a:lnTo>
                  <a:lnTo>
                    <a:pt x="73978" y="515798"/>
                  </a:lnTo>
                  <a:lnTo>
                    <a:pt x="82546" y="523009"/>
                  </a:lnTo>
                  <a:lnTo>
                    <a:pt x="91605" y="528868"/>
                  </a:lnTo>
                  <a:lnTo>
                    <a:pt x="101072" y="532988"/>
                  </a:lnTo>
                  <a:lnTo>
                    <a:pt x="110852" y="535312"/>
                  </a:lnTo>
                  <a:lnTo>
                    <a:pt x="120862" y="535910"/>
                  </a:lnTo>
                  <a:lnTo>
                    <a:pt x="131033" y="534799"/>
                  </a:lnTo>
                  <a:lnTo>
                    <a:pt x="141320" y="532164"/>
                  </a:lnTo>
                  <a:lnTo>
                    <a:pt x="151684" y="528295"/>
                  </a:lnTo>
                  <a:lnTo>
                    <a:pt x="162103" y="523490"/>
                  </a:lnTo>
                  <a:lnTo>
                    <a:pt x="172556" y="518003"/>
                  </a:lnTo>
                  <a:lnTo>
                    <a:pt x="183036" y="512034"/>
                  </a:lnTo>
                  <a:lnTo>
                    <a:pt x="193531" y="505727"/>
                  </a:lnTo>
                  <a:lnTo>
                    <a:pt x="204033" y="499181"/>
                  </a:lnTo>
                  <a:lnTo>
                    <a:pt x="214373" y="492141"/>
                  </a:lnTo>
                  <a:lnTo>
                    <a:pt x="224244" y="484044"/>
                  </a:lnTo>
                  <a:lnTo>
                    <a:pt x="233512" y="474665"/>
                  </a:lnTo>
                  <a:lnTo>
                    <a:pt x="242210" y="464093"/>
                  </a:lnTo>
                  <a:lnTo>
                    <a:pt x="250439" y="452547"/>
                  </a:lnTo>
                  <a:lnTo>
                    <a:pt x="258306" y="440268"/>
                  </a:lnTo>
                  <a:lnTo>
                    <a:pt x="265796" y="427683"/>
                  </a:lnTo>
                  <a:lnTo>
                    <a:pt x="273617" y="413943"/>
                  </a:lnTo>
                  <a:lnTo>
                    <a:pt x="283574" y="395611"/>
                  </a:lnTo>
                  <a:lnTo>
                    <a:pt x="298749" y="36681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02061" y="4175883"/>
              <a:ext cx="241753" cy="572470"/>
            </a:xfrm>
            <a:custGeom>
              <a:avLst/>
              <a:gdLst/>
              <a:ahLst/>
              <a:cxnLst/>
              <a:rect l="0" t="0" r="0" b="0"/>
              <a:pathLst>
                <a:path w="241753" h="572470">
                  <a:moveTo>
                    <a:pt x="20654" y="572469"/>
                  </a:moveTo>
                  <a:lnTo>
                    <a:pt x="17854" y="560734"/>
                  </a:lnTo>
                  <a:lnTo>
                    <a:pt x="16352" y="549605"/>
                  </a:lnTo>
                  <a:lnTo>
                    <a:pt x="16037" y="538003"/>
                  </a:lnTo>
                  <a:lnTo>
                    <a:pt x="16370" y="525668"/>
                  </a:lnTo>
                  <a:lnTo>
                    <a:pt x="16541" y="512360"/>
                  </a:lnTo>
                  <a:lnTo>
                    <a:pt x="16109" y="498046"/>
                  </a:lnTo>
                  <a:lnTo>
                    <a:pt x="15139" y="482695"/>
                  </a:lnTo>
                  <a:lnTo>
                    <a:pt x="14018" y="466185"/>
                  </a:lnTo>
                  <a:lnTo>
                    <a:pt x="13001" y="448557"/>
                  </a:lnTo>
                  <a:lnTo>
                    <a:pt x="12183" y="429821"/>
                  </a:lnTo>
                  <a:lnTo>
                    <a:pt x="11567" y="409882"/>
                  </a:lnTo>
                  <a:lnTo>
                    <a:pt x="11121" y="388800"/>
                  </a:lnTo>
                  <a:lnTo>
                    <a:pt x="10806" y="366761"/>
                  </a:lnTo>
                  <a:lnTo>
                    <a:pt x="10588" y="343983"/>
                  </a:lnTo>
                  <a:lnTo>
                    <a:pt x="10433" y="320673"/>
                  </a:lnTo>
                  <a:lnTo>
                    <a:pt x="10158" y="297479"/>
                  </a:lnTo>
                  <a:lnTo>
                    <a:pt x="9441" y="275439"/>
                  </a:lnTo>
                  <a:lnTo>
                    <a:pt x="8146" y="255012"/>
                  </a:lnTo>
                  <a:lnTo>
                    <a:pt x="6461" y="235670"/>
                  </a:lnTo>
                  <a:lnTo>
                    <a:pt x="4792" y="216227"/>
                  </a:lnTo>
                  <a:lnTo>
                    <a:pt x="3375" y="195998"/>
                  </a:lnTo>
                  <a:lnTo>
                    <a:pt x="2274" y="175135"/>
                  </a:lnTo>
                  <a:lnTo>
                    <a:pt x="1459" y="154343"/>
                  </a:lnTo>
                  <a:lnTo>
                    <a:pt x="877" y="134057"/>
                  </a:lnTo>
                  <a:lnTo>
                    <a:pt x="469" y="114553"/>
                  </a:lnTo>
                  <a:lnTo>
                    <a:pt x="188" y="96083"/>
                  </a:lnTo>
                  <a:lnTo>
                    <a:pt x="0" y="78670"/>
                  </a:lnTo>
                  <a:lnTo>
                    <a:pt x="42" y="62335"/>
                  </a:lnTo>
                  <a:lnTo>
                    <a:pt x="602" y="47190"/>
                  </a:lnTo>
                  <a:lnTo>
                    <a:pt x="1805" y="33200"/>
                  </a:lnTo>
                  <a:lnTo>
                    <a:pt x="3937" y="20835"/>
                  </a:lnTo>
                  <a:lnTo>
                    <a:pt x="7504" y="11112"/>
                  </a:lnTo>
                  <a:lnTo>
                    <a:pt x="12644" y="4363"/>
                  </a:lnTo>
                  <a:lnTo>
                    <a:pt x="19029" y="628"/>
                  </a:lnTo>
                  <a:lnTo>
                    <a:pt x="26070" y="0"/>
                  </a:lnTo>
                  <a:lnTo>
                    <a:pt x="33357" y="2212"/>
                  </a:lnTo>
                  <a:lnTo>
                    <a:pt x="40687" y="6916"/>
                  </a:lnTo>
                  <a:lnTo>
                    <a:pt x="47981" y="13868"/>
                  </a:lnTo>
                  <a:lnTo>
                    <a:pt x="55218" y="22726"/>
                  </a:lnTo>
                  <a:lnTo>
                    <a:pt x="62397" y="33245"/>
                  </a:lnTo>
                  <a:lnTo>
                    <a:pt x="69532" y="45353"/>
                  </a:lnTo>
                  <a:lnTo>
                    <a:pt x="76631" y="58858"/>
                  </a:lnTo>
                  <a:lnTo>
                    <a:pt x="83707" y="73162"/>
                  </a:lnTo>
                  <a:lnTo>
                    <a:pt x="90764" y="87377"/>
                  </a:lnTo>
                  <a:lnTo>
                    <a:pt x="97813" y="101017"/>
                  </a:lnTo>
                  <a:lnTo>
                    <a:pt x="105023" y="114294"/>
                  </a:lnTo>
                  <a:lnTo>
                    <a:pt x="112703" y="127889"/>
                  </a:lnTo>
                  <a:lnTo>
                    <a:pt x="120973" y="142179"/>
                  </a:lnTo>
                  <a:lnTo>
                    <a:pt x="129478" y="156896"/>
                  </a:lnTo>
                  <a:lnTo>
                    <a:pt x="137501" y="171330"/>
                  </a:lnTo>
                  <a:lnTo>
                    <a:pt x="144671" y="185081"/>
                  </a:lnTo>
                  <a:lnTo>
                    <a:pt x="150959" y="198077"/>
                  </a:lnTo>
                  <a:lnTo>
                    <a:pt x="156491" y="210412"/>
                  </a:lnTo>
                  <a:lnTo>
                    <a:pt x="161432" y="222226"/>
                  </a:lnTo>
                  <a:lnTo>
                    <a:pt x="165938" y="233650"/>
                  </a:lnTo>
                  <a:lnTo>
                    <a:pt x="170132" y="244795"/>
                  </a:lnTo>
                  <a:lnTo>
                    <a:pt x="174114" y="255744"/>
                  </a:lnTo>
                  <a:lnTo>
                    <a:pt x="178112" y="266558"/>
                  </a:lnTo>
                  <a:lnTo>
                    <a:pt x="182483" y="277279"/>
                  </a:lnTo>
                  <a:lnTo>
                    <a:pt x="187385" y="287947"/>
                  </a:lnTo>
                  <a:lnTo>
                    <a:pt x="192642" y="298907"/>
                  </a:lnTo>
                  <a:lnTo>
                    <a:pt x="197864" y="310791"/>
                  </a:lnTo>
                  <a:lnTo>
                    <a:pt x="202821" y="323856"/>
                  </a:lnTo>
                  <a:lnTo>
                    <a:pt x="207451" y="337715"/>
                  </a:lnTo>
                  <a:lnTo>
                    <a:pt x="211788" y="351558"/>
                  </a:lnTo>
                  <a:lnTo>
                    <a:pt x="215888" y="364904"/>
                  </a:lnTo>
                  <a:lnTo>
                    <a:pt x="219811" y="377626"/>
                  </a:lnTo>
                  <a:lnTo>
                    <a:pt x="223606" y="389775"/>
                  </a:lnTo>
                  <a:lnTo>
                    <a:pt x="227306" y="401455"/>
                  </a:lnTo>
                  <a:lnTo>
                    <a:pt x="230787" y="412516"/>
                  </a:lnTo>
                  <a:lnTo>
                    <a:pt x="234116" y="423742"/>
                  </a:lnTo>
                  <a:lnTo>
                    <a:pt x="237585" y="437240"/>
                  </a:lnTo>
                  <a:lnTo>
                    <a:pt x="241752" y="45665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12186" y="4501589"/>
              <a:ext cx="168457" cy="67779"/>
            </a:xfrm>
            <a:custGeom>
              <a:avLst/>
              <a:gdLst/>
              <a:ahLst/>
              <a:cxnLst/>
              <a:rect l="0" t="0" r="0" b="0"/>
              <a:pathLst>
                <a:path w="168457" h="67779">
                  <a:moveTo>
                    <a:pt x="168456" y="4608"/>
                  </a:moveTo>
                  <a:lnTo>
                    <a:pt x="159588" y="1808"/>
                  </a:lnTo>
                  <a:lnTo>
                    <a:pt x="150601" y="306"/>
                  </a:lnTo>
                  <a:lnTo>
                    <a:pt x="140610" y="0"/>
                  </a:lnTo>
                  <a:lnTo>
                    <a:pt x="129803" y="679"/>
                  </a:lnTo>
                  <a:lnTo>
                    <a:pt x="118639" y="2147"/>
                  </a:lnTo>
                  <a:lnTo>
                    <a:pt x="107429" y="4225"/>
                  </a:lnTo>
                  <a:lnTo>
                    <a:pt x="96144" y="7079"/>
                  </a:lnTo>
                  <a:lnTo>
                    <a:pt x="84512" y="11199"/>
                  </a:lnTo>
                  <a:lnTo>
                    <a:pt x="72401" y="16743"/>
                  </a:lnTo>
                  <a:lnTo>
                    <a:pt x="60152" y="23415"/>
                  </a:lnTo>
                  <a:lnTo>
                    <a:pt x="48455" y="30656"/>
                  </a:lnTo>
                  <a:lnTo>
                    <a:pt x="37669" y="38071"/>
                  </a:lnTo>
                  <a:lnTo>
                    <a:pt x="28109" y="45175"/>
                  </a:lnTo>
                  <a:lnTo>
                    <a:pt x="19271" y="52009"/>
                  </a:lnTo>
                  <a:lnTo>
                    <a:pt x="10381" y="59163"/>
                  </a:lnTo>
                  <a:lnTo>
                    <a:pt x="0" y="6777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5284" y="298245"/>
            <a:ext cx="621183" cy="522978"/>
            <a:chOff x="105284" y="298245"/>
            <a:chExt cx="621183" cy="522978"/>
          </a:xfrm>
        </p:grpSpPr>
        <p:sp>
          <p:nvSpPr>
            <p:cNvPr id="35" name="Freeform 34"/>
            <p:cNvSpPr/>
            <p:nvPr/>
          </p:nvSpPr>
          <p:spPr>
            <a:xfrm>
              <a:off x="105284" y="298245"/>
              <a:ext cx="221100" cy="459807"/>
            </a:xfrm>
            <a:custGeom>
              <a:avLst/>
              <a:gdLst/>
              <a:ahLst/>
              <a:cxnLst/>
              <a:rect l="0" t="0" r="0" b="0"/>
              <a:pathLst>
                <a:path w="221100" h="459807">
                  <a:moveTo>
                    <a:pt x="0" y="428221"/>
                  </a:moveTo>
                  <a:lnTo>
                    <a:pt x="0" y="416486"/>
                  </a:lnTo>
                  <a:lnTo>
                    <a:pt x="0" y="405357"/>
                  </a:lnTo>
                  <a:lnTo>
                    <a:pt x="0" y="393758"/>
                  </a:lnTo>
                  <a:lnTo>
                    <a:pt x="0" y="381597"/>
                  </a:lnTo>
                  <a:lnTo>
                    <a:pt x="0" y="368937"/>
                  </a:lnTo>
                  <a:lnTo>
                    <a:pt x="0" y="355881"/>
                  </a:lnTo>
                  <a:lnTo>
                    <a:pt x="0" y="342529"/>
                  </a:lnTo>
                  <a:lnTo>
                    <a:pt x="0" y="328964"/>
                  </a:lnTo>
                  <a:lnTo>
                    <a:pt x="0" y="315249"/>
                  </a:lnTo>
                  <a:lnTo>
                    <a:pt x="0" y="301430"/>
                  </a:lnTo>
                  <a:lnTo>
                    <a:pt x="0" y="287540"/>
                  </a:lnTo>
                  <a:lnTo>
                    <a:pt x="5" y="273606"/>
                  </a:lnTo>
                  <a:lnTo>
                    <a:pt x="178" y="259807"/>
                  </a:lnTo>
                  <a:lnTo>
                    <a:pt x="826" y="246463"/>
                  </a:lnTo>
                  <a:lnTo>
                    <a:pt x="2075" y="233699"/>
                  </a:lnTo>
                  <a:lnTo>
                    <a:pt x="3728" y="221160"/>
                  </a:lnTo>
                  <a:lnTo>
                    <a:pt x="5376" y="208136"/>
                  </a:lnTo>
                  <a:lnTo>
                    <a:pt x="6778" y="194256"/>
                  </a:lnTo>
                  <a:lnTo>
                    <a:pt x="7871" y="179491"/>
                  </a:lnTo>
                  <a:lnTo>
                    <a:pt x="8679" y="163969"/>
                  </a:lnTo>
                  <a:lnTo>
                    <a:pt x="9262" y="147865"/>
                  </a:lnTo>
                  <a:lnTo>
                    <a:pt x="9840" y="131661"/>
                  </a:lnTo>
                  <a:lnTo>
                    <a:pt x="10768" y="116096"/>
                  </a:lnTo>
                  <a:lnTo>
                    <a:pt x="12207" y="101517"/>
                  </a:lnTo>
                  <a:lnTo>
                    <a:pt x="13990" y="87765"/>
                  </a:lnTo>
                  <a:lnTo>
                    <a:pt x="15726" y="74375"/>
                  </a:lnTo>
                  <a:lnTo>
                    <a:pt x="17192" y="61035"/>
                  </a:lnTo>
                  <a:lnTo>
                    <a:pt x="18497" y="47767"/>
                  </a:lnTo>
                  <a:lnTo>
                    <a:pt x="19980" y="34845"/>
                  </a:lnTo>
                  <a:lnTo>
                    <a:pt x="21838" y="22433"/>
                  </a:lnTo>
                  <a:lnTo>
                    <a:pt x="24426" y="11505"/>
                  </a:lnTo>
                  <a:lnTo>
                    <a:pt x="28307" y="3827"/>
                  </a:lnTo>
                  <a:lnTo>
                    <a:pt x="33657" y="84"/>
                  </a:lnTo>
                  <a:lnTo>
                    <a:pt x="40014" y="0"/>
                  </a:lnTo>
                  <a:lnTo>
                    <a:pt x="46505" y="2901"/>
                  </a:lnTo>
                  <a:lnTo>
                    <a:pt x="52609" y="8075"/>
                  </a:lnTo>
                  <a:lnTo>
                    <a:pt x="58332" y="15068"/>
                  </a:lnTo>
                  <a:lnTo>
                    <a:pt x="64007" y="23707"/>
                  </a:lnTo>
                  <a:lnTo>
                    <a:pt x="69855" y="33768"/>
                  </a:lnTo>
                  <a:lnTo>
                    <a:pt x="75783" y="45128"/>
                  </a:lnTo>
                  <a:lnTo>
                    <a:pt x="81470" y="57816"/>
                  </a:lnTo>
                  <a:lnTo>
                    <a:pt x="86745" y="71717"/>
                  </a:lnTo>
                  <a:lnTo>
                    <a:pt x="91593" y="86290"/>
                  </a:lnTo>
                  <a:lnTo>
                    <a:pt x="96077" y="100686"/>
                  </a:lnTo>
                  <a:lnTo>
                    <a:pt x="100282" y="114449"/>
                  </a:lnTo>
                  <a:lnTo>
                    <a:pt x="104444" y="127808"/>
                  </a:lnTo>
                  <a:lnTo>
                    <a:pt x="108932" y="141458"/>
                  </a:lnTo>
                  <a:lnTo>
                    <a:pt x="113915" y="155789"/>
                  </a:lnTo>
                  <a:lnTo>
                    <a:pt x="119229" y="170703"/>
                  </a:lnTo>
                  <a:lnTo>
                    <a:pt x="124490" y="185802"/>
                  </a:lnTo>
                  <a:lnTo>
                    <a:pt x="129471" y="200812"/>
                  </a:lnTo>
                  <a:lnTo>
                    <a:pt x="134120" y="215469"/>
                  </a:lnTo>
                  <a:lnTo>
                    <a:pt x="138468" y="229457"/>
                  </a:lnTo>
                  <a:lnTo>
                    <a:pt x="142577" y="242681"/>
                  </a:lnTo>
                  <a:lnTo>
                    <a:pt x="146505" y="255373"/>
                  </a:lnTo>
                  <a:lnTo>
                    <a:pt x="150303" y="267976"/>
                  </a:lnTo>
                  <a:lnTo>
                    <a:pt x="154010" y="280753"/>
                  </a:lnTo>
                  <a:lnTo>
                    <a:pt x="157653" y="293625"/>
                  </a:lnTo>
                  <a:lnTo>
                    <a:pt x="161253" y="306274"/>
                  </a:lnTo>
                  <a:lnTo>
                    <a:pt x="164828" y="318526"/>
                  </a:lnTo>
                  <a:lnTo>
                    <a:pt x="168551" y="330365"/>
                  </a:lnTo>
                  <a:lnTo>
                    <a:pt x="172737" y="341847"/>
                  </a:lnTo>
                  <a:lnTo>
                    <a:pt x="177513" y="353056"/>
                  </a:lnTo>
                  <a:lnTo>
                    <a:pt x="182687" y="364228"/>
                  </a:lnTo>
                  <a:lnTo>
                    <a:pt x="187853" y="375729"/>
                  </a:lnTo>
                  <a:lnTo>
                    <a:pt x="192771" y="387722"/>
                  </a:lnTo>
                  <a:lnTo>
                    <a:pt x="197421" y="399983"/>
                  </a:lnTo>
                  <a:lnTo>
                    <a:pt x="202478" y="413404"/>
                  </a:lnTo>
                  <a:lnTo>
                    <a:pt x="209501" y="431404"/>
                  </a:lnTo>
                  <a:lnTo>
                    <a:pt x="221099" y="459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5813" y="62118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664" y="7662"/>
                  </a:lnTo>
                  <a:lnTo>
                    <a:pt x="124535" y="5520"/>
                  </a:lnTo>
                  <a:lnTo>
                    <a:pt x="112937" y="3917"/>
                  </a:lnTo>
                  <a:lnTo>
                    <a:pt x="100775" y="2736"/>
                  </a:lnTo>
                  <a:lnTo>
                    <a:pt x="88115" y="1887"/>
                  </a:lnTo>
                  <a:lnTo>
                    <a:pt x="75069" y="1290"/>
                  </a:lnTo>
                  <a:lnTo>
                    <a:pt x="61957" y="875"/>
                  </a:lnTo>
                  <a:lnTo>
                    <a:pt x="47803" y="545"/>
                  </a:lnTo>
                  <a:lnTo>
                    <a:pt x="29128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3356" y="305326"/>
              <a:ext cx="36199" cy="473783"/>
            </a:xfrm>
            <a:custGeom>
              <a:avLst/>
              <a:gdLst/>
              <a:ahLst/>
              <a:cxnLst/>
              <a:rect l="0" t="0" r="0" b="0"/>
              <a:pathLst>
                <a:path w="36199" h="47378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6" y="81181"/>
                  </a:lnTo>
                  <a:lnTo>
                    <a:pt x="3003" y="97284"/>
                  </a:lnTo>
                  <a:lnTo>
                    <a:pt x="4177" y="113308"/>
                  </a:lnTo>
                  <a:lnTo>
                    <a:pt x="5812" y="129015"/>
                  </a:lnTo>
                  <a:lnTo>
                    <a:pt x="7740" y="144678"/>
                  </a:lnTo>
                  <a:lnTo>
                    <a:pt x="9579" y="160952"/>
                  </a:lnTo>
                  <a:lnTo>
                    <a:pt x="11119" y="178167"/>
                  </a:lnTo>
                  <a:lnTo>
                    <a:pt x="12474" y="196324"/>
                  </a:lnTo>
                  <a:lnTo>
                    <a:pt x="13992" y="215277"/>
                  </a:lnTo>
                  <a:lnTo>
                    <a:pt x="15864" y="234847"/>
                  </a:lnTo>
                  <a:lnTo>
                    <a:pt x="18123" y="254872"/>
                  </a:lnTo>
                  <a:lnTo>
                    <a:pt x="20717" y="275219"/>
                  </a:lnTo>
                  <a:lnTo>
                    <a:pt x="23572" y="295784"/>
                  </a:lnTo>
                  <a:lnTo>
                    <a:pt x="26456" y="316169"/>
                  </a:lnTo>
                  <a:lnTo>
                    <a:pt x="29005" y="335708"/>
                  </a:lnTo>
                  <a:lnTo>
                    <a:pt x="31049" y="354111"/>
                  </a:lnTo>
                  <a:lnTo>
                    <a:pt x="32589" y="371417"/>
                  </a:lnTo>
                  <a:lnTo>
                    <a:pt x="33704" y="387815"/>
                  </a:lnTo>
                  <a:lnTo>
                    <a:pt x="34492" y="403502"/>
                  </a:lnTo>
                  <a:lnTo>
                    <a:pt x="35041" y="418253"/>
                  </a:lnTo>
                  <a:lnTo>
                    <a:pt x="35477" y="432972"/>
                  </a:lnTo>
                  <a:lnTo>
                    <a:pt x="35840" y="450072"/>
                  </a:lnTo>
                  <a:lnTo>
                    <a:pt x="36198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1584" y="421139"/>
              <a:ext cx="209598" cy="400084"/>
            </a:xfrm>
            <a:custGeom>
              <a:avLst/>
              <a:gdLst/>
              <a:ahLst/>
              <a:cxnLst/>
              <a:rect l="0" t="0" r="0" b="0"/>
              <a:pathLst>
                <a:path w="209598" h="400084">
                  <a:moveTo>
                    <a:pt x="72726" y="0"/>
                  </a:moveTo>
                  <a:lnTo>
                    <a:pt x="69793" y="8802"/>
                  </a:lnTo>
                  <a:lnTo>
                    <a:pt x="67010" y="17148"/>
                  </a:lnTo>
                  <a:lnTo>
                    <a:pt x="64106" y="25843"/>
                  </a:lnTo>
                  <a:lnTo>
                    <a:pt x="60893" y="34791"/>
                  </a:lnTo>
                  <a:lnTo>
                    <a:pt x="57080" y="43637"/>
                  </a:lnTo>
                  <a:lnTo>
                    <a:pt x="52563" y="52181"/>
                  </a:lnTo>
                  <a:lnTo>
                    <a:pt x="47399" y="60542"/>
                  </a:lnTo>
                  <a:lnTo>
                    <a:pt x="41711" y="69068"/>
                  </a:lnTo>
                  <a:lnTo>
                    <a:pt x="35626" y="77947"/>
                  </a:lnTo>
                  <a:lnTo>
                    <a:pt x="29253" y="87045"/>
                  </a:lnTo>
                  <a:lnTo>
                    <a:pt x="22676" y="96007"/>
                  </a:lnTo>
                  <a:lnTo>
                    <a:pt x="15971" y="104634"/>
                  </a:lnTo>
                  <a:lnTo>
                    <a:pt x="9674" y="113055"/>
                  </a:lnTo>
                  <a:lnTo>
                    <a:pt x="4736" y="121622"/>
                  </a:lnTo>
                  <a:lnTo>
                    <a:pt x="1569" y="130539"/>
                  </a:lnTo>
                  <a:lnTo>
                    <a:pt x="88" y="140002"/>
                  </a:lnTo>
                  <a:lnTo>
                    <a:pt x="0" y="150274"/>
                  </a:lnTo>
                  <a:lnTo>
                    <a:pt x="976" y="161407"/>
                  </a:lnTo>
                  <a:lnTo>
                    <a:pt x="2731" y="173139"/>
                  </a:lnTo>
                  <a:lnTo>
                    <a:pt x="5037" y="185007"/>
                  </a:lnTo>
                  <a:lnTo>
                    <a:pt x="7733" y="196723"/>
                  </a:lnTo>
                  <a:lnTo>
                    <a:pt x="10862" y="208028"/>
                  </a:lnTo>
                  <a:lnTo>
                    <a:pt x="14647" y="218620"/>
                  </a:lnTo>
                  <a:lnTo>
                    <a:pt x="19160" y="228417"/>
                  </a:lnTo>
                  <a:lnTo>
                    <a:pt x="24327" y="237827"/>
                  </a:lnTo>
                  <a:lnTo>
                    <a:pt x="30021" y="247606"/>
                  </a:lnTo>
                  <a:lnTo>
                    <a:pt x="36111" y="258152"/>
                  </a:lnTo>
                  <a:lnTo>
                    <a:pt x="42489" y="269358"/>
                  </a:lnTo>
                  <a:lnTo>
                    <a:pt x="49069" y="280805"/>
                  </a:lnTo>
                  <a:lnTo>
                    <a:pt x="55795" y="292211"/>
                  </a:lnTo>
                  <a:lnTo>
                    <a:pt x="62785" y="303464"/>
                  </a:lnTo>
                  <a:lnTo>
                    <a:pt x="70317" y="314544"/>
                  </a:lnTo>
                  <a:lnTo>
                    <a:pt x="78494" y="325471"/>
                  </a:lnTo>
                  <a:lnTo>
                    <a:pt x="87105" y="336113"/>
                  </a:lnTo>
                  <a:lnTo>
                    <a:pt x="95731" y="346192"/>
                  </a:lnTo>
                  <a:lnTo>
                    <a:pt x="104135" y="355600"/>
                  </a:lnTo>
                  <a:lnTo>
                    <a:pt x="112574" y="364223"/>
                  </a:lnTo>
                  <a:lnTo>
                    <a:pt x="121686" y="371870"/>
                  </a:lnTo>
                  <a:lnTo>
                    <a:pt x="131776" y="378528"/>
                  </a:lnTo>
                  <a:lnTo>
                    <a:pt x="142802" y="384185"/>
                  </a:lnTo>
                  <a:lnTo>
                    <a:pt x="155930" y="389300"/>
                  </a:lnTo>
                  <a:lnTo>
                    <a:pt x="175671" y="394325"/>
                  </a:lnTo>
                  <a:lnTo>
                    <a:pt x="20959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9595" y="53695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934"/>
                  </a:lnTo>
                  <a:lnTo>
                    <a:pt x="119016" y="5716"/>
                  </a:lnTo>
                  <a:lnTo>
                    <a:pt x="109020" y="8611"/>
                  </a:lnTo>
                  <a:lnTo>
                    <a:pt x="98040" y="11478"/>
                  </a:lnTo>
                  <a:lnTo>
                    <a:pt x="86228" y="13995"/>
                  </a:lnTo>
                  <a:lnTo>
                    <a:pt x="73779" y="16006"/>
                  </a:lnTo>
                  <a:lnTo>
                    <a:pt x="61082" y="17522"/>
                  </a:lnTo>
                  <a:lnTo>
                    <a:pt x="47258" y="18783"/>
                  </a:lnTo>
                  <a:lnTo>
                    <a:pt x="2885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73865" y="231626"/>
            <a:ext cx="1311561" cy="494841"/>
            <a:chOff x="873865" y="231626"/>
            <a:chExt cx="1311561" cy="494841"/>
          </a:xfrm>
        </p:grpSpPr>
        <p:sp>
          <p:nvSpPr>
            <p:cNvPr id="41" name="Freeform 40"/>
            <p:cNvSpPr/>
            <p:nvPr/>
          </p:nvSpPr>
          <p:spPr>
            <a:xfrm>
              <a:off x="937036" y="315854"/>
              <a:ext cx="186019" cy="410613"/>
            </a:xfrm>
            <a:custGeom>
              <a:avLst/>
              <a:gdLst/>
              <a:ahLst/>
              <a:cxnLst/>
              <a:rect l="0" t="0" r="0" b="0"/>
              <a:pathLst>
                <a:path w="186019" h="410613">
                  <a:moveTo>
                    <a:pt x="147399" y="0"/>
                  </a:moveTo>
                  <a:lnTo>
                    <a:pt x="147466" y="11736"/>
                  </a:lnTo>
                  <a:lnTo>
                    <a:pt x="148106" y="22865"/>
                  </a:lnTo>
                  <a:lnTo>
                    <a:pt x="149403" y="34458"/>
                  </a:lnTo>
                  <a:lnTo>
                    <a:pt x="151262" y="46447"/>
                  </a:lnTo>
                  <a:lnTo>
                    <a:pt x="153579" y="58458"/>
                  </a:lnTo>
                  <a:lnTo>
                    <a:pt x="156245" y="70261"/>
                  </a:lnTo>
                  <a:lnTo>
                    <a:pt x="159169" y="81787"/>
                  </a:lnTo>
                  <a:lnTo>
                    <a:pt x="162276" y="93056"/>
                  </a:lnTo>
                  <a:lnTo>
                    <a:pt x="165512" y="104129"/>
                  </a:lnTo>
                  <a:lnTo>
                    <a:pt x="168835" y="115548"/>
                  </a:lnTo>
                  <a:lnTo>
                    <a:pt x="172220" y="128279"/>
                  </a:lnTo>
                  <a:lnTo>
                    <a:pt x="175641" y="142743"/>
                  </a:lnTo>
                  <a:lnTo>
                    <a:pt x="178921" y="158867"/>
                  </a:lnTo>
                  <a:lnTo>
                    <a:pt x="181744" y="176366"/>
                  </a:lnTo>
                  <a:lnTo>
                    <a:pt x="183970" y="194913"/>
                  </a:lnTo>
                  <a:lnTo>
                    <a:pt x="185465" y="214060"/>
                  </a:lnTo>
                  <a:lnTo>
                    <a:pt x="186018" y="233278"/>
                  </a:lnTo>
                  <a:lnTo>
                    <a:pt x="185616" y="252267"/>
                  </a:lnTo>
                  <a:lnTo>
                    <a:pt x="184549" y="270778"/>
                  </a:lnTo>
                  <a:lnTo>
                    <a:pt x="183302" y="288521"/>
                  </a:lnTo>
                  <a:lnTo>
                    <a:pt x="182164" y="305416"/>
                  </a:lnTo>
                  <a:lnTo>
                    <a:pt x="180910" y="321390"/>
                  </a:lnTo>
                  <a:lnTo>
                    <a:pt x="178930" y="336287"/>
                  </a:lnTo>
                  <a:lnTo>
                    <a:pt x="175924" y="350117"/>
                  </a:lnTo>
                  <a:lnTo>
                    <a:pt x="171752" y="362711"/>
                  </a:lnTo>
                  <a:lnTo>
                    <a:pt x="166268" y="373653"/>
                  </a:lnTo>
                  <a:lnTo>
                    <a:pt x="159532" y="382862"/>
                  </a:lnTo>
                  <a:lnTo>
                    <a:pt x="151584" y="390386"/>
                  </a:lnTo>
                  <a:lnTo>
                    <a:pt x="142354" y="396231"/>
                  </a:lnTo>
                  <a:lnTo>
                    <a:pt x="131925" y="400573"/>
                  </a:lnTo>
                  <a:lnTo>
                    <a:pt x="120500" y="403694"/>
                  </a:lnTo>
                  <a:lnTo>
                    <a:pt x="108308" y="405889"/>
                  </a:lnTo>
                  <a:lnTo>
                    <a:pt x="95552" y="407409"/>
                  </a:lnTo>
                  <a:lnTo>
                    <a:pt x="82394" y="408449"/>
                  </a:lnTo>
                  <a:lnTo>
                    <a:pt x="68955" y="409157"/>
                  </a:lnTo>
                  <a:lnTo>
                    <a:pt x="55341" y="409635"/>
                  </a:lnTo>
                  <a:lnTo>
                    <a:pt x="42219" y="409958"/>
                  </a:lnTo>
                  <a:lnTo>
                    <a:pt x="29534" y="410210"/>
                  </a:lnTo>
                  <a:lnTo>
                    <a:pt x="16171" y="41041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865" y="231626"/>
              <a:ext cx="410612" cy="105286"/>
            </a:xfrm>
            <a:custGeom>
              <a:avLst/>
              <a:gdLst/>
              <a:ahLst/>
              <a:cxnLst/>
              <a:rect l="0" t="0" r="0" b="0"/>
              <a:pathLst>
                <a:path w="410612" h="105286">
                  <a:moveTo>
                    <a:pt x="410611" y="0"/>
                  </a:moveTo>
                  <a:lnTo>
                    <a:pt x="398876" y="67"/>
                  </a:lnTo>
                  <a:lnTo>
                    <a:pt x="387747" y="708"/>
                  </a:lnTo>
                  <a:lnTo>
                    <a:pt x="376144" y="2009"/>
                  </a:lnTo>
                  <a:lnTo>
                    <a:pt x="363810" y="4041"/>
                  </a:lnTo>
                  <a:lnTo>
                    <a:pt x="350502" y="7006"/>
                  </a:lnTo>
                  <a:lnTo>
                    <a:pt x="336193" y="10921"/>
                  </a:lnTo>
                  <a:lnTo>
                    <a:pt x="321015" y="15498"/>
                  </a:lnTo>
                  <a:lnTo>
                    <a:pt x="305154" y="20253"/>
                  </a:lnTo>
                  <a:lnTo>
                    <a:pt x="288792" y="24891"/>
                  </a:lnTo>
                  <a:lnTo>
                    <a:pt x="272400" y="29308"/>
                  </a:lnTo>
                  <a:lnTo>
                    <a:pt x="256702" y="33500"/>
                  </a:lnTo>
                  <a:lnTo>
                    <a:pt x="242022" y="37504"/>
                  </a:lnTo>
                  <a:lnTo>
                    <a:pt x="227860" y="41362"/>
                  </a:lnTo>
                  <a:lnTo>
                    <a:pt x="213131" y="45113"/>
                  </a:lnTo>
                  <a:lnTo>
                    <a:pt x="197263" y="48788"/>
                  </a:lnTo>
                  <a:lnTo>
                    <a:pt x="180671" y="52411"/>
                  </a:lnTo>
                  <a:lnTo>
                    <a:pt x="164439" y="55996"/>
                  </a:lnTo>
                  <a:lnTo>
                    <a:pt x="149181" y="59562"/>
                  </a:lnTo>
                  <a:lnTo>
                    <a:pt x="134852" y="63279"/>
                  </a:lnTo>
                  <a:lnTo>
                    <a:pt x="121015" y="67460"/>
                  </a:lnTo>
                  <a:lnTo>
                    <a:pt x="107341" y="72234"/>
                  </a:lnTo>
                  <a:lnTo>
                    <a:pt x="93666" y="77406"/>
                  </a:lnTo>
                  <a:lnTo>
                    <a:pt x="79931" y="82571"/>
                  </a:lnTo>
                  <a:lnTo>
                    <a:pt x="66140" y="87483"/>
                  </a:lnTo>
                  <a:lnTo>
                    <a:pt x="52713" y="91930"/>
                  </a:lnTo>
                  <a:lnTo>
                    <a:pt x="39051" y="96086"/>
                  </a:lnTo>
                  <a:lnTo>
                    <a:pt x="22837" y="10031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89720" y="505367"/>
              <a:ext cx="130974" cy="186202"/>
            </a:xfrm>
            <a:custGeom>
              <a:avLst/>
              <a:gdLst/>
              <a:ahLst/>
              <a:cxnLst/>
              <a:rect l="0" t="0" r="0" b="0"/>
              <a:pathLst>
                <a:path w="130974" h="186202">
                  <a:moveTo>
                    <a:pt x="0" y="10529"/>
                  </a:moveTo>
                  <a:lnTo>
                    <a:pt x="2800" y="19397"/>
                  </a:lnTo>
                  <a:lnTo>
                    <a:pt x="4301" y="28384"/>
                  </a:lnTo>
                  <a:lnTo>
                    <a:pt x="4617" y="38375"/>
                  </a:lnTo>
                  <a:lnTo>
                    <a:pt x="4283" y="49183"/>
                  </a:lnTo>
                  <a:lnTo>
                    <a:pt x="4112" y="60346"/>
                  </a:lnTo>
                  <a:lnTo>
                    <a:pt x="4545" y="71556"/>
                  </a:lnTo>
                  <a:lnTo>
                    <a:pt x="5514" y="82841"/>
                  </a:lnTo>
                  <a:lnTo>
                    <a:pt x="6636" y="94473"/>
                  </a:lnTo>
                  <a:lnTo>
                    <a:pt x="7662" y="106588"/>
                  </a:lnTo>
                  <a:lnTo>
                    <a:pt x="8825" y="119010"/>
                  </a:lnTo>
                  <a:lnTo>
                    <a:pt x="10738" y="131356"/>
                  </a:lnTo>
                  <a:lnTo>
                    <a:pt x="13695" y="143395"/>
                  </a:lnTo>
                  <a:lnTo>
                    <a:pt x="17834" y="154750"/>
                  </a:lnTo>
                  <a:lnTo>
                    <a:pt x="23294" y="164844"/>
                  </a:lnTo>
                  <a:lnTo>
                    <a:pt x="30009" y="173467"/>
                  </a:lnTo>
                  <a:lnTo>
                    <a:pt x="37773" y="180256"/>
                  </a:lnTo>
                  <a:lnTo>
                    <a:pt x="46348" y="184542"/>
                  </a:lnTo>
                  <a:lnTo>
                    <a:pt x="55514" y="186201"/>
                  </a:lnTo>
                  <a:lnTo>
                    <a:pt x="64937" y="185554"/>
                  </a:lnTo>
                  <a:lnTo>
                    <a:pt x="74182" y="183076"/>
                  </a:lnTo>
                  <a:lnTo>
                    <a:pt x="83028" y="179226"/>
                  </a:lnTo>
                  <a:lnTo>
                    <a:pt x="91441" y="174222"/>
                  </a:lnTo>
                  <a:lnTo>
                    <a:pt x="99478" y="168049"/>
                  </a:lnTo>
                  <a:lnTo>
                    <a:pt x="107211" y="160781"/>
                  </a:lnTo>
                  <a:lnTo>
                    <a:pt x="114388" y="152275"/>
                  </a:lnTo>
                  <a:lnTo>
                    <a:pt x="120457" y="142123"/>
                  </a:lnTo>
                  <a:lnTo>
                    <a:pt x="125201" y="130255"/>
                  </a:lnTo>
                  <a:lnTo>
                    <a:pt x="128556" y="117047"/>
                  </a:lnTo>
                  <a:lnTo>
                    <a:pt x="130442" y="103117"/>
                  </a:lnTo>
                  <a:lnTo>
                    <a:pt x="130973" y="88903"/>
                  </a:lnTo>
                  <a:lnTo>
                    <a:pt x="130545" y="74647"/>
                  </a:lnTo>
                  <a:lnTo>
                    <a:pt x="129696" y="58779"/>
                  </a:lnTo>
                  <a:lnTo>
                    <a:pt x="128356" y="365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68704" y="507553"/>
              <a:ext cx="178986" cy="208385"/>
            </a:xfrm>
            <a:custGeom>
              <a:avLst/>
              <a:gdLst/>
              <a:ahLst/>
              <a:cxnLst/>
              <a:rect l="0" t="0" r="0" b="0"/>
              <a:pathLst>
                <a:path w="178986" h="208385">
                  <a:moveTo>
                    <a:pt x="0" y="18871"/>
                  </a:moveTo>
                  <a:lnTo>
                    <a:pt x="2934" y="27673"/>
                  </a:lnTo>
                  <a:lnTo>
                    <a:pt x="5716" y="36019"/>
                  </a:lnTo>
                  <a:lnTo>
                    <a:pt x="8616" y="44723"/>
                  </a:lnTo>
                  <a:lnTo>
                    <a:pt x="11656" y="54016"/>
                  </a:lnTo>
                  <a:lnTo>
                    <a:pt x="14821" y="64160"/>
                  </a:lnTo>
                  <a:lnTo>
                    <a:pt x="18081" y="75210"/>
                  </a:lnTo>
                  <a:lnTo>
                    <a:pt x="21246" y="87222"/>
                  </a:lnTo>
                  <a:lnTo>
                    <a:pt x="23989" y="100341"/>
                  </a:lnTo>
                  <a:lnTo>
                    <a:pt x="26169" y="114527"/>
                  </a:lnTo>
                  <a:lnTo>
                    <a:pt x="27971" y="129290"/>
                  </a:lnTo>
                  <a:lnTo>
                    <a:pt x="29795" y="143812"/>
                  </a:lnTo>
                  <a:lnTo>
                    <a:pt x="31854" y="157577"/>
                  </a:lnTo>
                  <a:lnTo>
                    <a:pt x="33419" y="167957"/>
                  </a:lnTo>
                  <a:lnTo>
                    <a:pt x="33738" y="171597"/>
                  </a:lnTo>
                  <a:lnTo>
                    <a:pt x="33465" y="169257"/>
                  </a:lnTo>
                  <a:lnTo>
                    <a:pt x="32881" y="162601"/>
                  </a:lnTo>
                  <a:lnTo>
                    <a:pt x="31847" y="152781"/>
                  </a:lnTo>
                  <a:lnTo>
                    <a:pt x="30288" y="140644"/>
                  </a:lnTo>
                  <a:lnTo>
                    <a:pt x="28402" y="127004"/>
                  </a:lnTo>
                  <a:lnTo>
                    <a:pt x="26585" y="112660"/>
                  </a:lnTo>
                  <a:lnTo>
                    <a:pt x="25068" y="98106"/>
                  </a:lnTo>
                  <a:lnTo>
                    <a:pt x="24066" y="83731"/>
                  </a:lnTo>
                  <a:lnTo>
                    <a:pt x="23850" y="69918"/>
                  </a:lnTo>
                  <a:lnTo>
                    <a:pt x="24491" y="56815"/>
                  </a:lnTo>
                  <a:lnTo>
                    <a:pt x="26059" y="44540"/>
                  </a:lnTo>
                  <a:lnTo>
                    <a:pt x="28707" y="33280"/>
                  </a:lnTo>
                  <a:lnTo>
                    <a:pt x="32418" y="23049"/>
                  </a:lnTo>
                  <a:lnTo>
                    <a:pt x="37197" y="14193"/>
                  </a:lnTo>
                  <a:lnTo>
                    <a:pt x="43153" y="7447"/>
                  </a:lnTo>
                  <a:lnTo>
                    <a:pt x="50234" y="3022"/>
                  </a:lnTo>
                  <a:lnTo>
                    <a:pt x="58259" y="677"/>
                  </a:lnTo>
                  <a:lnTo>
                    <a:pt x="67016" y="0"/>
                  </a:lnTo>
                  <a:lnTo>
                    <a:pt x="76308" y="592"/>
                  </a:lnTo>
                  <a:lnTo>
                    <a:pt x="85817" y="2596"/>
                  </a:lnTo>
                  <a:lnTo>
                    <a:pt x="95120" y="6667"/>
                  </a:lnTo>
                  <a:lnTo>
                    <a:pt x="104005" y="12997"/>
                  </a:lnTo>
                  <a:lnTo>
                    <a:pt x="112445" y="21349"/>
                  </a:lnTo>
                  <a:lnTo>
                    <a:pt x="120499" y="31321"/>
                  </a:lnTo>
                  <a:lnTo>
                    <a:pt x="128249" y="42517"/>
                  </a:lnTo>
                  <a:lnTo>
                    <a:pt x="135607" y="54762"/>
                  </a:lnTo>
                  <a:lnTo>
                    <a:pt x="142329" y="68105"/>
                  </a:lnTo>
                  <a:lnTo>
                    <a:pt x="148335" y="82479"/>
                  </a:lnTo>
                  <a:lnTo>
                    <a:pt x="153691" y="97554"/>
                  </a:lnTo>
                  <a:lnTo>
                    <a:pt x="158523" y="112825"/>
                  </a:lnTo>
                  <a:lnTo>
                    <a:pt x="162955" y="127978"/>
                  </a:lnTo>
                  <a:lnTo>
                    <a:pt x="166946" y="142686"/>
                  </a:lnTo>
                  <a:lnTo>
                    <a:pt x="170679" y="158171"/>
                  </a:lnTo>
                  <a:lnTo>
                    <a:pt x="174486" y="178026"/>
                  </a:lnTo>
                  <a:lnTo>
                    <a:pt x="178985" y="208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83118" y="452553"/>
              <a:ext cx="154085" cy="256081"/>
            </a:xfrm>
            <a:custGeom>
              <a:avLst/>
              <a:gdLst/>
              <a:ahLst/>
              <a:cxnLst/>
              <a:rect l="0" t="0" r="0" b="0"/>
              <a:pathLst>
                <a:path w="154085" h="256081">
                  <a:moveTo>
                    <a:pt x="6685" y="147571"/>
                  </a:moveTo>
                  <a:lnTo>
                    <a:pt x="12619" y="141770"/>
                  </a:lnTo>
                  <a:lnTo>
                    <a:pt x="18824" y="136846"/>
                  </a:lnTo>
                  <a:lnTo>
                    <a:pt x="25920" y="132344"/>
                  </a:lnTo>
                  <a:lnTo>
                    <a:pt x="33860" y="128123"/>
                  </a:lnTo>
                  <a:lnTo>
                    <a:pt x="42506" y="124109"/>
                  </a:lnTo>
                  <a:lnTo>
                    <a:pt x="51701" y="120243"/>
                  </a:lnTo>
                  <a:lnTo>
                    <a:pt x="61301" y="116318"/>
                  </a:lnTo>
                  <a:lnTo>
                    <a:pt x="71190" y="111994"/>
                  </a:lnTo>
                  <a:lnTo>
                    <a:pt x="81279" y="107119"/>
                  </a:lnTo>
                  <a:lnTo>
                    <a:pt x="91339" y="101707"/>
                  </a:lnTo>
                  <a:lnTo>
                    <a:pt x="101020" y="95850"/>
                  </a:lnTo>
                  <a:lnTo>
                    <a:pt x="110157" y="89646"/>
                  </a:lnTo>
                  <a:lnTo>
                    <a:pt x="118597" y="83022"/>
                  </a:lnTo>
                  <a:lnTo>
                    <a:pt x="126121" y="75744"/>
                  </a:lnTo>
                  <a:lnTo>
                    <a:pt x="132686" y="67737"/>
                  </a:lnTo>
                  <a:lnTo>
                    <a:pt x="137925" y="59072"/>
                  </a:lnTo>
                  <a:lnTo>
                    <a:pt x="141090" y="49877"/>
                  </a:lnTo>
                  <a:lnTo>
                    <a:pt x="141952" y="40293"/>
                  </a:lnTo>
                  <a:lnTo>
                    <a:pt x="140582" y="30756"/>
                  </a:lnTo>
                  <a:lnTo>
                    <a:pt x="137078" y="21965"/>
                  </a:lnTo>
                  <a:lnTo>
                    <a:pt x="131723" y="14252"/>
                  </a:lnTo>
                  <a:lnTo>
                    <a:pt x="124892" y="7923"/>
                  </a:lnTo>
                  <a:lnTo>
                    <a:pt x="116953" y="3420"/>
                  </a:lnTo>
                  <a:lnTo>
                    <a:pt x="108213" y="806"/>
                  </a:lnTo>
                  <a:lnTo>
                    <a:pt x="98907" y="0"/>
                  </a:lnTo>
                  <a:lnTo>
                    <a:pt x="89209" y="963"/>
                  </a:lnTo>
                  <a:lnTo>
                    <a:pt x="79246" y="3500"/>
                  </a:lnTo>
                  <a:lnTo>
                    <a:pt x="69267" y="7471"/>
                  </a:lnTo>
                  <a:lnTo>
                    <a:pt x="59641" y="12877"/>
                  </a:lnTo>
                  <a:lnTo>
                    <a:pt x="50540" y="19584"/>
                  </a:lnTo>
                  <a:lnTo>
                    <a:pt x="42123" y="27358"/>
                  </a:lnTo>
                  <a:lnTo>
                    <a:pt x="34616" y="35945"/>
                  </a:lnTo>
                  <a:lnTo>
                    <a:pt x="28047" y="45128"/>
                  </a:lnTo>
                  <a:lnTo>
                    <a:pt x="22296" y="54734"/>
                  </a:lnTo>
                  <a:lnTo>
                    <a:pt x="17191" y="64635"/>
                  </a:lnTo>
                  <a:lnTo>
                    <a:pt x="12573" y="74743"/>
                  </a:lnTo>
                  <a:lnTo>
                    <a:pt x="8469" y="85158"/>
                  </a:lnTo>
                  <a:lnTo>
                    <a:pt x="5084" y="96143"/>
                  </a:lnTo>
                  <a:lnTo>
                    <a:pt x="2477" y="107791"/>
                  </a:lnTo>
                  <a:lnTo>
                    <a:pt x="726" y="119886"/>
                  </a:lnTo>
                  <a:lnTo>
                    <a:pt x="0" y="132005"/>
                  </a:lnTo>
                  <a:lnTo>
                    <a:pt x="292" y="143898"/>
                  </a:lnTo>
                  <a:lnTo>
                    <a:pt x="1453" y="155493"/>
                  </a:lnTo>
                  <a:lnTo>
                    <a:pt x="3296" y="166813"/>
                  </a:lnTo>
                  <a:lnTo>
                    <a:pt x="5649" y="177903"/>
                  </a:lnTo>
                  <a:lnTo>
                    <a:pt x="8533" y="188656"/>
                  </a:lnTo>
                  <a:lnTo>
                    <a:pt x="12145" y="198811"/>
                  </a:lnTo>
                  <a:lnTo>
                    <a:pt x="16543" y="208274"/>
                  </a:lnTo>
                  <a:lnTo>
                    <a:pt x="21802" y="217104"/>
                  </a:lnTo>
                  <a:lnTo>
                    <a:pt x="28089" y="225422"/>
                  </a:lnTo>
                  <a:lnTo>
                    <a:pt x="35400" y="233344"/>
                  </a:lnTo>
                  <a:lnTo>
                    <a:pt x="43750" y="240647"/>
                  </a:lnTo>
                  <a:lnTo>
                    <a:pt x="53259" y="246800"/>
                  </a:lnTo>
                  <a:lnTo>
                    <a:pt x="63869" y="251597"/>
                  </a:lnTo>
                  <a:lnTo>
                    <a:pt x="75077" y="254817"/>
                  </a:lnTo>
                  <a:lnTo>
                    <a:pt x="86060" y="256080"/>
                  </a:lnTo>
                  <a:lnTo>
                    <a:pt x="96369" y="255370"/>
                  </a:lnTo>
                  <a:lnTo>
                    <a:pt x="105915" y="252961"/>
                  </a:lnTo>
                  <a:lnTo>
                    <a:pt x="114787" y="249218"/>
                  </a:lnTo>
                  <a:lnTo>
                    <a:pt x="123116" y="244493"/>
                  </a:lnTo>
                  <a:lnTo>
                    <a:pt x="130736" y="239371"/>
                  </a:lnTo>
                  <a:lnTo>
                    <a:pt x="137921" y="234167"/>
                  </a:lnTo>
                  <a:lnTo>
                    <a:pt x="145306" y="228431"/>
                  </a:lnTo>
                  <a:lnTo>
                    <a:pt x="154084" y="221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41394" y="487524"/>
              <a:ext cx="206379" cy="214827"/>
            </a:xfrm>
            <a:custGeom>
              <a:avLst/>
              <a:gdLst/>
              <a:ahLst/>
              <a:cxnLst/>
              <a:rect l="0" t="0" r="0" b="0"/>
              <a:pathLst>
                <a:path w="206379" h="214827">
                  <a:moveTo>
                    <a:pt x="80036" y="123128"/>
                  </a:moveTo>
                  <a:lnTo>
                    <a:pt x="85836" y="117194"/>
                  </a:lnTo>
                  <a:lnTo>
                    <a:pt x="90760" y="110989"/>
                  </a:lnTo>
                  <a:lnTo>
                    <a:pt x="95258" y="103889"/>
                  </a:lnTo>
                  <a:lnTo>
                    <a:pt x="99307" y="95776"/>
                  </a:lnTo>
                  <a:lnTo>
                    <a:pt x="102672" y="86481"/>
                  </a:lnTo>
                  <a:lnTo>
                    <a:pt x="105271" y="76038"/>
                  </a:lnTo>
                  <a:lnTo>
                    <a:pt x="106852" y="64785"/>
                  </a:lnTo>
                  <a:lnTo>
                    <a:pt x="106934" y="53247"/>
                  </a:lnTo>
                  <a:lnTo>
                    <a:pt x="105389" y="41761"/>
                  </a:lnTo>
                  <a:lnTo>
                    <a:pt x="102233" y="30780"/>
                  </a:lnTo>
                  <a:lnTo>
                    <a:pt x="97448" y="20940"/>
                  </a:lnTo>
                  <a:lnTo>
                    <a:pt x="91197" y="12487"/>
                  </a:lnTo>
                  <a:lnTo>
                    <a:pt x="83917" y="5813"/>
                  </a:lnTo>
                  <a:lnTo>
                    <a:pt x="76200" y="1603"/>
                  </a:lnTo>
                  <a:lnTo>
                    <a:pt x="68429" y="0"/>
                  </a:lnTo>
                  <a:lnTo>
                    <a:pt x="60926" y="855"/>
                  </a:lnTo>
                  <a:lnTo>
                    <a:pt x="54040" y="4003"/>
                  </a:lnTo>
                  <a:lnTo>
                    <a:pt x="47889" y="9113"/>
                  </a:lnTo>
                  <a:lnTo>
                    <a:pt x="42250" y="15607"/>
                  </a:lnTo>
                  <a:lnTo>
                    <a:pt x="36687" y="22787"/>
                  </a:lnTo>
                  <a:lnTo>
                    <a:pt x="30943" y="30209"/>
                  </a:lnTo>
                  <a:lnTo>
                    <a:pt x="25100" y="37985"/>
                  </a:lnTo>
                  <a:lnTo>
                    <a:pt x="19476" y="46650"/>
                  </a:lnTo>
                  <a:lnTo>
                    <a:pt x="14251" y="56446"/>
                  </a:lnTo>
                  <a:lnTo>
                    <a:pt x="9608" y="67315"/>
                  </a:lnTo>
                  <a:lnTo>
                    <a:pt x="5795" y="79069"/>
                  </a:lnTo>
                  <a:lnTo>
                    <a:pt x="2868" y="91494"/>
                  </a:lnTo>
                  <a:lnTo>
                    <a:pt x="887" y="104245"/>
                  </a:lnTo>
                  <a:lnTo>
                    <a:pt x="0" y="116871"/>
                  </a:lnTo>
                  <a:lnTo>
                    <a:pt x="179" y="129137"/>
                  </a:lnTo>
                  <a:lnTo>
                    <a:pt x="1264" y="140998"/>
                  </a:lnTo>
                  <a:lnTo>
                    <a:pt x="3055" y="152503"/>
                  </a:lnTo>
                  <a:lnTo>
                    <a:pt x="5373" y="163721"/>
                  </a:lnTo>
                  <a:lnTo>
                    <a:pt x="8232" y="174561"/>
                  </a:lnTo>
                  <a:lnTo>
                    <a:pt x="11829" y="184775"/>
                  </a:lnTo>
                  <a:lnTo>
                    <a:pt x="16216" y="194265"/>
                  </a:lnTo>
                  <a:lnTo>
                    <a:pt x="21468" y="202603"/>
                  </a:lnTo>
                  <a:lnTo>
                    <a:pt x="27750" y="208995"/>
                  </a:lnTo>
                  <a:lnTo>
                    <a:pt x="35044" y="213164"/>
                  </a:lnTo>
                  <a:lnTo>
                    <a:pt x="42874" y="214826"/>
                  </a:lnTo>
                  <a:lnTo>
                    <a:pt x="50436" y="213447"/>
                  </a:lnTo>
                  <a:lnTo>
                    <a:pt x="57299" y="209039"/>
                  </a:lnTo>
                  <a:lnTo>
                    <a:pt x="63549" y="202200"/>
                  </a:lnTo>
                  <a:lnTo>
                    <a:pt x="69587" y="193799"/>
                  </a:lnTo>
                  <a:lnTo>
                    <a:pt x="75682" y="184487"/>
                  </a:lnTo>
                  <a:lnTo>
                    <a:pt x="81777" y="174495"/>
                  </a:lnTo>
                  <a:lnTo>
                    <a:pt x="87577" y="163737"/>
                  </a:lnTo>
                  <a:lnTo>
                    <a:pt x="92923" y="152208"/>
                  </a:lnTo>
                  <a:lnTo>
                    <a:pt x="97649" y="140009"/>
                  </a:lnTo>
                  <a:lnTo>
                    <a:pt x="101519" y="127281"/>
                  </a:lnTo>
                  <a:lnTo>
                    <a:pt x="104497" y="114253"/>
                  </a:lnTo>
                  <a:lnTo>
                    <a:pt x="107020" y="104359"/>
                  </a:lnTo>
                  <a:lnTo>
                    <a:pt x="109542" y="101531"/>
                  </a:lnTo>
                  <a:lnTo>
                    <a:pt x="112020" y="104047"/>
                  </a:lnTo>
                  <a:lnTo>
                    <a:pt x="114732" y="109968"/>
                  </a:lnTo>
                  <a:lnTo>
                    <a:pt x="118082" y="118262"/>
                  </a:lnTo>
                  <a:lnTo>
                    <a:pt x="122222" y="128269"/>
                  </a:lnTo>
                  <a:lnTo>
                    <a:pt x="127098" y="139177"/>
                  </a:lnTo>
                  <a:lnTo>
                    <a:pt x="132577" y="150011"/>
                  </a:lnTo>
                  <a:lnTo>
                    <a:pt x="138523" y="160236"/>
                  </a:lnTo>
                  <a:lnTo>
                    <a:pt x="145139" y="169400"/>
                  </a:lnTo>
                  <a:lnTo>
                    <a:pt x="152942" y="176957"/>
                  </a:lnTo>
                  <a:lnTo>
                    <a:pt x="162101" y="182779"/>
                  </a:lnTo>
                  <a:lnTo>
                    <a:pt x="171885" y="187071"/>
                  </a:lnTo>
                  <a:lnTo>
                    <a:pt x="181803" y="190600"/>
                  </a:lnTo>
                  <a:lnTo>
                    <a:pt x="192729" y="193675"/>
                  </a:lnTo>
                  <a:lnTo>
                    <a:pt x="206378" y="196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79760" y="463253"/>
              <a:ext cx="205666" cy="252524"/>
            </a:xfrm>
            <a:custGeom>
              <a:avLst/>
              <a:gdLst/>
              <a:ahLst/>
              <a:cxnLst/>
              <a:rect l="0" t="0" r="0" b="0"/>
              <a:pathLst>
                <a:path w="205666" h="252524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7"/>
                  </a:lnTo>
                  <a:lnTo>
                    <a:pt x="42" y="116353"/>
                  </a:lnTo>
                  <a:lnTo>
                    <a:pt x="602" y="129506"/>
                  </a:lnTo>
                  <a:lnTo>
                    <a:pt x="1796" y="142132"/>
                  </a:lnTo>
                  <a:lnTo>
                    <a:pt x="3582" y="154238"/>
                  </a:lnTo>
                  <a:lnTo>
                    <a:pt x="5852" y="165908"/>
                  </a:lnTo>
                  <a:lnTo>
                    <a:pt x="8494" y="177243"/>
                  </a:lnTo>
                  <a:lnTo>
                    <a:pt x="11574" y="188330"/>
                  </a:lnTo>
                  <a:lnTo>
                    <a:pt x="15318" y="199243"/>
                  </a:lnTo>
                  <a:lnTo>
                    <a:pt x="19805" y="210023"/>
                  </a:lnTo>
                  <a:lnTo>
                    <a:pt x="25123" y="220383"/>
                  </a:lnTo>
                  <a:lnTo>
                    <a:pt x="31450" y="229734"/>
                  </a:lnTo>
                  <a:lnTo>
                    <a:pt x="38787" y="237827"/>
                  </a:lnTo>
                  <a:lnTo>
                    <a:pt x="47156" y="244412"/>
                  </a:lnTo>
                  <a:lnTo>
                    <a:pt x="56676" y="249087"/>
                  </a:lnTo>
                  <a:lnTo>
                    <a:pt x="67303" y="251812"/>
                  </a:lnTo>
                  <a:lnTo>
                    <a:pt x="78863" y="252523"/>
                  </a:lnTo>
                  <a:lnTo>
                    <a:pt x="91146" y="250964"/>
                  </a:lnTo>
                  <a:lnTo>
                    <a:pt x="103954" y="247217"/>
                  </a:lnTo>
                  <a:lnTo>
                    <a:pt x="116807" y="241789"/>
                  </a:lnTo>
                  <a:lnTo>
                    <a:pt x="128977" y="235399"/>
                  </a:lnTo>
                  <a:lnTo>
                    <a:pt x="140121" y="228548"/>
                  </a:lnTo>
                  <a:lnTo>
                    <a:pt x="150247" y="221341"/>
                  </a:lnTo>
                  <a:lnTo>
                    <a:pt x="159516" y="213598"/>
                  </a:lnTo>
                  <a:lnTo>
                    <a:pt x="168120" y="205239"/>
                  </a:lnTo>
                  <a:lnTo>
                    <a:pt x="176069" y="196150"/>
                  </a:lnTo>
                  <a:lnTo>
                    <a:pt x="183197" y="186131"/>
                  </a:lnTo>
                  <a:lnTo>
                    <a:pt x="189474" y="175161"/>
                  </a:lnTo>
                  <a:lnTo>
                    <a:pt x="194844" y="163369"/>
                  </a:lnTo>
                  <a:lnTo>
                    <a:pt x="199153" y="150929"/>
                  </a:lnTo>
                  <a:lnTo>
                    <a:pt x="202416" y="138006"/>
                  </a:lnTo>
                  <a:lnTo>
                    <a:pt x="204624" y="124735"/>
                  </a:lnTo>
                  <a:lnTo>
                    <a:pt x="205665" y="111221"/>
                  </a:lnTo>
                  <a:lnTo>
                    <a:pt x="205588" y="97539"/>
                  </a:lnTo>
                  <a:lnTo>
                    <a:pt x="204572" y="83740"/>
                  </a:lnTo>
                  <a:lnTo>
                    <a:pt x="202827" y="69864"/>
                  </a:lnTo>
                  <a:lnTo>
                    <a:pt x="200550" y="55952"/>
                  </a:lnTo>
                  <a:lnTo>
                    <a:pt x="198045" y="42629"/>
                  </a:lnTo>
                  <a:lnTo>
                    <a:pt x="195488" y="29786"/>
                  </a:lnTo>
                  <a:lnTo>
                    <a:pt x="192656" y="16295"/>
                  </a:lnTo>
                  <a:lnTo>
                    <a:pt x="1891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1169" y="1612505"/>
            <a:ext cx="902738" cy="484312"/>
            <a:chOff x="171169" y="1612505"/>
            <a:chExt cx="902738" cy="484312"/>
          </a:xfrm>
        </p:grpSpPr>
        <p:sp>
          <p:nvSpPr>
            <p:cNvPr id="49" name="Freeform 48"/>
            <p:cNvSpPr/>
            <p:nvPr/>
          </p:nvSpPr>
          <p:spPr>
            <a:xfrm>
              <a:off x="171169" y="1644090"/>
              <a:ext cx="28873" cy="400084"/>
            </a:xfrm>
            <a:custGeom>
              <a:avLst/>
              <a:gdLst/>
              <a:ahLst/>
              <a:cxnLst/>
              <a:rect l="0" t="0" r="0" b="0"/>
              <a:pathLst>
                <a:path w="28873" h="400084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16"/>
                  </a:lnTo>
                  <a:lnTo>
                    <a:pt x="1889" y="93912"/>
                  </a:lnTo>
                  <a:lnTo>
                    <a:pt x="3253" y="109585"/>
                  </a:lnTo>
                  <a:lnTo>
                    <a:pt x="4467" y="126377"/>
                  </a:lnTo>
                  <a:lnTo>
                    <a:pt x="5602" y="143907"/>
                  </a:lnTo>
                  <a:lnTo>
                    <a:pt x="6970" y="161373"/>
                  </a:lnTo>
                  <a:lnTo>
                    <a:pt x="8742" y="178313"/>
                  </a:lnTo>
                  <a:lnTo>
                    <a:pt x="10933" y="194772"/>
                  </a:lnTo>
                  <a:lnTo>
                    <a:pt x="13482" y="211118"/>
                  </a:lnTo>
                  <a:lnTo>
                    <a:pt x="16307" y="227599"/>
                  </a:lnTo>
                  <a:lnTo>
                    <a:pt x="19171" y="244464"/>
                  </a:lnTo>
                  <a:lnTo>
                    <a:pt x="21706" y="262020"/>
                  </a:lnTo>
                  <a:lnTo>
                    <a:pt x="23741" y="280349"/>
                  </a:lnTo>
                  <a:lnTo>
                    <a:pt x="25275" y="299050"/>
                  </a:lnTo>
                  <a:lnTo>
                    <a:pt x="26386" y="317372"/>
                  </a:lnTo>
                  <a:lnTo>
                    <a:pt x="27172" y="334896"/>
                  </a:lnTo>
                  <a:lnTo>
                    <a:pt x="27718" y="350969"/>
                  </a:lnTo>
                  <a:lnTo>
                    <a:pt x="28153" y="366112"/>
                  </a:lnTo>
                  <a:lnTo>
                    <a:pt x="28515" y="381649"/>
                  </a:lnTo>
                  <a:lnTo>
                    <a:pt x="2887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6383" y="1612505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67" y="14735"/>
                  </a:lnTo>
                  <a:lnTo>
                    <a:pt x="707" y="29287"/>
                  </a:lnTo>
                  <a:lnTo>
                    <a:pt x="1999" y="45072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13"/>
                  </a:lnTo>
                  <a:lnTo>
                    <a:pt x="8043" y="111075"/>
                  </a:lnTo>
                  <a:lnTo>
                    <a:pt x="9502" y="126546"/>
                  </a:lnTo>
                  <a:lnTo>
                    <a:pt x="11330" y="141622"/>
                  </a:lnTo>
                  <a:lnTo>
                    <a:pt x="13388" y="156729"/>
                  </a:lnTo>
                  <a:lnTo>
                    <a:pt x="15316" y="172564"/>
                  </a:lnTo>
                  <a:lnTo>
                    <a:pt x="16915" y="189437"/>
                  </a:lnTo>
                  <a:lnTo>
                    <a:pt x="18310" y="206840"/>
                  </a:lnTo>
                  <a:lnTo>
                    <a:pt x="19854" y="223683"/>
                  </a:lnTo>
                  <a:lnTo>
                    <a:pt x="21740" y="239388"/>
                  </a:lnTo>
                  <a:lnTo>
                    <a:pt x="23837" y="254203"/>
                  </a:lnTo>
                  <a:lnTo>
                    <a:pt x="25792" y="268905"/>
                  </a:lnTo>
                  <a:lnTo>
                    <a:pt x="27403" y="283977"/>
                  </a:lnTo>
                  <a:lnTo>
                    <a:pt x="28638" y="299406"/>
                  </a:lnTo>
                  <a:lnTo>
                    <a:pt x="29541" y="314858"/>
                  </a:lnTo>
                  <a:lnTo>
                    <a:pt x="30188" y="330112"/>
                  </a:lnTo>
                  <a:lnTo>
                    <a:pt x="30809" y="345104"/>
                  </a:lnTo>
                  <a:lnTo>
                    <a:pt x="31766" y="359850"/>
                  </a:lnTo>
                  <a:lnTo>
                    <a:pt x="33225" y="374377"/>
                  </a:lnTo>
                  <a:lnTo>
                    <a:pt x="35029" y="388130"/>
                  </a:lnTo>
                  <a:lnTo>
                    <a:pt x="36968" y="401315"/>
                  </a:lnTo>
                  <a:lnTo>
                    <a:pt x="39214" y="415092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569" y="1902695"/>
              <a:ext cx="136872" cy="36194"/>
            </a:xfrm>
            <a:custGeom>
              <a:avLst/>
              <a:gdLst/>
              <a:ahLst/>
              <a:cxnLst/>
              <a:rect l="0" t="0" r="0" b="0"/>
              <a:pathLst>
                <a:path w="136872" h="36194">
                  <a:moveTo>
                    <a:pt x="136871" y="4608"/>
                  </a:moveTo>
                  <a:lnTo>
                    <a:pt x="128070" y="1808"/>
                  </a:lnTo>
                  <a:lnTo>
                    <a:pt x="119723" y="306"/>
                  </a:lnTo>
                  <a:lnTo>
                    <a:pt x="111020" y="0"/>
                  </a:lnTo>
                  <a:lnTo>
                    <a:pt x="101726" y="679"/>
                  </a:lnTo>
                  <a:lnTo>
                    <a:pt x="91583" y="2147"/>
                  </a:lnTo>
                  <a:lnTo>
                    <a:pt x="80542" y="4220"/>
                  </a:lnTo>
                  <a:lnTo>
                    <a:pt x="68875" y="6902"/>
                  </a:lnTo>
                  <a:lnTo>
                    <a:pt x="57053" y="10374"/>
                  </a:lnTo>
                  <a:lnTo>
                    <a:pt x="45378" y="14660"/>
                  </a:lnTo>
                  <a:lnTo>
                    <a:pt x="34400" y="19353"/>
                  </a:lnTo>
                  <a:lnTo>
                    <a:pt x="23927" y="24156"/>
                  </a:lnTo>
                  <a:lnTo>
                    <a:pt x="13041" y="29492"/>
                  </a:lnTo>
                  <a:lnTo>
                    <a:pt x="0" y="36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2837" y="1654619"/>
              <a:ext cx="39402" cy="379026"/>
            </a:xfrm>
            <a:custGeom>
              <a:avLst/>
              <a:gdLst/>
              <a:ahLst/>
              <a:cxnLst/>
              <a:rect l="0" t="0" r="0" b="0"/>
              <a:pathLst>
                <a:path w="39402" h="379026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17"/>
                  </a:lnTo>
                  <a:lnTo>
                    <a:pt x="1890" y="91358"/>
                  </a:lnTo>
                  <a:lnTo>
                    <a:pt x="3254" y="108746"/>
                  </a:lnTo>
                  <a:lnTo>
                    <a:pt x="4468" y="125667"/>
                  </a:lnTo>
                  <a:lnTo>
                    <a:pt x="5602" y="142465"/>
                  </a:lnTo>
                  <a:lnTo>
                    <a:pt x="6971" y="160107"/>
                  </a:lnTo>
                  <a:lnTo>
                    <a:pt x="8743" y="179080"/>
                  </a:lnTo>
                  <a:lnTo>
                    <a:pt x="10933" y="198909"/>
                  </a:lnTo>
                  <a:lnTo>
                    <a:pt x="13483" y="218467"/>
                  </a:lnTo>
                  <a:lnTo>
                    <a:pt x="16308" y="237107"/>
                  </a:lnTo>
                  <a:lnTo>
                    <a:pt x="19171" y="254691"/>
                  </a:lnTo>
                  <a:lnTo>
                    <a:pt x="21707" y="271333"/>
                  </a:lnTo>
                  <a:lnTo>
                    <a:pt x="23746" y="287222"/>
                  </a:lnTo>
                  <a:lnTo>
                    <a:pt x="25453" y="302384"/>
                  </a:lnTo>
                  <a:lnTo>
                    <a:pt x="27213" y="316667"/>
                  </a:lnTo>
                  <a:lnTo>
                    <a:pt x="29247" y="330048"/>
                  </a:lnTo>
                  <a:lnTo>
                    <a:pt x="31454" y="342196"/>
                  </a:lnTo>
                  <a:lnTo>
                    <a:pt x="33716" y="353594"/>
                  </a:lnTo>
                  <a:lnTo>
                    <a:pt x="36233" y="365243"/>
                  </a:lnTo>
                  <a:lnTo>
                    <a:pt x="39401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1139" y="1623033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307054" y="2934"/>
                  </a:lnTo>
                  <a:lnTo>
                    <a:pt x="298707" y="5716"/>
                  </a:lnTo>
                  <a:lnTo>
                    <a:pt x="290004" y="8620"/>
                  </a:lnTo>
                  <a:lnTo>
                    <a:pt x="280710" y="11833"/>
                  </a:lnTo>
                  <a:lnTo>
                    <a:pt x="270567" y="15647"/>
                  </a:lnTo>
                  <a:lnTo>
                    <a:pt x="259517" y="20160"/>
                  </a:lnTo>
                  <a:lnTo>
                    <a:pt x="247505" y="25150"/>
                  </a:lnTo>
                  <a:lnTo>
                    <a:pt x="234386" y="30190"/>
                  </a:lnTo>
                  <a:lnTo>
                    <a:pt x="220190" y="35026"/>
                  </a:lnTo>
                  <a:lnTo>
                    <a:pt x="205082" y="39746"/>
                  </a:lnTo>
                  <a:lnTo>
                    <a:pt x="189264" y="44675"/>
                  </a:lnTo>
                  <a:lnTo>
                    <a:pt x="172924" y="49986"/>
                  </a:lnTo>
                  <a:lnTo>
                    <a:pt x="156377" y="55537"/>
                  </a:lnTo>
                  <a:lnTo>
                    <a:pt x="140042" y="60963"/>
                  </a:lnTo>
                  <a:lnTo>
                    <a:pt x="124130" y="66063"/>
                  </a:lnTo>
                  <a:lnTo>
                    <a:pt x="108666" y="70963"/>
                  </a:lnTo>
                  <a:lnTo>
                    <a:pt x="93588" y="76013"/>
                  </a:lnTo>
                  <a:lnTo>
                    <a:pt x="78822" y="81402"/>
                  </a:lnTo>
                  <a:lnTo>
                    <a:pt x="64509" y="86856"/>
                  </a:lnTo>
                  <a:lnTo>
                    <a:pt x="49397" y="92261"/>
                  </a:lnTo>
                  <a:lnTo>
                    <a:pt x="29920" y="9809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4310" y="2002059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5177" y="3001"/>
                  </a:lnTo>
                  <a:lnTo>
                    <a:pt x="314048" y="6424"/>
                  </a:lnTo>
                  <a:lnTo>
                    <a:pt x="302450" y="10615"/>
                  </a:lnTo>
                  <a:lnTo>
                    <a:pt x="290289" y="15342"/>
                  </a:lnTo>
                  <a:lnTo>
                    <a:pt x="277629" y="20175"/>
                  </a:lnTo>
                  <a:lnTo>
                    <a:pt x="264573" y="24852"/>
                  </a:lnTo>
                  <a:lnTo>
                    <a:pt x="251221" y="29288"/>
                  </a:lnTo>
                  <a:lnTo>
                    <a:pt x="237656" y="33490"/>
                  </a:lnTo>
                  <a:lnTo>
                    <a:pt x="223936" y="37503"/>
                  </a:lnTo>
                  <a:lnTo>
                    <a:pt x="209944" y="41536"/>
                  </a:lnTo>
                  <a:lnTo>
                    <a:pt x="195406" y="45937"/>
                  </a:lnTo>
                  <a:lnTo>
                    <a:pt x="180218" y="50862"/>
                  </a:lnTo>
                  <a:lnTo>
                    <a:pt x="164594" y="56137"/>
                  </a:lnTo>
                  <a:lnTo>
                    <a:pt x="148953" y="61371"/>
                  </a:lnTo>
                  <a:lnTo>
                    <a:pt x="133538" y="66331"/>
                  </a:lnTo>
                  <a:lnTo>
                    <a:pt x="118254" y="70795"/>
                  </a:lnTo>
                  <a:lnTo>
                    <a:pt x="102773" y="74487"/>
                  </a:lnTo>
                  <a:lnTo>
                    <a:pt x="86926" y="77341"/>
                  </a:lnTo>
                  <a:lnTo>
                    <a:pt x="71066" y="79647"/>
                  </a:lnTo>
                  <a:lnTo>
                    <a:pt x="54218" y="82279"/>
                  </a:lnTo>
                  <a:lnTo>
                    <a:pt x="32661" y="8658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47564" y="178096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1740" y="67"/>
                  </a:lnTo>
                  <a:lnTo>
                    <a:pt x="98469" y="707"/>
                  </a:lnTo>
                  <a:lnTo>
                    <a:pt x="85273" y="2008"/>
                  </a:lnTo>
                  <a:lnTo>
                    <a:pt x="72104" y="4041"/>
                  </a:lnTo>
                  <a:lnTo>
                    <a:pt x="59244" y="7005"/>
                  </a:lnTo>
                  <a:lnTo>
                    <a:pt x="46857" y="10916"/>
                  </a:lnTo>
                  <a:lnTo>
                    <a:pt x="35395" y="15339"/>
                  </a:lnTo>
                  <a:lnTo>
                    <a:pt x="24541" y="19924"/>
                  </a:lnTo>
                  <a:lnTo>
                    <a:pt x="13343" y="250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284879" y="1528277"/>
            <a:ext cx="1536759" cy="610654"/>
            <a:chOff x="1284879" y="1528277"/>
            <a:chExt cx="1536759" cy="610654"/>
          </a:xfrm>
        </p:grpSpPr>
        <p:sp>
          <p:nvSpPr>
            <p:cNvPr id="57" name="Freeform 56"/>
            <p:cNvSpPr/>
            <p:nvPr/>
          </p:nvSpPr>
          <p:spPr>
            <a:xfrm>
              <a:off x="1284879" y="1528277"/>
              <a:ext cx="31184" cy="515897"/>
            </a:xfrm>
            <a:custGeom>
              <a:avLst/>
              <a:gdLst/>
              <a:ahLst/>
              <a:cxnLst/>
              <a:rect l="0" t="0" r="0" b="0"/>
              <a:pathLst>
                <a:path w="31184" h="515897">
                  <a:moveTo>
                    <a:pt x="10126" y="0"/>
                  </a:moveTo>
                  <a:lnTo>
                    <a:pt x="7259" y="11869"/>
                  </a:lnTo>
                  <a:lnTo>
                    <a:pt x="5117" y="24278"/>
                  </a:lnTo>
                  <a:lnTo>
                    <a:pt x="3514" y="38461"/>
                  </a:lnTo>
                  <a:lnTo>
                    <a:pt x="2333" y="53996"/>
                  </a:lnTo>
                  <a:lnTo>
                    <a:pt x="1485" y="69992"/>
                  </a:lnTo>
                  <a:lnTo>
                    <a:pt x="887" y="85879"/>
                  </a:lnTo>
                  <a:lnTo>
                    <a:pt x="473" y="101600"/>
                  </a:lnTo>
                  <a:lnTo>
                    <a:pt x="189" y="117435"/>
                  </a:lnTo>
                  <a:lnTo>
                    <a:pt x="0" y="133562"/>
                  </a:lnTo>
                  <a:lnTo>
                    <a:pt x="42" y="150018"/>
                  </a:lnTo>
                  <a:lnTo>
                    <a:pt x="602" y="166764"/>
                  </a:lnTo>
                  <a:lnTo>
                    <a:pt x="1791" y="183736"/>
                  </a:lnTo>
                  <a:lnTo>
                    <a:pt x="3405" y="200713"/>
                  </a:lnTo>
                  <a:lnTo>
                    <a:pt x="5026" y="217338"/>
                  </a:lnTo>
                  <a:lnTo>
                    <a:pt x="6416" y="233449"/>
                  </a:lnTo>
                  <a:lnTo>
                    <a:pt x="7670" y="249217"/>
                  </a:lnTo>
                  <a:lnTo>
                    <a:pt x="9118" y="265030"/>
                  </a:lnTo>
                  <a:lnTo>
                    <a:pt x="10939" y="281113"/>
                  </a:lnTo>
                  <a:lnTo>
                    <a:pt x="12993" y="297356"/>
                  </a:lnTo>
                  <a:lnTo>
                    <a:pt x="14919" y="313421"/>
                  </a:lnTo>
                  <a:lnTo>
                    <a:pt x="16515" y="329129"/>
                  </a:lnTo>
                  <a:lnTo>
                    <a:pt x="17910" y="344780"/>
                  </a:lnTo>
                  <a:lnTo>
                    <a:pt x="19453" y="361041"/>
                  </a:lnTo>
                  <a:lnTo>
                    <a:pt x="21338" y="378243"/>
                  </a:lnTo>
                  <a:lnTo>
                    <a:pt x="23435" y="396390"/>
                  </a:lnTo>
                  <a:lnTo>
                    <a:pt x="25389" y="415336"/>
                  </a:lnTo>
                  <a:lnTo>
                    <a:pt x="27001" y="434873"/>
                  </a:lnTo>
                  <a:lnTo>
                    <a:pt x="28238" y="453927"/>
                  </a:lnTo>
                  <a:lnTo>
                    <a:pt x="29277" y="472451"/>
                  </a:lnTo>
                  <a:lnTo>
                    <a:pt x="30207" y="492067"/>
                  </a:lnTo>
                  <a:lnTo>
                    <a:pt x="31183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73989" y="1528277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9"/>
                  </a:lnTo>
                  <a:lnTo>
                    <a:pt x="0" y="101600"/>
                  </a:lnTo>
                  <a:lnTo>
                    <a:pt x="0" y="117435"/>
                  </a:lnTo>
                  <a:lnTo>
                    <a:pt x="0" y="133557"/>
                  </a:lnTo>
                  <a:lnTo>
                    <a:pt x="0" y="149840"/>
                  </a:lnTo>
                  <a:lnTo>
                    <a:pt x="0" y="165938"/>
                  </a:lnTo>
                  <a:lnTo>
                    <a:pt x="5" y="181667"/>
                  </a:lnTo>
                  <a:lnTo>
                    <a:pt x="177" y="197163"/>
                  </a:lnTo>
                  <a:lnTo>
                    <a:pt x="826" y="212788"/>
                  </a:lnTo>
                  <a:lnTo>
                    <a:pt x="2075" y="228745"/>
                  </a:lnTo>
                  <a:lnTo>
                    <a:pt x="3727" y="245073"/>
                  </a:lnTo>
                  <a:lnTo>
                    <a:pt x="5376" y="261727"/>
                  </a:lnTo>
                  <a:lnTo>
                    <a:pt x="6778" y="278634"/>
                  </a:lnTo>
                  <a:lnTo>
                    <a:pt x="7871" y="295565"/>
                  </a:lnTo>
                  <a:lnTo>
                    <a:pt x="8679" y="312159"/>
                  </a:lnTo>
                  <a:lnTo>
                    <a:pt x="9257" y="328254"/>
                  </a:lnTo>
                  <a:lnTo>
                    <a:pt x="9662" y="344180"/>
                  </a:lnTo>
                  <a:lnTo>
                    <a:pt x="9942" y="360632"/>
                  </a:lnTo>
                  <a:lnTo>
                    <a:pt x="10133" y="377962"/>
                  </a:lnTo>
                  <a:lnTo>
                    <a:pt x="10262" y="396026"/>
                  </a:lnTo>
                  <a:lnTo>
                    <a:pt x="10350" y="414385"/>
                  </a:lnTo>
                  <a:lnTo>
                    <a:pt x="10413" y="432729"/>
                  </a:lnTo>
                  <a:lnTo>
                    <a:pt x="10626" y="450605"/>
                  </a:lnTo>
                  <a:lnTo>
                    <a:pt x="11301" y="467376"/>
                  </a:lnTo>
                  <a:lnTo>
                    <a:pt x="12567" y="482789"/>
                  </a:lnTo>
                  <a:lnTo>
                    <a:pt x="14240" y="496684"/>
                  </a:lnTo>
                  <a:lnTo>
                    <a:pt x="16077" y="510276"/>
                  </a:lnTo>
                  <a:lnTo>
                    <a:pt x="18238" y="525874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95005" y="1844132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2008"/>
                  </a:lnTo>
                  <a:lnTo>
                    <a:pt x="125518" y="4041"/>
                  </a:lnTo>
                  <a:lnTo>
                    <a:pt x="114526" y="7005"/>
                  </a:lnTo>
                  <a:lnTo>
                    <a:pt x="102888" y="10925"/>
                  </a:lnTo>
                  <a:lnTo>
                    <a:pt x="90807" y="15675"/>
                  </a:lnTo>
                  <a:lnTo>
                    <a:pt x="78701" y="21078"/>
                  </a:lnTo>
                  <a:lnTo>
                    <a:pt x="66823" y="26965"/>
                  </a:lnTo>
                  <a:lnTo>
                    <a:pt x="55311" y="33086"/>
                  </a:lnTo>
                  <a:lnTo>
                    <a:pt x="42932" y="39822"/>
                  </a:lnTo>
                  <a:lnTo>
                    <a:pt x="26365" y="48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31248" y="1865189"/>
              <a:ext cx="157887" cy="205384"/>
            </a:xfrm>
            <a:custGeom>
              <a:avLst/>
              <a:gdLst/>
              <a:ahLst/>
              <a:cxnLst/>
              <a:rect l="0" t="0" r="0" b="0"/>
              <a:pathLst>
                <a:path w="157887" h="205384">
                  <a:moveTo>
                    <a:pt x="100669" y="0"/>
                  </a:moveTo>
                  <a:lnTo>
                    <a:pt x="89068" y="134"/>
                  </a:lnTo>
                  <a:lnTo>
                    <a:pt x="79219" y="1414"/>
                  </a:lnTo>
                  <a:lnTo>
                    <a:pt x="70214" y="4012"/>
                  </a:lnTo>
                  <a:lnTo>
                    <a:pt x="61772" y="7904"/>
                  </a:lnTo>
                  <a:lnTo>
                    <a:pt x="53745" y="13185"/>
                  </a:lnTo>
                  <a:lnTo>
                    <a:pt x="46027" y="19776"/>
                  </a:lnTo>
                  <a:lnTo>
                    <a:pt x="38695" y="27622"/>
                  </a:lnTo>
                  <a:lnTo>
                    <a:pt x="31992" y="36781"/>
                  </a:lnTo>
                  <a:lnTo>
                    <a:pt x="26001" y="47157"/>
                  </a:lnTo>
                  <a:lnTo>
                    <a:pt x="20655" y="58375"/>
                  </a:lnTo>
                  <a:lnTo>
                    <a:pt x="15831" y="69897"/>
                  </a:lnTo>
                  <a:lnTo>
                    <a:pt x="11403" y="81389"/>
                  </a:lnTo>
                  <a:lnTo>
                    <a:pt x="7429" y="92884"/>
                  </a:lnTo>
                  <a:lnTo>
                    <a:pt x="4132" y="104667"/>
                  </a:lnTo>
                  <a:lnTo>
                    <a:pt x="1589" y="116888"/>
                  </a:lnTo>
                  <a:lnTo>
                    <a:pt x="51" y="129384"/>
                  </a:lnTo>
                  <a:lnTo>
                    <a:pt x="0" y="141780"/>
                  </a:lnTo>
                  <a:lnTo>
                    <a:pt x="1567" y="153853"/>
                  </a:lnTo>
                  <a:lnTo>
                    <a:pt x="4739" y="165231"/>
                  </a:lnTo>
                  <a:lnTo>
                    <a:pt x="9535" y="175341"/>
                  </a:lnTo>
                  <a:lnTo>
                    <a:pt x="15802" y="183983"/>
                  </a:lnTo>
                  <a:lnTo>
                    <a:pt x="23433" y="191124"/>
                  </a:lnTo>
                  <a:lnTo>
                    <a:pt x="32449" y="196712"/>
                  </a:lnTo>
                  <a:lnTo>
                    <a:pt x="42730" y="200876"/>
                  </a:lnTo>
                  <a:lnTo>
                    <a:pt x="53885" y="203709"/>
                  </a:lnTo>
                  <a:lnTo>
                    <a:pt x="65364" y="205178"/>
                  </a:lnTo>
                  <a:lnTo>
                    <a:pt x="76819" y="205383"/>
                  </a:lnTo>
                  <a:lnTo>
                    <a:pt x="87950" y="204218"/>
                  </a:lnTo>
                  <a:lnTo>
                    <a:pt x="98425" y="201309"/>
                  </a:lnTo>
                  <a:lnTo>
                    <a:pt x="108135" y="196609"/>
                  </a:lnTo>
                  <a:lnTo>
                    <a:pt x="117147" y="190352"/>
                  </a:lnTo>
                  <a:lnTo>
                    <a:pt x="125595" y="182864"/>
                  </a:lnTo>
                  <a:lnTo>
                    <a:pt x="133606" y="174454"/>
                  </a:lnTo>
                  <a:lnTo>
                    <a:pt x="140972" y="165215"/>
                  </a:lnTo>
                  <a:lnTo>
                    <a:pt x="147168" y="155037"/>
                  </a:lnTo>
                  <a:lnTo>
                    <a:pt x="151998" y="143932"/>
                  </a:lnTo>
                  <a:lnTo>
                    <a:pt x="155410" y="132035"/>
                  </a:lnTo>
                  <a:lnTo>
                    <a:pt x="157334" y="119518"/>
                  </a:lnTo>
                  <a:lnTo>
                    <a:pt x="157886" y="106544"/>
                  </a:lnTo>
                  <a:lnTo>
                    <a:pt x="157309" y="93408"/>
                  </a:lnTo>
                  <a:lnTo>
                    <a:pt x="155866" y="80516"/>
                  </a:lnTo>
                  <a:lnTo>
                    <a:pt x="153786" y="68073"/>
                  </a:lnTo>
                  <a:lnTo>
                    <a:pt x="151087" y="56261"/>
                  </a:lnTo>
                  <a:lnTo>
                    <a:pt x="147598" y="45321"/>
                  </a:lnTo>
                  <a:lnTo>
                    <a:pt x="143284" y="35309"/>
                  </a:lnTo>
                  <a:lnTo>
                    <a:pt x="138081" y="26602"/>
                  </a:lnTo>
                  <a:lnTo>
                    <a:pt x="131832" y="19956"/>
                  </a:lnTo>
                  <a:lnTo>
                    <a:pt x="124516" y="15594"/>
                  </a:lnTo>
                  <a:lnTo>
                    <a:pt x="116095" y="12636"/>
                  </a:lnTo>
                  <a:lnTo>
                    <a:pt x="105322" y="11010"/>
                  </a:lnTo>
                  <a:lnTo>
                    <a:pt x="9014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58259" y="1877186"/>
              <a:ext cx="157928" cy="198574"/>
            </a:xfrm>
            <a:custGeom>
              <a:avLst/>
              <a:gdLst/>
              <a:ahLst/>
              <a:cxnLst/>
              <a:rect l="0" t="0" r="0" b="0"/>
              <a:pathLst>
                <a:path w="157928" h="198574">
                  <a:moveTo>
                    <a:pt x="0" y="61702"/>
                  </a:moveTo>
                  <a:lnTo>
                    <a:pt x="67" y="73370"/>
                  </a:lnTo>
                  <a:lnTo>
                    <a:pt x="707" y="83859"/>
                  </a:lnTo>
                  <a:lnTo>
                    <a:pt x="2003" y="94166"/>
                  </a:lnTo>
                  <a:lnTo>
                    <a:pt x="3863" y="104640"/>
                  </a:lnTo>
                  <a:lnTo>
                    <a:pt x="6179" y="115632"/>
                  </a:lnTo>
                  <a:lnTo>
                    <a:pt x="8841" y="127274"/>
                  </a:lnTo>
                  <a:lnTo>
                    <a:pt x="11592" y="139528"/>
                  </a:lnTo>
                  <a:lnTo>
                    <a:pt x="14051" y="152283"/>
                  </a:lnTo>
                  <a:lnTo>
                    <a:pt x="16036" y="165331"/>
                  </a:lnTo>
                  <a:lnTo>
                    <a:pt x="17628" y="175472"/>
                  </a:lnTo>
                  <a:lnTo>
                    <a:pt x="18728" y="178430"/>
                  </a:lnTo>
                  <a:lnTo>
                    <a:pt x="18927" y="174822"/>
                  </a:lnTo>
                  <a:lnTo>
                    <a:pt x="18193" y="166522"/>
                  </a:lnTo>
                  <a:lnTo>
                    <a:pt x="16847" y="155243"/>
                  </a:lnTo>
                  <a:lnTo>
                    <a:pt x="15382" y="142364"/>
                  </a:lnTo>
                  <a:lnTo>
                    <a:pt x="14090" y="128723"/>
                  </a:lnTo>
                  <a:lnTo>
                    <a:pt x="13066" y="114588"/>
                  </a:lnTo>
                  <a:lnTo>
                    <a:pt x="12300" y="99856"/>
                  </a:lnTo>
                  <a:lnTo>
                    <a:pt x="11759" y="84495"/>
                  </a:lnTo>
                  <a:lnTo>
                    <a:pt x="11717" y="68901"/>
                  </a:lnTo>
                  <a:lnTo>
                    <a:pt x="12745" y="53801"/>
                  </a:lnTo>
                  <a:lnTo>
                    <a:pt x="15082" y="39580"/>
                  </a:lnTo>
                  <a:lnTo>
                    <a:pt x="19126" y="26759"/>
                  </a:lnTo>
                  <a:lnTo>
                    <a:pt x="25579" y="16130"/>
                  </a:lnTo>
                  <a:lnTo>
                    <a:pt x="34581" y="7927"/>
                  </a:lnTo>
                  <a:lnTo>
                    <a:pt x="45337" y="2386"/>
                  </a:lnTo>
                  <a:lnTo>
                    <a:pt x="56465" y="0"/>
                  </a:lnTo>
                  <a:lnTo>
                    <a:pt x="67125" y="723"/>
                  </a:lnTo>
                  <a:lnTo>
                    <a:pt x="77038" y="3933"/>
                  </a:lnTo>
                  <a:lnTo>
                    <a:pt x="86222" y="8744"/>
                  </a:lnTo>
                  <a:lnTo>
                    <a:pt x="94802" y="14496"/>
                  </a:lnTo>
                  <a:lnTo>
                    <a:pt x="102919" y="21116"/>
                  </a:lnTo>
                  <a:lnTo>
                    <a:pt x="110699" y="28988"/>
                  </a:lnTo>
                  <a:lnTo>
                    <a:pt x="118234" y="38240"/>
                  </a:lnTo>
                  <a:lnTo>
                    <a:pt x="125435" y="48571"/>
                  </a:lnTo>
                  <a:lnTo>
                    <a:pt x="132046" y="59430"/>
                  </a:lnTo>
                  <a:lnTo>
                    <a:pt x="137968" y="70446"/>
                  </a:lnTo>
                  <a:lnTo>
                    <a:pt x="143098" y="81606"/>
                  </a:lnTo>
                  <a:lnTo>
                    <a:pt x="147245" y="93158"/>
                  </a:lnTo>
                  <a:lnTo>
                    <a:pt x="150403" y="105225"/>
                  </a:lnTo>
                  <a:lnTo>
                    <a:pt x="152710" y="117786"/>
                  </a:lnTo>
                  <a:lnTo>
                    <a:pt x="154350" y="130757"/>
                  </a:lnTo>
                  <a:lnTo>
                    <a:pt x="155493" y="144025"/>
                  </a:lnTo>
                  <a:lnTo>
                    <a:pt x="156282" y="156898"/>
                  </a:lnTo>
                  <a:lnTo>
                    <a:pt x="156906" y="169383"/>
                  </a:lnTo>
                  <a:lnTo>
                    <a:pt x="157423" y="182574"/>
                  </a:lnTo>
                  <a:lnTo>
                    <a:pt x="157927" y="198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73250" y="1875717"/>
              <a:ext cx="172566" cy="213172"/>
            </a:xfrm>
            <a:custGeom>
              <a:avLst/>
              <a:gdLst/>
              <a:ahLst/>
              <a:cxnLst/>
              <a:rect l="0" t="0" r="0" b="0"/>
              <a:pathLst>
                <a:path w="172566" h="213172">
                  <a:moveTo>
                    <a:pt x="90335" y="0"/>
                  </a:moveTo>
                  <a:lnTo>
                    <a:pt x="78734" y="3001"/>
                  </a:lnTo>
                  <a:lnTo>
                    <a:pt x="68885" y="6423"/>
                  </a:lnTo>
                  <a:lnTo>
                    <a:pt x="59880" y="10624"/>
                  </a:lnTo>
                  <a:lnTo>
                    <a:pt x="51439" y="15697"/>
                  </a:lnTo>
                  <a:lnTo>
                    <a:pt x="43411" y="21827"/>
                  </a:lnTo>
                  <a:lnTo>
                    <a:pt x="35693" y="29010"/>
                  </a:lnTo>
                  <a:lnTo>
                    <a:pt x="28361" y="37098"/>
                  </a:lnTo>
                  <a:lnTo>
                    <a:pt x="21659" y="45893"/>
                  </a:lnTo>
                  <a:lnTo>
                    <a:pt x="15672" y="55217"/>
                  </a:lnTo>
                  <a:lnTo>
                    <a:pt x="10499" y="65087"/>
                  </a:lnTo>
                  <a:lnTo>
                    <a:pt x="6323" y="75697"/>
                  </a:lnTo>
                  <a:lnTo>
                    <a:pt x="3148" y="87090"/>
                  </a:lnTo>
                  <a:lnTo>
                    <a:pt x="1000" y="99012"/>
                  </a:lnTo>
                  <a:lnTo>
                    <a:pt x="0" y="111014"/>
                  </a:lnTo>
                  <a:lnTo>
                    <a:pt x="108" y="122828"/>
                  </a:lnTo>
                  <a:lnTo>
                    <a:pt x="1315" y="134371"/>
                  </a:lnTo>
                  <a:lnTo>
                    <a:pt x="3720" y="145655"/>
                  </a:lnTo>
                  <a:lnTo>
                    <a:pt x="7268" y="156722"/>
                  </a:lnTo>
                  <a:lnTo>
                    <a:pt x="11938" y="167459"/>
                  </a:lnTo>
                  <a:lnTo>
                    <a:pt x="17821" y="177603"/>
                  </a:lnTo>
                  <a:lnTo>
                    <a:pt x="24858" y="187050"/>
                  </a:lnTo>
                  <a:lnTo>
                    <a:pt x="33023" y="195530"/>
                  </a:lnTo>
                  <a:lnTo>
                    <a:pt x="42407" y="202549"/>
                  </a:lnTo>
                  <a:lnTo>
                    <a:pt x="52933" y="207961"/>
                  </a:lnTo>
                  <a:lnTo>
                    <a:pt x="64085" y="211612"/>
                  </a:lnTo>
                  <a:lnTo>
                    <a:pt x="75030" y="213171"/>
                  </a:lnTo>
                  <a:lnTo>
                    <a:pt x="85313" y="212665"/>
                  </a:lnTo>
                  <a:lnTo>
                    <a:pt x="94843" y="210393"/>
                  </a:lnTo>
                  <a:lnTo>
                    <a:pt x="103704" y="206743"/>
                  </a:lnTo>
                  <a:lnTo>
                    <a:pt x="112034" y="202067"/>
                  </a:lnTo>
                  <a:lnTo>
                    <a:pt x="119969" y="196490"/>
                  </a:lnTo>
                  <a:lnTo>
                    <a:pt x="127619" y="189923"/>
                  </a:lnTo>
                  <a:lnTo>
                    <a:pt x="135064" y="182397"/>
                  </a:lnTo>
                  <a:lnTo>
                    <a:pt x="142202" y="174056"/>
                  </a:lnTo>
                  <a:lnTo>
                    <a:pt x="148770" y="165079"/>
                  </a:lnTo>
                  <a:lnTo>
                    <a:pt x="154663" y="155627"/>
                  </a:lnTo>
                  <a:lnTo>
                    <a:pt x="159773" y="145669"/>
                  </a:lnTo>
                  <a:lnTo>
                    <a:pt x="163907" y="134999"/>
                  </a:lnTo>
                  <a:lnTo>
                    <a:pt x="167057" y="123560"/>
                  </a:lnTo>
                  <a:lnTo>
                    <a:pt x="169358" y="111438"/>
                  </a:lnTo>
                  <a:lnTo>
                    <a:pt x="170994" y="98769"/>
                  </a:lnTo>
                  <a:lnTo>
                    <a:pt x="172126" y="85698"/>
                  </a:lnTo>
                  <a:lnTo>
                    <a:pt x="172565" y="72667"/>
                  </a:lnTo>
                  <a:lnTo>
                    <a:pt x="171804" y="60377"/>
                  </a:lnTo>
                  <a:lnTo>
                    <a:pt x="169666" y="49166"/>
                  </a:lnTo>
                  <a:lnTo>
                    <a:pt x="166387" y="39502"/>
                  </a:lnTo>
                  <a:lnTo>
                    <a:pt x="162024" y="31320"/>
                  </a:lnTo>
                  <a:lnTo>
                    <a:pt x="155073" y="25022"/>
                  </a:lnTo>
                  <a:lnTo>
                    <a:pt x="14297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00455" y="1549334"/>
              <a:ext cx="42116" cy="558011"/>
            </a:xfrm>
            <a:custGeom>
              <a:avLst/>
              <a:gdLst/>
              <a:ahLst/>
              <a:cxnLst/>
              <a:rect l="0" t="0" r="0" b="0"/>
              <a:pathLst>
                <a:path w="42116" h="558011">
                  <a:moveTo>
                    <a:pt x="0" y="0"/>
                  </a:moveTo>
                  <a:lnTo>
                    <a:pt x="5734" y="9002"/>
                  </a:lnTo>
                  <a:lnTo>
                    <a:pt x="10018" y="19270"/>
                  </a:lnTo>
                  <a:lnTo>
                    <a:pt x="13224" y="31849"/>
                  </a:lnTo>
                  <a:lnTo>
                    <a:pt x="15585" y="46203"/>
                  </a:lnTo>
                  <a:lnTo>
                    <a:pt x="17282" y="61351"/>
                  </a:lnTo>
                  <a:lnTo>
                    <a:pt x="18482" y="76636"/>
                  </a:lnTo>
                  <a:lnTo>
                    <a:pt x="19483" y="91770"/>
                  </a:lnTo>
                  <a:lnTo>
                    <a:pt x="20700" y="106672"/>
                  </a:lnTo>
                  <a:lnTo>
                    <a:pt x="22336" y="121352"/>
                  </a:lnTo>
                  <a:lnTo>
                    <a:pt x="24250" y="135852"/>
                  </a:lnTo>
                  <a:lnTo>
                    <a:pt x="26074" y="150214"/>
                  </a:lnTo>
                  <a:lnTo>
                    <a:pt x="27596" y="164476"/>
                  </a:lnTo>
                  <a:lnTo>
                    <a:pt x="28768" y="178667"/>
                  </a:lnTo>
                  <a:lnTo>
                    <a:pt x="29630" y="192809"/>
                  </a:lnTo>
                  <a:lnTo>
                    <a:pt x="30243" y="206917"/>
                  </a:lnTo>
                  <a:lnTo>
                    <a:pt x="30671" y="221002"/>
                  </a:lnTo>
                  <a:lnTo>
                    <a:pt x="30967" y="235072"/>
                  </a:lnTo>
                  <a:lnTo>
                    <a:pt x="31173" y="249145"/>
                  </a:lnTo>
                  <a:lnTo>
                    <a:pt x="31483" y="263716"/>
                  </a:lnTo>
                  <a:lnTo>
                    <a:pt x="32224" y="279708"/>
                  </a:lnTo>
                  <a:lnTo>
                    <a:pt x="33534" y="297512"/>
                  </a:lnTo>
                  <a:lnTo>
                    <a:pt x="35229" y="317031"/>
                  </a:lnTo>
                  <a:lnTo>
                    <a:pt x="36905" y="337962"/>
                  </a:lnTo>
                  <a:lnTo>
                    <a:pt x="38326" y="359960"/>
                  </a:lnTo>
                  <a:lnTo>
                    <a:pt x="39432" y="382409"/>
                  </a:lnTo>
                  <a:lnTo>
                    <a:pt x="40248" y="404464"/>
                  </a:lnTo>
                  <a:lnTo>
                    <a:pt x="40832" y="425694"/>
                  </a:lnTo>
                  <a:lnTo>
                    <a:pt x="41241" y="445879"/>
                  </a:lnTo>
                  <a:lnTo>
                    <a:pt x="41523" y="464828"/>
                  </a:lnTo>
                  <a:lnTo>
                    <a:pt x="41715" y="482562"/>
                  </a:lnTo>
                  <a:lnTo>
                    <a:pt x="41846" y="498862"/>
                  </a:lnTo>
                  <a:lnTo>
                    <a:pt x="41949" y="514869"/>
                  </a:lnTo>
                  <a:lnTo>
                    <a:pt x="42033" y="533111"/>
                  </a:lnTo>
                  <a:lnTo>
                    <a:pt x="42115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27200" y="1896774"/>
              <a:ext cx="136469" cy="221786"/>
            </a:xfrm>
            <a:custGeom>
              <a:avLst/>
              <a:gdLst/>
              <a:ahLst/>
              <a:cxnLst/>
              <a:rect l="0" t="0" r="0" b="0"/>
              <a:pathLst>
                <a:path w="136469" h="221786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2"/>
                  </a:lnTo>
                  <a:lnTo>
                    <a:pt x="2334" y="46624"/>
                  </a:lnTo>
                  <a:lnTo>
                    <a:pt x="1485" y="59284"/>
                  </a:lnTo>
                  <a:lnTo>
                    <a:pt x="888" y="72340"/>
                  </a:lnTo>
                  <a:lnTo>
                    <a:pt x="473" y="85691"/>
                  </a:lnTo>
                  <a:lnTo>
                    <a:pt x="189" y="99257"/>
                  </a:lnTo>
                  <a:lnTo>
                    <a:pt x="0" y="112967"/>
                  </a:lnTo>
                  <a:lnTo>
                    <a:pt x="42" y="126614"/>
                  </a:lnTo>
                  <a:lnTo>
                    <a:pt x="603" y="139855"/>
                  </a:lnTo>
                  <a:lnTo>
                    <a:pt x="1801" y="152541"/>
                  </a:lnTo>
                  <a:lnTo>
                    <a:pt x="3760" y="164686"/>
                  </a:lnTo>
                  <a:lnTo>
                    <a:pt x="6678" y="176383"/>
                  </a:lnTo>
                  <a:lnTo>
                    <a:pt x="10579" y="187722"/>
                  </a:lnTo>
                  <a:lnTo>
                    <a:pt x="15656" y="198303"/>
                  </a:lnTo>
                  <a:lnTo>
                    <a:pt x="22346" y="207278"/>
                  </a:lnTo>
                  <a:lnTo>
                    <a:pt x="30728" y="214304"/>
                  </a:lnTo>
                  <a:lnTo>
                    <a:pt x="40271" y="219191"/>
                  </a:lnTo>
                  <a:lnTo>
                    <a:pt x="50054" y="221654"/>
                  </a:lnTo>
                  <a:lnTo>
                    <a:pt x="59517" y="221785"/>
                  </a:lnTo>
                  <a:lnTo>
                    <a:pt x="68478" y="219790"/>
                  </a:lnTo>
                  <a:lnTo>
                    <a:pt x="76949" y="215800"/>
                  </a:lnTo>
                  <a:lnTo>
                    <a:pt x="85009" y="210076"/>
                  </a:lnTo>
                  <a:lnTo>
                    <a:pt x="92592" y="202644"/>
                  </a:lnTo>
                  <a:lnTo>
                    <a:pt x="99472" y="193229"/>
                  </a:lnTo>
                  <a:lnTo>
                    <a:pt x="105587" y="181863"/>
                  </a:lnTo>
                  <a:lnTo>
                    <a:pt x="111018" y="168994"/>
                  </a:lnTo>
                  <a:lnTo>
                    <a:pt x="115901" y="155294"/>
                  </a:lnTo>
                  <a:lnTo>
                    <a:pt x="120368" y="141229"/>
                  </a:lnTo>
                  <a:lnTo>
                    <a:pt x="124368" y="127040"/>
                  </a:lnTo>
                  <a:lnTo>
                    <a:pt x="127683" y="112835"/>
                  </a:lnTo>
                  <a:lnTo>
                    <a:pt x="130248" y="98653"/>
                  </a:lnTo>
                  <a:lnTo>
                    <a:pt x="132140" y="84502"/>
                  </a:lnTo>
                  <a:lnTo>
                    <a:pt x="133493" y="70381"/>
                  </a:lnTo>
                  <a:lnTo>
                    <a:pt x="134440" y="56301"/>
                  </a:lnTo>
                  <a:lnTo>
                    <a:pt x="135095" y="42864"/>
                  </a:lnTo>
                  <a:lnTo>
                    <a:pt x="135615" y="29931"/>
                  </a:lnTo>
                  <a:lnTo>
                    <a:pt x="136046" y="16366"/>
                  </a:lnTo>
                  <a:lnTo>
                    <a:pt x="1364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47896" y="1623033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8"/>
                  </a:lnTo>
                  <a:lnTo>
                    <a:pt x="177" y="112604"/>
                  </a:lnTo>
                  <a:lnTo>
                    <a:pt x="826" y="132735"/>
                  </a:lnTo>
                  <a:lnTo>
                    <a:pt x="2074" y="151817"/>
                  </a:lnTo>
                  <a:lnTo>
                    <a:pt x="3727" y="169726"/>
                  </a:lnTo>
                  <a:lnTo>
                    <a:pt x="5375" y="186600"/>
                  </a:lnTo>
                  <a:lnTo>
                    <a:pt x="6783" y="202664"/>
                  </a:lnTo>
                  <a:lnTo>
                    <a:pt x="8048" y="218456"/>
                  </a:lnTo>
                  <a:lnTo>
                    <a:pt x="9505" y="234760"/>
                  </a:lnTo>
                  <a:lnTo>
                    <a:pt x="11331" y="251970"/>
                  </a:lnTo>
                  <a:lnTo>
                    <a:pt x="13389" y="270280"/>
                  </a:lnTo>
                  <a:lnTo>
                    <a:pt x="15317" y="289863"/>
                  </a:lnTo>
                  <a:lnTo>
                    <a:pt x="16910" y="310660"/>
                  </a:lnTo>
                  <a:lnTo>
                    <a:pt x="18133" y="332151"/>
                  </a:lnTo>
                  <a:lnTo>
                    <a:pt x="19028" y="353490"/>
                  </a:lnTo>
                  <a:lnTo>
                    <a:pt x="19670" y="374197"/>
                  </a:lnTo>
                  <a:lnTo>
                    <a:pt x="20287" y="393844"/>
                  </a:lnTo>
                  <a:lnTo>
                    <a:pt x="21242" y="411892"/>
                  </a:lnTo>
                  <a:lnTo>
                    <a:pt x="22700" y="428215"/>
                  </a:lnTo>
                  <a:lnTo>
                    <a:pt x="24503" y="443139"/>
                  </a:lnTo>
                  <a:lnTo>
                    <a:pt x="26441" y="459030"/>
                  </a:lnTo>
                  <a:lnTo>
                    <a:pt x="28686" y="480638"/>
                  </a:lnTo>
                  <a:lnTo>
                    <a:pt x="31585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53584" y="1875717"/>
              <a:ext cx="168054" cy="250825"/>
            </a:xfrm>
            <a:custGeom>
              <a:avLst/>
              <a:gdLst/>
              <a:ahLst/>
              <a:cxnLst/>
              <a:rect l="0" t="0" r="0" b="0"/>
              <a:pathLst>
                <a:path w="168054" h="250825">
                  <a:moveTo>
                    <a:pt x="10125" y="10529"/>
                  </a:moveTo>
                  <a:lnTo>
                    <a:pt x="7259" y="22331"/>
                  </a:lnTo>
                  <a:lnTo>
                    <a:pt x="5116" y="34100"/>
                  </a:lnTo>
                  <a:lnTo>
                    <a:pt x="3513" y="46990"/>
                  </a:lnTo>
                  <a:lnTo>
                    <a:pt x="2333" y="60839"/>
                  </a:lnTo>
                  <a:lnTo>
                    <a:pt x="1484" y="75167"/>
                  </a:lnTo>
                  <a:lnTo>
                    <a:pt x="887" y="89636"/>
                  </a:lnTo>
                  <a:lnTo>
                    <a:pt x="472" y="104086"/>
                  </a:lnTo>
                  <a:lnTo>
                    <a:pt x="188" y="118462"/>
                  </a:lnTo>
                  <a:lnTo>
                    <a:pt x="0" y="132751"/>
                  </a:lnTo>
                  <a:lnTo>
                    <a:pt x="42" y="146803"/>
                  </a:lnTo>
                  <a:lnTo>
                    <a:pt x="602" y="160325"/>
                  </a:lnTo>
                  <a:lnTo>
                    <a:pt x="1800" y="173197"/>
                  </a:lnTo>
                  <a:lnTo>
                    <a:pt x="3759" y="185300"/>
                  </a:lnTo>
                  <a:lnTo>
                    <a:pt x="6677" y="196436"/>
                  </a:lnTo>
                  <a:lnTo>
                    <a:pt x="10569" y="206594"/>
                  </a:lnTo>
                  <a:lnTo>
                    <a:pt x="15300" y="215908"/>
                  </a:lnTo>
                  <a:lnTo>
                    <a:pt x="20694" y="224558"/>
                  </a:lnTo>
                  <a:lnTo>
                    <a:pt x="26588" y="232701"/>
                  </a:lnTo>
                  <a:lnTo>
                    <a:pt x="33171" y="239985"/>
                  </a:lnTo>
                  <a:lnTo>
                    <a:pt x="40954" y="245593"/>
                  </a:lnTo>
                  <a:lnTo>
                    <a:pt x="50109" y="249210"/>
                  </a:lnTo>
                  <a:lnTo>
                    <a:pt x="60190" y="250824"/>
                  </a:lnTo>
                  <a:lnTo>
                    <a:pt x="70341" y="250470"/>
                  </a:lnTo>
                  <a:lnTo>
                    <a:pt x="80056" y="248369"/>
                  </a:lnTo>
                  <a:lnTo>
                    <a:pt x="89186" y="244535"/>
                  </a:lnTo>
                  <a:lnTo>
                    <a:pt x="97772" y="238697"/>
                  </a:lnTo>
                  <a:lnTo>
                    <a:pt x="105914" y="230885"/>
                  </a:lnTo>
                  <a:lnTo>
                    <a:pt x="113721" y="221387"/>
                  </a:lnTo>
                  <a:lnTo>
                    <a:pt x="121284" y="210571"/>
                  </a:lnTo>
                  <a:lnTo>
                    <a:pt x="128671" y="198773"/>
                  </a:lnTo>
                  <a:lnTo>
                    <a:pt x="135770" y="186107"/>
                  </a:lnTo>
                  <a:lnTo>
                    <a:pt x="142312" y="172474"/>
                  </a:lnTo>
                  <a:lnTo>
                    <a:pt x="148188" y="157897"/>
                  </a:lnTo>
                  <a:lnTo>
                    <a:pt x="153286" y="142515"/>
                  </a:lnTo>
                  <a:lnTo>
                    <a:pt x="157412" y="126504"/>
                  </a:lnTo>
                  <a:lnTo>
                    <a:pt x="160557" y="110032"/>
                  </a:lnTo>
                  <a:lnTo>
                    <a:pt x="162855" y="93394"/>
                  </a:lnTo>
                  <a:lnTo>
                    <a:pt x="164489" y="76997"/>
                  </a:lnTo>
                  <a:lnTo>
                    <a:pt x="165628" y="61062"/>
                  </a:lnTo>
                  <a:lnTo>
                    <a:pt x="166413" y="46209"/>
                  </a:lnTo>
                  <a:lnTo>
                    <a:pt x="167035" y="32091"/>
                  </a:lnTo>
                  <a:lnTo>
                    <a:pt x="167550" y="17470"/>
                  </a:lnTo>
                  <a:lnTo>
                    <a:pt x="168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82863" y="2916426"/>
            <a:ext cx="978715" cy="424398"/>
            <a:chOff x="282863" y="2916426"/>
            <a:chExt cx="978715" cy="424398"/>
          </a:xfrm>
        </p:grpSpPr>
        <p:sp>
          <p:nvSpPr>
            <p:cNvPr id="68" name="Freeform 67"/>
            <p:cNvSpPr/>
            <p:nvPr/>
          </p:nvSpPr>
          <p:spPr>
            <a:xfrm>
              <a:off x="282863" y="2961798"/>
              <a:ext cx="365046" cy="345613"/>
            </a:xfrm>
            <a:custGeom>
              <a:avLst/>
              <a:gdLst/>
              <a:ahLst/>
              <a:cxnLst/>
              <a:rect l="0" t="0" r="0" b="0"/>
              <a:pathLst>
                <a:path w="365046" h="345613">
                  <a:moveTo>
                    <a:pt x="20620" y="42113"/>
                  </a:moveTo>
                  <a:lnTo>
                    <a:pt x="17754" y="50982"/>
                  </a:lnTo>
                  <a:lnTo>
                    <a:pt x="15612" y="59969"/>
                  </a:lnTo>
                  <a:lnTo>
                    <a:pt x="14004" y="69964"/>
                  </a:lnTo>
                  <a:lnTo>
                    <a:pt x="12651" y="80945"/>
                  </a:lnTo>
                  <a:lnTo>
                    <a:pt x="11154" y="92756"/>
                  </a:lnTo>
                  <a:lnTo>
                    <a:pt x="9308" y="105215"/>
                  </a:lnTo>
                  <a:lnTo>
                    <a:pt x="7241" y="118152"/>
                  </a:lnTo>
                  <a:lnTo>
                    <a:pt x="5308" y="131433"/>
                  </a:lnTo>
                  <a:lnTo>
                    <a:pt x="3712" y="144960"/>
                  </a:lnTo>
                  <a:lnTo>
                    <a:pt x="2488" y="158821"/>
                  </a:lnTo>
                  <a:lnTo>
                    <a:pt x="1592" y="173271"/>
                  </a:lnTo>
                  <a:lnTo>
                    <a:pt x="955" y="188399"/>
                  </a:lnTo>
                  <a:lnTo>
                    <a:pt x="510" y="203983"/>
                  </a:lnTo>
                  <a:lnTo>
                    <a:pt x="204" y="219598"/>
                  </a:lnTo>
                  <a:lnTo>
                    <a:pt x="0" y="234986"/>
                  </a:lnTo>
                  <a:lnTo>
                    <a:pt x="31" y="249912"/>
                  </a:lnTo>
                  <a:lnTo>
                    <a:pt x="584" y="264089"/>
                  </a:lnTo>
                  <a:lnTo>
                    <a:pt x="1777" y="277433"/>
                  </a:lnTo>
                  <a:lnTo>
                    <a:pt x="3732" y="289868"/>
                  </a:lnTo>
                  <a:lnTo>
                    <a:pt x="6648" y="301234"/>
                  </a:lnTo>
                  <a:lnTo>
                    <a:pt x="10543" y="311545"/>
                  </a:lnTo>
                  <a:lnTo>
                    <a:pt x="15447" y="320793"/>
                  </a:lnTo>
                  <a:lnTo>
                    <a:pt x="21487" y="328868"/>
                  </a:lnTo>
                  <a:lnTo>
                    <a:pt x="28625" y="335806"/>
                  </a:lnTo>
                  <a:lnTo>
                    <a:pt x="36688" y="341298"/>
                  </a:lnTo>
                  <a:lnTo>
                    <a:pt x="45471" y="344631"/>
                  </a:lnTo>
                  <a:lnTo>
                    <a:pt x="54780" y="345612"/>
                  </a:lnTo>
                  <a:lnTo>
                    <a:pt x="64300" y="344491"/>
                  </a:lnTo>
                  <a:lnTo>
                    <a:pt x="73611" y="341687"/>
                  </a:lnTo>
                  <a:lnTo>
                    <a:pt x="82501" y="337614"/>
                  </a:lnTo>
                  <a:lnTo>
                    <a:pt x="90944" y="332459"/>
                  </a:lnTo>
                  <a:lnTo>
                    <a:pt x="99001" y="326183"/>
                  </a:lnTo>
                  <a:lnTo>
                    <a:pt x="106752" y="318856"/>
                  </a:lnTo>
                  <a:lnTo>
                    <a:pt x="114111" y="310649"/>
                  </a:lnTo>
                  <a:lnTo>
                    <a:pt x="120834" y="301764"/>
                  </a:lnTo>
                  <a:lnTo>
                    <a:pt x="126835" y="292373"/>
                  </a:lnTo>
                  <a:lnTo>
                    <a:pt x="132019" y="282455"/>
                  </a:lnTo>
                  <a:lnTo>
                    <a:pt x="136203" y="271813"/>
                  </a:lnTo>
                  <a:lnTo>
                    <a:pt x="139401" y="260425"/>
                  </a:lnTo>
                  <a:lnTo>
                    <a:pt x="142273" y="249579"/>
                  </a:lnTo>
                  <a:lnTo>
                    <a:pt x="145850" y="242834"/>
                  </a:lnTo>
                  <a:lnTo>
                    <a:pt x="149992" y="242028"/>
                  </a:lnTo>
                  <a:lnTo>
                    <a:pt x="153965" y="245324"/>
                  </a:lnTo>
                  <a:lnTo>
                    <a:pt x="157844" y="251173"/>
                  </a:lnTo>
                  <a:lnTo>
                    <a:pt x="162046" y="258642"/>
                  </a:lnTo>
                  <a:lnTo>
                    <a:pt x="166793" y="267154"/>
                  </a:lnTo>
                  <a:lnTo>
                    <a:pt x="172261" y="276182"/>
                  </a:lnTo>
                  <a:lnTo>
                    <a:pt x="178675" y="285183"/>
                  </a:lnTo>
                  <a:lnTo>
                    <a:pt x="186070" y="293861"/>
                  </a:lnTo>
                  <a:lnTo>
                    <a:pt x="194643" y="301659"/>
                  </a:lnTo>
                  <a:lnTo>
                    <a:pt x="204832" y="307689"/>
                  </a:lnTo>
                  <a:lnTo>
                    <a:pt x="216716" y="311626"/>
                  </a:lnTo>
                  <a:lnTo>
                    <a:pt x="229763" y="313473"/>
                  </a:lnTo>
                  <a:lnTo>
                    <a:pt x="243051" y="313283"/>
                  </a:lnTo>
                  <a:lnTo>
                    <a:pt x="256016" y="311301"/>
                  </a:lnTo>
                  <a:lnTo>
                    <a:pt x="268312" y="307719"/>
                  </a:lnTo>
                  <a:lnTo>
                    <a:pt x="279643" y="302583"/>
                  </a:lnTo>
                  <a:lnTo>
                    <a:pt x="289963" y="296055"/>
                  </a:lnTo>
                  <a:lnTo>
                    <a:pt x="299402" y="288235"/>
                  </a:lnTo>
                  <a:lnTo>
                    <a:pt x="308143" y="279083"/>
                  </a:lnTo>
                  <a:lnTo>
                    <a:pt x="316360" y="268700"/>
                  </a:lnTo>
                  <a:lnTo>
                    <a:pt x="324035" y="257134"/>
                  </a:lnTo>
                  <a:lnTo>
                    <a:pt x="330971" y="244313"/>
                  </a:lnTo>
                  <a:lnTo>
                    <a:pt x="337115" y="230322"/>
                  </a:lnTo>
                  <a:lnTo>
                    <a:pt x="342395" y="215520"/>
                  </a:lnTo>
                  <a:lnTo>
                    <a:pt x="346643" y="200439"/>
                  </a:lnTo>
                  <a:lnTo>
                    <a:pt x="349874" y="185412"/>
                  </a:lnTo>
                  <a:lnTo>
                    <a:pt x="352401" y="170730"/>
                  </a:lnTo>
                  <a:lnTo>
                    <a:pt x="354719" y="156718"/>
                  </a:lnTo>
                  <a:lnTo>
                    <a:pt x="357132" y="143474"/>
                  </a:lnTo>
                  <a:lnTo>
                    <a:pt x="359586" y="130768"/>
                  </a:lnTo>
                  <a:lnTo>
                    <a:pt x="361780" y="118154"/>
                  </a:lnTo>
                  <a:lnTo>
                    <a:pt x="363548" y="105365"/>
                  </a:lnTo>
                  <a:lnTo>
                    <a:pt x="364718" y="92315"/>
                  </a:lnTo>
                  <a:lnTo>
                    <a:pt x="365045" y="79013"/>
                  </a:lnTo>
                  <a:lnTo>
                    <a:pt x="364487" y="65519"/>
                  </a:lnTo>
                  <a:lnTo>
                    <a:pt x="363307" y="52296"/>
                  </a:lnTo>
                  <a:lnTo>
                    <a:pt x="361864" y="38794"/>
                  </a:lnTo>
                  <a:lnTo>
                    <a:pt x="360029" y="22710"/>
                  </a:lnTo>
                  <a:lnTo>
                    <a:pt x="3575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4095" y="2916426"/>
              <a:ext cx="231628" cy="424398"/>
            </a:xfrm>
            <a:custGeom>
              <a:avLst/>
              <a:gdLst/>
              <a:ahLst/>
              <a:cxnLst/>
              <a:rect l="0" t="0" r="0" b="0"/>
              <a:pathLst>
                <a:path w="231628" h="424398">
                  <a:moveTo>
                    <a:pt x="0" y="392812"/>
                  </a:moveTo>
                  <a:lnTo>
                    <a:pt x="2934" y="383877"/>
                  </a:lnTo>
                  <a:lnTo>
                    <a:pt x="5716" y="374249"/>
                  </a:lnTo>
                  <a:lnTo>
                    <a:pt x="8611" y="362958"/>
                  </a:lnTo>
                  <a:lnTo>
                    <a:pt x="11478" y="350118"/>
                  </a:lnTo>
                  <a:lnTo>
                    <a:pt x="13995" y="335989"/>
                  </a:lnTo>
                  <a:lnTo>
                    <a:pt x="16006" y="320860"/>
                  </a:lnTo>
                  <a:lnTo>
                    <a:pt x="17518" y="304826"/>
                  </a:lnTo>
                  <a:lnTo>
                    <a:pt x="18613" y="287789"/>
                  </a:lnTo>
                  <a:lnTo>
                    <a:pt x="19390" y="269783"/>
                  </a:lnTo>
                  <a:lnTo>
                    <a:pt x="20100" y="251119"/>
                  </a:lnTo>
                  <a:lnTo>
                    <a:pt x="21116" y="232284"/>
                  </a:lnTo>
                  <a:lnTo>
                    <a:pt x="22615" y="213572"/>
                  </a:lnTo>
                  <a:lnTo>
                    <a:pt x="24437" y="194922"/>
                  </a:lnTo>
                  <a:lnTo>
                    <a:pt x="26200" y="176027"/>
                  </a:lnTo>
                  <a:lnTo>
                    <a:pt x="27680" y="156730"/>
                  </a:lnTo>
                  <a:lnTo>
                    <a:pt x="28824" y="137347"/>
                  </a:lnTo>
                  <a:lnTo>
                    <a:pt x="29666" y="118553"/>
                  </a:lnTo>
                  <a:lnTo>
                    <a:pt x="30272" y="100691"/>
                  </a:lnTo>
                  <a:lnTo>
                    <a:pt x="30865" y="83934"/>
                  </a:lnTo>
                  <a:lnTo>
                    <a:pt x="31803" y="68445"/>
                  </a:lnTo>
                  <a:lnTo>
                    <a:pt x="33259" y="54181"/>
                  </a:lnTo>
                  <a:lnTo>
                    <a:pt x="35392" y="41110"/>
                  </a:lnTo>
                  <a:lnTo>
                    <a:pt x="38427" y="29308"/>
                  </a:lnTo>
                  <a:lnTo>
                    <a:pt x="42398" y="18716"/>
                  </a:lnTo>
                  <a:lnTo>
                    <a:pt x="47182" y="9786"/>
                  </a:lnTo>
                  <a:lnTo>
                    <a:pt x="52611" y="3522"/>
                  </a:lnTo>
                  <a:lnTo>
                    <a:pt x="58519" y="248"/>
                  </a:lnTo>
                  <a:lnTo>
                    <a:pt x="64773" y="0"/>
                  </a:lnTo>
                  <a:lnTo>
                    <a:pt x="71270" y="2867"/>
                  </a:lnTo>
                  <a:lnTo>
                    <a:pt x="77935" y="8579"/>
                  </a:lnTo>
                  <a:lnTo>
                    <a:pt x="84715" y="16785"/>
                  </a:lnTo>
                  <a:lnTo>
                    <a:pt x="91573" y="27242"/>
                  </a:lnTo>
                  <a:lnTo>
                    <a:pt x="98479" y="39593"/>
                  </a:lnTo>
                  <a:lnTo>
                    <a:pt x="105253" y="53101"/>
                  </a:lnTo>
                  <a:lnTo>
                    <a:pt x="111575" y="66772"/>
                  </a:lnTo>
                  <a:lnTo>
                    <a:pt x="117309" y="80035"/>
                  </a:lnTo>
                  <a:lnTo>
                    <a:pt x="122481" y="92717"/>
                  </a:lnTo>
                  <a:lnTo>
                    <a:pt x="127189" y="104848"/>
                  </a:lnTo>
                  <a:lnTo>
                    <a:pt x="131542" y="116532"/>
                  </a:lnTo>
                  <a:lnTo>
                    <a:pt x="135636" y="128042"/>
                  </a:lnTo>
                  <a:lnTo>
                    <a:pt x="139547" y="139778"/>
                  </a:lnTo>
                  <a:lnTo>
                    <a:pt x="143329" y="151937"/>
                  </a:lnTo>
                  <a:lnTo>
                    <a:pt x="147022" y="164378"/>
                  </a:lnTo>
                  <a:lnTo>
                    <a:pt x="150656" y="176730"/>
                  </a:lnTo>
                  <a:lnTo>
                    <a:pt x="154249" y="188780"/>
                  </a:lnTo>
                  <a:lnTo>
                    <a:pt x="157815" y="200481"/>
                  </a:lnTo>
                  <a:lnTo>
                    <a:pt x="161362" y="211871"/>
                  </a:lnTo>
                  <a:lnTo>
                    <a:pt x="164896" y="223013"/>
                  </a:lnTo>
                  <a:lnTo>
                    <a:pt x="168422" y="233970"/>
                  </a:lnTo>
                  <a:lnTo>
                    <a:pt x="171943" y="244794"/>
                  </a:lnTo>
                  <a:lnTo>
                    <a:pt x="175460" y="255524"/>
                  </a:lnTo>
                  <a:lnTo>
                    <a:pt x="178974" y="266190"/>
                  </a:lnTo>
                  <a:lnTo>
                    <a:pt x="182487" y="276810"/>
                  </a:lnTo>
                  <a:lnTo>
                    <a:pt x="185999" y="287401"/>
                  </a:lnTo>
                  <a:lnTo>
                    <a:pt x="189510" y="297971"/>
                  </a:lnTo>
                  <a:lnTo>
                    <a:pt x="193020" y="308528"/>
                  </a:lnTo>
                  <a:lnTo>
                    <a:pt x="196530" y="319079"/>
                  </a:lnTo>
                  <a:lnTo>
                    <a:pt x="200040" y="329793"/>
                  </a:lnTo>
                  <a:lnTo>
                    <a:pt x="203550" y="340979"/>
                  </a:lnTo>
                  <a:lnTo>
                    <a:pt x="207060" y="352757"/>
                  </a:lnTo>
                  <a:lnTo>
                    <a:pt x="210611" y="364872"/>
                  </a:lnTo>
                  <a:lnTo>
                    <a:pt x="214737" y="378179"/>
                  </a:lnTo>
                  <a:lnTo>
                    <a:pt x="220920" y="396085"/>
                  </a:lnTo>
                  <a:lnTo>
                    <a:pt x="231627" y="424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5680" y="3153157"/>
              <a:ext cx="178986" cy="40269"/>
            </a:xfrm>
            <a:custGeom>
              <a:avLst/>
              <a:gdLst/>
              <a:ahLst/>
              <a:cxnLst/>
              <a:rect l="0" t="0" r="0" b="0"/>
              <a:pathLst>
                <a:path w="178986" h="40269">
                  <a:moveTo>
                    <a:pt x="178985" y="40268"/>
                  </a:moveTo>
                  <a:lnTo>
                    <a:pt x="172983" y="31600"/>
                  </a:lnTo>
                  <a:lnTo>
                    <a:pt x="166138" y="24534"/>
                  </a:lnTo>
                  <a:lnTo>
                    <a:pt x="157746" y="18433"/>
                  </a:lnTo>
                  <a:lnTo>
                    <a:pt x="147946" y="13204"/>
                  </a:lnTo>
                  <a:lnTo>
                    <a:pt x="136983" y="8990"/>
                  </a:lnTo>
                  <a:lnTo>
                    <a:pt x="125122" y="5785"/>
                  </a:lnTo>
                  <a:lnTo>
                    <a:pt x="112599" y="3443"/>
                  </a:lnTo>
                  <a:lnTo>
                    <a:pt x="99602" y="1780"/>
                  </a:lnTo>
                  <a:lnTo>
                    <a:pt x="86278" y="625"/>
                  </a:lnTo>
                  <a:lnTo>
                    <a:pt x="72894" y="0"/>
                  </a:lnTo>
                  <a:lnTo>
                    <a:pt x="59828" y="104"/>
                  </a:lnTo>
                  <a:lnTo>
                    <a:pt x="47275" y="984"/>
                  </a:lnTo>
                  <a:lnTo>
                    <a:pt x="35687" y="2396"/>
                  </a:lnTo>
                  <a:lnTo>
                    <a:pt x="24729" y="4027"/>
                  </a:lnTo>
                  <a:lnTo>
                    <a:pt x="13438" y="6023"/>
                  </a:lnTo>
                  <a:lnTo>
                    <a:pt x="0" y="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72064" y="3109197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77711" y="2866"/>
                  </a:lnTo>
                  <a:lnTo>
                    <a:pt x="165942" y="5009"/>
                  </a:lnTo>
                  <a:lnTo>
                    <a:pt x="153051" y="6616"/>
                  </a:lnTo>
                  <a:lnTo>
                    <a:pt x="139203" y="7970"/>
                  </a:lnTo>
                  <a:lnTo>
                    <a:pt x="124875" y="9466"/>
                  </a:lnTo>
                  <a:lnTo>
                    <a:pt x="110401" y="11313"/>
                  </a:lnTo>
                  <a:lnTo>
                    <a:pt x="95778" y="13380"/>
                  </a:lnTo>
                  <a:lnTo>
                    <a:pt x="80754" y="15312"/>
                  </a:lnTo>
                  <a:lnTo>
                    <a:pt x="65229" y="16908"/>
                  </a:lnTo>
                  <a:lnTo>
                    <a:pt x="49985" y="18134"/>
                  </a:lnTo>
                  <a:lnTo>
                    <a:pt x="35107" y="19165"/>
                  </a:lnTo>
                  <a:lnTo>
                    <a:pt x="19284" y="2008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402829" y="2867041"/>
            <a:ext cx="1543308" cy="873866"/>
            <a:chOff x="1402829" y="2867041"/>
            <a:chExt cx="1543308" cy="873866"/>
          </a:xfrm>
        </p:grpSpPr>
        <p:sp>
          <p:nvSpPr>
            <p:cNvPr id="73" name="Freeform 72"/>
            <p:cNvSpPr/>
            <p:nvPr/>
          </p:nvSpPr>
          <p:spPr>
            <a:xfrm>
              <a:off x="1402829" y="2925204"/>
              <a:ext cx="359895" cy="466671"/>
            </a:xfrm>
            <a:custGeom>
              <a:avLst/>
              <a:gdLst/>
              <a:ahLst/>
              <a:cxnLst/>
              <a:rect l="0" t="0" r="0" b="0"/>
              <a:pathLst>
                <a:path w="359895" h="466671">
                  <a:moveTo>
                    <a:pt x="206188" y="15537"/>
                  </a:moveTo>
                  <a:lnTo>
                    <a:pt x="194520" y="15604"/>
                  </a:lnTo>
                  <a:lnTo>
                    <a:pt x="184031" y="16244"/>
                  </a:lnTo>
                  <a:lnTo>
                    <a:pt x="173730" y="17540"/>
                  </a:lnTo>
                  <a:lnTo>
                    <a:pt x="163428" y="19400"/>
                  </a:lnTo>
                  <a:lnTo>
                    <a:pt x="153084" y="21716"/>
                  </a:lnTo>
                  <a:lnTo>
                    <a:pt x="142695" y="24392"/>
                  </a:lnTo>
                  <a:lnTo>
                    <a:pt x="132267" y="27661"/>
                  </a:lnTo>
                  <a:lnTo>
                    <a:pt x="121809" y="32065"/>
                  </a:lnTo>
                  <a:lnTo>
                    <a:pt x="111334" y="37807"/>
                  </a:lnTo>
                  <a:lnTo>
                    <a:pt x="101011" y="44782"/>
                  </a:lnTo>
                  <a:lnTo>
                    <a:pt x="91154" y="52759"/>
                  </a:lnTo>
                  <a:lnTo>
                    <a:pt x="81894" y="61501"/>
                  </a:lnTo>
                  <a:lnTo>
                    <a:pt x="73201" y="70964"/>
                  </a:lnTo>
                  <a:lnTo>
                    <a:pt x="64976" y="81293"/>
                  </a:lnTo>
                  <a:lnTo>
                    <a:pt x="57108" y="92499"/>
                  </a:lnTo>
                  <a:lnTo>
                    <a:pt x="49501" y="104463"/>
                  </a:lnTo>
                  <a:lnTo>
                    <a:pt x="42079" y="117026"/>
                  </a:lnTo>
                  <a:lnTo>
                    <a:pt x="34791" y="130039"/>
                  </a:lnTo>
                  <a:lnTo>
                    <a:pt x="27759" y="143541"/>
                  </a:lnTo>
                  <a:lnTo>
                    <a:pt x="21264" y="157743"/>
                  </a:lnTo>
                  <a:lnTo>
                    <a:pt x="15419" y="172711"/>
                  </a:lnTo>
                  <a:lnTo>
                    <a:pt x="10342" y="188525"/>
                  </a:lnTo>
                  <a:lnTo>
                    <a:pt x="6230" y="205359"/>
                  </a:lnTo>
                  <a:lnTo>
                    <a:pt x="3100" y="223202"/>
                  </a:lnTo>
                  <a:lnTo>
                    <a:pt x="981" y="241744"/>
                  </a:lnTo>
                  <a:lnTo>
                    <a:pt x="0" y="260490"/>
                  </a:lnTo>
                  <a:lnTo>
                    <a:pt x="117" y="279130"/>
                  </a:lnTo>
                  <a:lnTo>
                    <a:pt x="1160" y="297391"/>
                  </a:lnTo>
                  <a:lnTo>
                    <a:pt x="2922" y="314960"/>
                  </a:lnTo>
                  <a:lnTo>
                    <a:pt x="5221" y="331739"/>
                  </a:lnTo>
                  <a:lnTo>
                    <a:pt x="8068" y="347803"/>
                  </a:lnTo>
                  <a:lnTo>
                    <a:pt x="11657" y="363292"/>
                  </a:lnTo>
                  <a:lnTo>
                    <a:pt x="16034" y="378337"/>
                  </a:lnTo>
                  <a:lnTo>
                    <a:pt x="21109" y="392732"/>
                  </a:lnTo>
                  <a:lnTo>
                    <a:pt x="26740" y="405953"/>
                  </a:lnTo>
                  <a:lnTo>
                    <a:pt x="32792" y="417811"/>
                  </a:lnTo>
                  <a:lnTo>
                    <a:pt x="39315" y="428419"/>
                  </a:lnTo>
                  <a:lnTo>
                    <a:pt x="46524" y="438012"/>
                  </a:lnTo>
                  <a:lnTo>
                    <a:pt x="54495" y="446823"/>
                  </a:lnTo>
                  <a:lnTo>
                    <a:pt x="63476" y="454573"/>
                  </a:lnTo>
                  <a:lnTo>
                    <a:pt x="73947" y="460502"/>
                  </a:lnTo>
                  <a:lnTo>
                    <a:pt x="86029" y="464342"/>
                  </a:lnTo>
                  <a:lnTo>
                    <a:pt x="99381" y="466277"/>
                  </a:lnTo>
                  <a:lnTo>
                    <a:pt x="113407" y="466670"/>
                  </a:lnTo>
                  <a:lnTo>
                    <a:pt x="127690" y="465889"/>
                  </a:lnTo>
                  <a:lnTo>
                    <a:pt x="142025" y="463927"/>
                  </a:lnTo>
                  <a:lnTo>
                    <a:pt x="156327" y="460416"/>
                  </a:lnTo>
                  <a:lnTo>
                    <a:pt x="170571" y="455279"/>
                  </a:lnTo>
                  <a:lnTo>
                    <a:pt x="184593" y="448713"/>
                  </a:lnTo>
                  <a:lnTo>
                    <a:pt x="198095" y="441010"/>
                  </a:lnTo>
                  <a:lnTo>
                    <a:pt x="210963" y="432457"/>
                  </a:lnTo>
                  <a:lnTo>
                    <a:pt x="223403" y="423291"/>
                  </a:lnTo>
                  <a:lnTo>
                    <a:pt x="235830" y="413694"/>
                  </a:lnTo>
                  <a:lnTo>
                    <a:pt x="248482" y="403792"/>
                  </a:lnTo>
                  <a:lnTo>
                    <a:pt x="261098" y="393517"/>
                  </a:lnTo>
                  <a:lnTo>
                    <a:pt x="273043" y="382627"/>
                  </a:lnTo>
                  <a:lnTo>
                    <a:pt x="284000" y="371042"/>
                  </a:lnTo>
                  <a:lnTo>
                    <a:pt x="293814" y="358990"/>
                  </a:lnTo>
                  <a:lnTo>
                    <a:pt x="302335" y="346900"/>
                  </a:lnTo>
                  <a:lnTo>
                    <a:pt x="309624" y="335017"/>
                  </a:lnTo>
                  <a:lnTo>
                    <a:pt x="316044" y="323088"/>
                  </a:lnTo>
                  <a:lnTo>
                    <a:pt x="322138" y="310481"/>
                  </a:lnTo>
                  <a:lnTo>
                    <a:pt x="328242" y="296890"/>
                  </a:lnTo>
                  <a:lnTo>
                    <a:pt x="334329" y="282490"/>
                  </a:lnTo>
                  <a:lnTo>
                    <a:pt x="340116" y="267745"/>
                  </a:lnTo>
                  <a:lnTo>
                    <a:pt x="345450" y="252967"/>
                  </a:lnTo>
                  <a:lnTo>
                    <a:pt x="350168" y="238128"/>
                  </a:lnTo>
                  <a:lnTo>
                    <a:pt x="354030" y="222953"/>
                  </a:lnTo>
                  <a:lnTo>
                    <a:pt x="356989" y="207307"/>
                  </a:lnTo>
                  <a:lnTo>
                    <a:pt x="358992" y="191358"/>
                  </a:lnTo>
                  <a:lnTo>
                    <a:pt x="359894" y="175492"/>
                  </a:lnTo>
                  <a:lnTo>
                    <a:pt x="359725" y="159928"/>
                  </a:lnTo>
                  <a:lnTo>
                    <a:pt x="358646" y="144712"/>
                  </a:lnTo>
                  <a:lnTo>
                    <a:pt x="356859" y="129808"/>
                  </a:lnTo>
                  <a:lnTo>
                    <a:pt x="354545" y="115158"/>
                  </a:lnTo>
                  <a:lnTo>
                    <a:pt x="351687" y="100862"/>
                  </a:lnTo>
                  <a:lnTo>
                    <a:pt x="348092" y="87175"/>
                  </a:lnTo>
                  <a:lnTo>
                    <a:pt x="343710" y="74192"/>
                  </a:lnTo>
                  <a:lnTo>
                    <a:pt x="338632" y="62014"/>
                  </a:lnTo>
                  <a:lnTo>
                    <a:pt x="332998" y="50828"/>
                  </a:lnTo>
                  <a:lnTo>
                    <a:pt x="326944" y="40642"/>
                  </a:lnTo>
                  <a:lnTo>
                    <a:pt x="320421" y="31478"/>
                  </a:lnTo>
                  <a:lnTo>
                    <a:pt x="313211" y="23461"/>
                  </a:lnTo>
                  <a:lnTo>
                    <a:pt x="305244" y="16553"/>
                  </a:lnTo>
                  <a:lnTo>
                    <a:pt x="296436" y="10742"/>
                  </a:lnTo>
                  <a:lnTo>
                    <a:pt x="286613" y="6129"/>
                  </a:lnTo>
                  <a:lnTo>
                    <a:pt x="275789" y="2663"/>
                  </a:lnTo>
                  <a:lnTo>
                    <a:pt x="264435" y="487"/>
                  </a:lnTo>
                  <a:lnTo>
                    <a:pt x="253354" y="0"/>
                  </a:lnTo>
                  <a:lnTo>
                    <a:pt x="242980" y="1271"/>
                  </a:lnTo>
                  <a:lnTo>
                    <a:pt x="233389" y="4243"/>
                  </a:lnTo>
                  <a:lnTo>
                    <a:pt x="224487" y="8904"/>
                  </a:lnTo>
                  <a:lnTo>
                    <a:pt x="216134" y="15072"/>
                  </a:lnTo>
                  <a:lnTo>
                    <a:pt x="208299" y="22384"/>
                  </a:lnTo>
                  <a:lnTo>
                    <a:pt x="200202" y="31316"/>
                  </a:lnTo>
                  <a:lnTo>
                    <a:pt x="190010" y="44884"/>
                  </a:lnTo>
                  <a:lnTo>
                    <a:pt x="174603" y="68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09059" y="2867041"/>
              <a:ext cx="10514" cy="558012"/>
            </a:xfrm>
            <a:custGeom>
              <a:avLst/>
              <a:gdLst/>
              <a:ahLst/>
              <a:cxnLst/>
              <a:rect l="0" t="0" r="0" b="0"/>
              <a:pathLst>
                <a:path w="10514" h="55801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88"/>
                  </a:lnTo>
                  <a:lnTo>
                    <a:pt x="177" y="54948"/>
                  </a:lnTo>
                  <a:lnTo>
                    <a:pt x="825" y="70401"/>
                  </a:lnTo>
                  <a:lnTo>
                    <a:pt x="2074" y="87811"/>
                  </a:lnTo>
                  <a:lnTo>
                    <a:pt x="3727" y="106880"/>
                  </a:lnTo>
                  <a:lnTo>
                    <a:pt x="5375" y="126971"/>
                  </a:lnTo>
                  <a:lnTo>
                    <a:pt x="6778" y="147585"/>
                  </a:lnTo>
                  <a:lnTo>
                    <a:pt x="7871" y="168119"/>
                  </a:lnTo>
                  <a:lnTo>
                    <a:pt x="8679" y="187817"/>
                  </a:lnTo>
                  <a:lnTo>
                    <a:pt x="9257" y="206369"/>
                  </a:lnTo>
                  <a:lnTo>
                    <a:pt x="9661" y="224299"/>
                  </a:lnTo>
                  <a:lnTo>
                    <a:pt x="9941" y="242718"/>
                  </a:lnTo>
                  <a:lnTo>
                    <a:pt x="10132" y="262229"/>
                  </a:lnTo>
                  <a:lnTo>
                    <a:pt x="10262" y="282761"/>
                  </a:lnTo>
                  <a:lnTo>
                    <a:pt x="10350" y="303857"/>
                  </a:lnTo>
                  <a:lnTo>
                    <a:pt x="10409" y="325161"/>
                  </a:lnTo>
                  <a:lnTo>
                    <a:pt x="10448" y="346332"/>
                  </a:lnTo>
                  <a:lnTo>
                    <a:pt x="10475" y="366991"/>
                  </a:lnTo>
                  <a:lnTo>
                    <a:pt x="10492" y="386988"/>
                  </a:lnTo>
                  <a:lnTo>
                    <a:pt x="10504" y="406193"/>
                  </a:lnTo>
                  <a:lnTo>
                    <a:pt x="10512" y="424410"/>
                  </a:lnTo>
                  <a:lnTo>
                    <a:pt x="10513" y="441627"/>
                  </a:lnTo>
                  <a:lnTo>
                    <a:pt x="10344" y="457818"/>
                  </a:lnTo>
                  <a:lnTo>
                    <a:pt x="9698" y="472860"/>
                  </a:lnTo>
                  <a:lnTo>
                    <a:pt x="8450" y="486793"/>
                  </a:lnTo>
                  <a:lnTo>
                    <a:pt x="6790" y="499726"/>
                  </a:lnTo>
                  <a:lnTo>
                    <a:pt x="4964" y="513230"/>
                  </a:lnTo>
                  <a:lnTo>
                    <a:pt x="2811" y="53073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72230" y="3182896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5" y="46446"/>
                  </a:lnTo>
                  <a:lnTo>
                    <a:pt x="14820" y="58458"/>
                  </a:lnTo>
                  <a:lnTo>
                    <a:pt x="18085" y="70265"/>
                  </a:lnTo>
                  <a:lnTo>
                    <a:pt x="21423" y="81964"/>
                  </a:lnTo>
                  <a:lnTo>
                    <a:pt x="24814" y="93882"/>
                  </a:lnTo>
                  <a:lnTo>
                    <a:pt x="28242" y="106190"/>
                  </a:lnTo>
                  <a:lnTo>
                    <a:pt x="31697" y="118743"/>
                  </a:lnTo>
                  <a:lnTo>
                    <a:pt x="35170" y="131176"/>
                  </a:lnTo>
                  <a:lnTo>
                    <a:pt x="38654" y="143275"/>
                  </a:lnTo>
                  <a:lnTo>
                    <a:pt x="42188" y="154738"/>
                  </a:lnTo>
                  <a:lnTo>
                    <a:pt x="46302" y="166336"/>
                  </a:lnTo>
                  <a:lnTo>
                    <a:pt x="52474" y="180203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61701" y="3151310"/>
              <a:ext cx="178986" cy="589597"/>
            </a:xfrm>
            <a:custGeom>
              <a:avLst/>
              <a:gdLst/>
              <a:ahLst/>
              <a:cxnLst/>
              <a:rect l="0" t="0" r="0" b="0"/>
              <a:pathLst>
                <a:path w="178986" h="589597">
                  <a:moveTo>
                    <a:pt x="178985" y="0"/>
                  </a:moveTo>
                  <a:lnTo>
                    <a:pt x="173184" y="8802"/>
                  </a:lnTo>
                  <a:lnTo>
                    <a:pt x="168260" y="17149"/>
                  </a:lnTo>
                  <a:lnTo>
                    <a:pt x="163757" y="25856"/>
                  </a:lnTo>
                  <a:lnTo>
                    <a:pt x="159536" y="35323"/>
                  </a:lnTo>
                  <a:lnTo>
                    <a:pt x="155523" y="46114"/>
                  </a:lnTo>
                  <a:lnTo>
                    <a:pt x="151661" y="58403"/>
                  </a:lnTo>
                  <a:lnTo>
                    <a:pt x="147909" y="71723"/>
                  </a:lnTo>
                  <a:lnTo>
                    <a:pt x="144233" y="85193"/>
                  </a:lnTo>
                  <a:lnTo>
                    <a:pt x="140611" y="98285"/>
                  </a:lnTo>
                  <a:lnTo>
                    <a:pt x="137026" y="110835"/>
                  </a:lnTo>
                  <a:lnTo>
                    <a:pt x="133465" y="122869"/>
                  </a:lnTo>
                  <a:lnTo>
                    <a:pt x="129921" y="134484"/>
                  </a:lnTo>
                  <a:lnTo>
                    <a:pt x="126389" y="145945"/>
                  </a:lnTo>
                  <a:lnTo>
                    <a:pt x="122864" y="157647"/>
                  </a:lnTo>
                  <a:lnTo>
                    <a:pt x="119344" y="169789"/>
                  </a:lnTo>
                  <a:lnTo>
                    <a:pt x="115828" y="182388"/>
                  </a:lnTo>
                  <a:lnTo>
                    <a:pt x="112313" y="195377"/>
                  </a:lnTo>
                  <a:lnTo>
                    <a:pt x="108801" y="208674"/>
                  </a:lnTo>
                  <a:lnTo>
                    <a:pt x="105289" y="222195"/>
                  </a:lnTo>
                  <a:lnTo>
                    <a:pt x="101778" y="235878"/>
                  </a:lnTo>
                  <a:lnTo>
                    <a:pt x="98268" y="249670"/>
                  </a:lnTo>
                  <a:lnTo>
                    <a:pt x="94758" y="263371"/>
                  </a:lnTo>
                  <a:lnTo>
                    <a:pt x="91248" y="276650"/>
                  </a:lnTo>
                  <a:lnTo>
                    <a:pt x="87734" y="289365"/>
                  </a:lnTo>
                  <a:lnTo>
                    <a:pt x="84051" y="301700"/>
                  </a:lnTo>
                  <a:lnTo>
                    <a:pt x="79893" y="314057"/>
                  </a:lnTo>
                  <a:lnTo>
                    <a:pt x="75135" y="326669"/>
                  </a:lnTo>
                  <a:lnTo>
                    <a:pt x="69973" y="339600"/>
                  </a:lnTo>
                  <a:lnTo>
                    <a:pt x="64815" y="352820"/>
                  </a:lnTo>
                  <a:lnTo>
                    <a:pt x="59903" y="366273"/>
                  </a:lnTo>
                  <a:lnTo>
                    <a:pt x="55300" y="379902"/>
                  </a:lnTo>
                  <a:lnTo>
                    <a:pt x="50983" y="393658"/>
                  </a:lnTo>
                  <a:lnTo>
                    <a:pt x="46895" y="407503"/>
                  </a:lnTo>
                  <a:lnTo>
                    <a:pt x="42981" y="421409"/>
                  </a:lnTo>
                  <a:lnTo>
                    <a:pt x="39192" y="435359"/>
                  </a:lnTo>
                  <a:lnTo>
                    <a:pt x="35491" y="449333"/>
                  </a:lnTo>
                  <a:lnTo>
                    <a:pt x="31852" y="463158"/>
                  </a:lnTo>
                  <a:lnTo>
                    <a:pt x="28255" y="476521"/>
                  </a:lnTo>
                  <a:lnTo>
                    <a:pt x="24691" y="489292"/>
                  </a:lnTo>
                  <a:lnTo>
                    <a:pt x="21314" y="501665"/>
                  </a:lnTo>
                  <a:lnTo>
                    <a:pt x="18427" y="514047"/>
                  </a:lnTo>
                  <a:lnTo>
                    <a:pt x="16148" y="526663"/>
                  </a:lnTo>
                  <a:lnTo>
                    <a:pt x="14247" y="539162"/>
                  </a:lnTo>
                  <a:lnTo>
                    <a:pt x="11938" y="552032"/>
                  </a:lnTo>
                  <a:lnTo>
                    <a:pt x="7902" y="56752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75136" y="3196401"/>
              <a:ext cx="218235" cy="207594"/>
            </a:xfrm>
            <a:custGeom>
              <a:avLst/>
              <a:gdLst/>
              <a:ahLst/>
              <a:cxnLst/>
              <a:rect l="0" t="0" r="0" b="0"/>
              <a:pathLst>
                <a:path w="218235" h="207594">
                  <a:moveTo>
                    <a:pt x="18192" y="60194"/>
                  </a:moveTo>
                  <a:lnTo>
                    <a:pt x="15325" y="71930"/>
                  </a:lnTo>
                  <a:lnTo>
                    <a:pt x="13183" y="83058"/>
                  </a:lnTo>
                  <a:lnTo>
                    <a:pt x="11580" y="94657"/>
                  </a:lnTo>
                  <a:lnTo>
                    <a:pt x="10400" y="106818"/>
                  </a:lnTo>
                  <a:lnTo>
                    <a:pt x="9551" y="119478"/>
                  </a:lnTo>
                  <a:lnTo>
                    <a:pt x="8954" y="132534"/>
                  </a:lnTo>
                  <a:lnTo>
                    <a:pt x="8539" y="145886"/>
                  </a:lnTo>
                  <a:lnTo>
                    <a:pt x="8255" y="159451"/>
                  </a:lnTo>
                  <a:lnTo>
                    <a:pt x="8049" y="173135"/>
                  </a:lnTo>
                  <a:lnTo>
                    <a:pt x="7458" y="185748"/>
                  </a:lnTo>
                  <a:lnTo>
                    <a:pt x="5806" y="193528"/>
                  </a:lnTo>
                  <a:lnTo>
                    <a:pt x="3536" y="194007"/>
                  </a:lnTo>
                  <a:lnTo>
                    <a:pt x="1590" y="188817"/>
                  </a:lnTo>
                  <a:lnTo>
                    <a:pt x="339" y="179854"/>
                  </a:lnTo>
                  <a:lnTo>
                    <a:pt x="0" y="168657"/>
                  </a:lnTo>
                  <a:lnTo>
                    <a:pt x="578" y="156211"/>
                  </a:lnTo>
                  <a:lnTo>
                    <a:pt x="1779" y="143078"/>
                  </a:lnTo>
                  <a:lnTo>
                    <a:pt x="3123" y="129565"/>
                  </a:lnTo>
                  <a:lnTo>
                    <a:pt x="4327" y="115843"/>
                  </a:lnTo>
                  <a:lnTo>
                    <a:pt x="5457" y="102166"/>
                  </a:lnTo>
                  <a:lnTo>
                    <a:pt x="6822" y="88892"/>
                  </a:lnTo>
                  <a:lnTo>
                    <a:pt x="8597" y="76184"/>
                  </a:lnTo>
                  <a:lnTo>
                    <a:pt x="10960" y="64191"/>
                  </a:lnTo>
                  <a:lnTo>
                    <a:pt x="14157" y="53127"/>
                  </a:lnTo>
                  <a:lnTo>
                    <a:pt x="18244" y="43022"/>
                  </a:lnTo>
                  <a:lnTo>
                    <a:pt x="23279" y="33913"/>
                  </a:lnTo>
                  <a:lnTo>
                    <a:pt x="29408" y="25933"/>
                  </a:lnTo>
                  <a:lnTo>
                    <a:pt x="36600" y="19057"/>
                  </a:lnTo>
                  <a:lnTo>
                    <a:pt x="44530" y="13608"/>
                  </a:lnTo>
                  <a:lnTo>
                    <a:pt x="52691" y="10303"/>
                  </a:lnTo>
                  <a:lnTo>
                    <a:pt x="60765" y="9346"/>
                  </a:lnTo>
                  <a:lnTo>
                    <a:pt x="68472" y="10653"/>
                  </a:lnTo>
                  <a:lnTo>
                    <a:pt x="75494" y="14114"/>
                  </a:lnTo>
                  <a:lnTo>
                    <a:pt x="81729" y="19446"/>
                  </a:lnTo>
                  <a:lnTo>
                    <a:pt x="87084" y="26430"/>
                  </a:lnTo>
                  <a:lnTo>
                    <a:pt x="91391" y="35004"/>
                  </a:lnTo>
                  <a:lnTo>
                    <a:pt x="94661" y="44990"/>
                  </a:lnTo>
                  <a:lnTo>
                    <a:pt x="97045" y="56115"/>
                  </a:lnTo>
                  <a:lnTo>
                    <a:pt x="98736" y="68107"/>
                  </a:lnTo>
                  <a:lnTo>
                    <a:pt x="99916" y="80623"/>
                  </a:lnTo>
                  <a:lnTo>
                    <a:pt x="100782" y="89810"/>
                  </a:lnTo>
                  <a:lnTo>
                    <a:pt x="101437" y="91071"/>
                  </a:lnTo>
                  <a:lnTo>
                    <a:pt x="101859" y="85891"/>
                  </a:lnTo>
                  <a:lnTo>
                    <a:pt x="102274" y="76738"/>
                  </a:lnTo>
                  <a:lnTo>
                    <a:pt x="103058" y="65740"/>
                  </a:lnTo>
                  <a:lnTo>
                    <a:pt x="104393" y="54146"/>
                  </a:lnTo>
                  <a:lnTo>
                    <a:pt x="106436" y="42686"/>
                  </a:lnTo>
                  <a:lnTo>
                    <a:pt x="109406" y="31874"/>
                  </a:lnTo>
                  <a:lnTo>
                    <a:pt x="113336" y="21894"/>
                  </a:lnTo>
                  <a:lnTo>
                    <a:pt x="118262" y="13182"/>
                  </a:lnTo>
                  <a:lnTo>
                    <a:pt x="124317" y="6521"/>
                  </a:lnTo>
                  <a:lnTo>
                    <a:pt x="131459" y="2151"/>
                  </a:lnTo>
                  <a:lnTo>
                    <a:pt x="139355" y="9"/>
                  </a:lnTo>
                  <a:lnTo>
                    <a:pt x="147494" y="0"/>
                  </a:lnTo>
                  <a:lnTo>
                    <a:pt x="155552" y="1849"/>
                  </a:lnTo>
                  <a:lnTo>
                    <a:pt x="163249" y="5340"/>
                  </a:lnTo>
                  <a:lnTo>
                    <a:pt x="170265" y="10417"/>
                  </a:lnTo>
                  <a:lnTo>
                    <a:pt x="176499" y="16904"/>
                  </a:lnTo>
                  <a:lnTo>
                    <a:pt x="182024" y="24698"/>
                  </a:lnTo>
                  <a:lnTo>
                    <a:pt x="186977" y="33831"/>
                  </a:lnTo>
                  <a:lnTo>
                    <a:pt x="191499" y="44198"/>
                  </a:lnTo>
                  <a:lnTo>
                    <a:pt x="195707" y="55584"/>
                  </a:lnTo>
                  <a:lnTo>
                    <a:pt x="199695" y="67750"/>
                  </a:lnTo>
                  <a:lnTo>
                    <a:pt x="203524" y="80489"/>
                  </a:lnTo>
                  <a:lnTo>
                    <a:pt x="207080" y="93636"/>
                  </a:lnTo>
                  <a:lnTo>
                    <a:pt x="210089" y="107067"/>
                  </a:lnTo>
                  <a:lnTo>
                    <a:pt x="212445" y="120690"/>
                  </a:lnTo>
                  <a:lnTo>
                    <a:pt x="214199" y="134414"/>
                  </a:lnTo>
                  <a:lnTo>
                    <a:pt x="215649" y="149801"/>
                  </a:lnTo>
                  <a:lnTo>
                    <a:pt x="216921" y="171558"/>
                  </a:lnTo>
                  <a:lnTo>
                    <a:pt x="218234" y="207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56541" y="3173350"/>
              <a:ext cx="159116" cy="451124"/>
            </a:xfrm>
            <a:custGeom>
              <a:avLst/>
              <a:gdLst/>
              <a:ahLst/>
              <a:cxnLst/>
              <a:rect l="0" t="0" r="0" b="0"/>
              <a:pathLst>
                <a:path w="159116" h="451124">
                  <a:moveTo>
                    <a:pt x="0" y="62188"/>
                  </a:moveTo>
                  <a:lnTo>
                    <a:pt x="67" y="73924"/>
                  </a:lnTo>
                  <a:lnTo>
                    <a:pt x="707" y="85053"/>
                  </a:lnTo>
                  <a:lnTo>
                    <a:pt x="2003" y="96660"/>
                  </a:lnTo>
                  <a:lnTo>
                    <a:pt x="3863" y="109167"/>
                  </a:lnTo>
                  <a:lnTo>
                    <a:pt x="6179" y="123123"/>
                  </a:lnTo>
                  <a:lnTo>
                    <a:pt x="8841" y="138686"/>
                  </a:lnTo>
                  <a:lnTo>
                    <a:pt x="11592" y="155689"/>
                  </a:lnTo>
                  <a:lnTo>
                    <a:pt x="14051" y="173847"/>
                  </a:lnTo>
                  <a:lnTo>
                    <a:pt x="16038" y="192865"/>
                  </a:lnTo>
                  <a:lnTo>
                    <a:pt x="17709" y="212175"/>
                  </a:lnTo>
                  <a:lnTo>
                    <a:pt x="19445" y="230977"/>
                  </a:lnTo>
                  <a:lnTo>
                    <a:pt x="21459" y="248873"/>
                  </a:lnTo>
                  <a:lnTo>
                    <a:pt x="23473" y="265667"/>
                  </a:lnTo>
                  <a:lnTo>
                    <a:pt x="24840" y="281187"/>
                  </a:lnTo>
                  <a:lnTo>
                    <a:pt x="25245" y="295494"/>
                  </a:lnTo>
                  <a:lnTo>
                    <a:pt x="24854" y="309275"/>
                  </a:lnTo>
                  <a:lnTo>
                    <a:pt x="24128" y="323682"/>
                  </a:lnTo>
                  <a:lnTo>
                    <a:pt x="23380" y="339306"/>
                  </a:lnTo>
                  <a:lnTo>
                    <a:pt x="22744" y="355889"/>
                  </a:lnTo>
                  <a:lnTo>
                    <a:pt x="22250" y="372640"/>
                  </a:lnTo>
                  <a:lnTo>
                    <a:pt x="21886" y="389056"/>
                  </a:lnTo>
                  <a:lnTo>
                    <a:pt x="21626" y="404976"/>
                  </a:lnTo>
                  <a:lnTo>
                    <a:pt x="21444" y="420419"/>
                  </a:lnTo>
                  <a:lnTo>
                    <a:pt x="21319" y="435381"/>
                  </a:lnTo>
                  <a:lnTo>
                    <a:pt x="21229" y="446936"/>
                  </a:lnTo>
                  <a:lnTo>
                    <a:pt x="21163" y="451123"/>
                  </a:lnTo>
                  <a:lnTo>
                    <a:pt x="21120" y="448849"/>
                  </a:lnTo>
                  <a:lnTo>
                    <a:pt x="21090" y="442214"/>
                  </a:lnTo>
                  <a:lnTo>
                    <a:pt x="20902" y="433001"/>
                  </a:lnTo>
                  <a:lnTo>
                    <a:pt x="20245" y="422562"/>
                  </a:lnTo>
                  <a:lnTo>
                    <a:pt x="18995" y="411658"/>
                  </a:lnTo>
                  <a:lnTo>
                    <a:pt x="17512" y="400321"/>
                  </a:lnTo>
                  <a:lnTo>
                    <a:pt x="16510" y="388078"/>
                  </a:lnTo>
                  <a:lnTo>
                    <a:pt x="16350" y="374706"/>
                  </a:lnTo>
                  <a:lnTo>
                    <a:pt x="16737" y="360104"/>
                  </a:lnTo>
                  <a:lnTo>
                    <a:pt x="16928" y="344156"/>
                  </a:lnTo>
                  <a:lnTo>
                    <a:pt x="16499" y="326940"/>
                  </a:lnTo>
                  <a:lnTo>
                    <a:pt x="15361" y="308835"/>
                  </a:lnTo>
                  <a:lnTo>
                    <a:pt x="13593" y="290390"/>
                  </a:lnTo>
                  <a:lnTo>
                    <a:pt x="11329" y="271945"/>
                  </a:lnTo>
                  <a:lnTo>
                    <a:pt x="8858" y="253477"/>
                  </a:lnTo>
                  <a:lnTo>
                    <a:pt x="6594" y="234706"/>
                  </a:lnTo>
                  <a:lnTo>
                    <a:pt x="4745" y="215488"/>
                  </a:lnTo>
                  <a:lnTo>
                    <a:pt x="3338" y="195988"/>
                  </a:lnTo>
                  <a:lnTo>
                    <a:pt x="2311" y="176582"/>
                  </a:lnTo>
                  <a:lnTo>
                    <a:pt x="1588" y="157492"/>
                  </a:lnTo>
                  <a:lnTo>
                    <a:pt x="1254" y="138926"/>
                  </a:lnTo>
                  <a:lnTo>
                    <a:pt x="1554" y="121153"/>
                  </a:lnTo>
                  <a:lnTo>
                    <a:pt x="2569" y="104235"/>
                  </a:lnTo>
                  <a:lnTo>
                    <a:pt x="4233" y="88078"/>
                  </a:lnTo>
                  <a:lnTo>
                    <a:pt x="6421" y="72527"/>
                  </a:lnTo>
                  <a:lnTo>
                    <a:pt x="9013" y="57445"/>
                  </a:lnTo>
                  <a:lnTo>
                    <a:pt x="12228" y="43195"/>
                  </a:lnTo>
                  <a:lnTo>
                    <a:pt x="16597" y="30603"/>
                  </a:lnTo>
                  <a:lnTo>
                    <a:pt x="22315" y="19995"/>
                  </a:lnTo>
                  <a:lnTo>
                    <a:pt x="29275" y="11551"/>
                  </a:lnTo>
                  <a:lnTo>
                    <a:pt x="37242" y="5546"/>
                  </a:lnTo>
                  <a:lnTo>
                    <a:pt x="45973" y="1879"/>
                  </a:lnTo>
                  <a:lnTo>
                    <a:pt x="55258" y="178"/>
                  </a:lnTo>
                  <a:lnTo>
                    <a:pt x="64936" y="0"/>
                  </a:lnTo>
                  <a:lnTo>
                    <a:pt x="74882" y="955"/>
                  </a:lnTo>
                  <a:lnTo>
                    <a:pt x="84847" y="3048"/>
                  </a:lnTo>
                  <a:lnTo>
                    <a:pt x="94464" y="6654"/>
                  </a:lnTo>
                  <a:lnTo>
                    <a:pt x="103563" y="11862"/>
                  </a:lnTo>
                  <a:lnTo>
                    <a:pt x="112147" y="18647"/>
                  </a:lnTo>
                  <a:lnTo>
                    <a:pt x="120300" y="27029"/>
                  </a:lnTo>
                  <a:lnTo>
                    <a:pt x="128115" y="36852"/>
                  </a:lnTo>
                  <a:lnTo>
                    <a:pt x="135517" y="47685"/>
                  </a:lnTo>
                  <a:lnTo>
                    <a:pt x="142269" y="58942"/>
                  </a:lnTo>
                  <a:lnTo>
                    <a:pt x="148285" y="70253"/>
                  </a:lnTo>
                  <a:lnTo>
                    <a:pt x="153309" y="81624"/>
                  </a:lnTo>
                  <a:lnTo>
                    <a:pt x="156853" y="93325"/>
                  </a:lnTo>
                  <a:lnTo>
                    <a:pt x="158785" y="105486"/>
                  </a:lnTo>
                  <a:lnTo>
                    <a:pt x="159115" y="117771"/>
                  </a:lnTo>
                  <a:lnTo>
                    <a:pt x="157824" y="129494"/>
                  </a:lnTo>
                  <a:lnTo>
                    <a:pt x="155058" y="140301"/>
                  </a:lnTo>
                  <a:lnTo>
                    <a:pt x="150762" y="150016"/>
                  </a:lnTo>
                  <a:lnTo>
                    <a:pt x="144605" y="158469"/>
                  </a:lnTo>
                  <a:lnTo>
                    <a:pt x="136580" y="165695"/>
                  </a:lnTo>
                  <a:lnTo>
                    <a:pt x="127108" y="171394"/>
                  </a:lnTo>
                  <a:lnTo>
                    <a:pt x="116841" y="174875"/>
                  </a:lnTo>
                  <a:lnTo>
                    <a:pt x="106248" y="175967"/>
                  </a:lnTo>
                  <a:lnTo>
                    <a:pt x="96017" y="175249"/>
                  </a:lnTo>
                  <a:lnTo>
                    <a:pt x="86132" y="173718"/>
                  </a:lnTo>
                  <a:lnTo>
                    <a:pt x="75735" y="171240"/>
                  </a:lnTo>
                  <a:lnTo>
                    <a:pt x="63170" y="167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80352" y="3172367"/>
              <a:ext cx="18345" cy="210571"/>
            </a:xfrm>
            <a:custGeom>
              <a:avLst/>
              <a:gdLst/>
              <a:ahLst/>
              <a:cxnLst/>
              <a:rect l="0" t="0" r="0" b="0"/>
              <a:pathLst>
                <a:path w="18345" h="210571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3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2" y="72340"/>
                  </a:lnTo>
                  <a:lnTo>
                    <a:pt x="1890" y="85692"/>
                  </a:lnTo>
                  <a:lnTo>
                    <a:pt x="3254" y="99257"/>
                  </a:lnTo>
                  <a:lnTo>
                    <a:pt x="4468" y="112968"/>
                  </a:lnTo>
                  <a:lnTo>
                    <a:pt x="5602" y="126614"/>
                  </a:lnTo>
                  <a:lnTo>
                    <a:pt x="6971" y="139856"/>
                  </a:lnTo>
                  <a:lnTo>
                    <a:pt x="8738" y="152532"/>
                  </a:lnTo>
                  <a:lnTo>
                    <a:pt x="10765" y="164401"/>
                  </a:lnTo>
                  <a:lnTo>
                    <a:pt x="12885" y="176323"/>
                  </a:lnTo>
                  <a:lnTo>
                    <a:pt x="15287" y="190462"/>
                  </a:lnTo>
                  <a:lnTo>
                    <a:pt x="1834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98696" y="30354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05883" y="3144446"/>
              <a:ext cx="240254" cy="227964"/>
            </a:xfrm>
            <a:custGeom>
              <a:avLst/>
              <a:gdLst/>
              <a:ahLst/>
              <a:cxnLst/>
              <a:rect l="0" t="0" r="0" b="0"/>
              <a:pathLst>
                <a:path w="240254" h="227964">
                  <a:moveTo>
                    <a:pt x="113911" y="122678"/>
                  </a:moveTo>
                  <a:lnTo>
                    <a:pt x="113912" y="110876"/>
                  </a:lnTo>
                  <a:lnTo>
                    <a:pt x="113911" y="99107"/>
                  </a:lnTo>
                  <a:lnTo>
                    <a:pt x="113902" y="86221"/>
                  </a:lnTo>
                  <a:lnTo>
                    <a:pt x="113557" y="72546"/>
                  </a:lnTo>
                  <a:lnTo>
                    <a:pt x="112260" y="58866"/>
                  </a:lnTo>
                  <a:lnTo>
                    <a:pt x="109749" y="45659"/>
                  </a:lnTo>
                  <a:lnTo>
                    <a:pt x="105925" y="33380"/>
                  </a:lnTo>
                  <a:lnTo>
                    <a:pt x="100684" y="22597"/>
                  </a:lnTo>
                  <a:lnTo>
                    <a:pt x="94119" y="13479"/>
                  </a:lnTo>
                  <a:lnTo>
                    <a:pt x="86456" y="6342"/>
                  </a:lnTo>
                  <a:lnTo>
                    <a:pt x="77951" y="1815"/>
                  </a:lnTo>
                  <a:lnTo>
                    <a:pt x="68831" y="0"/>
                  </a:lnTo>
                  <a:lnTo>
                    <a:pt x="59439" y="881"/>
                  </a:lnTo>
                  <a:lnTo>
                    <a:pt x="50215" y="4579"/>
                  </a:lnTo>
                  <a:lnTo>
                    <a:pt x="41388" y="10875"/>
                  </a:lnTo>
                  <a:lnTo>
                    <a:pt x="33157" y="19151"/>
                  </a:lnTo>
                  <a:lnTo>
                    <a:pt x="25775" y="28597"/>
                  </a:lnTo>
                  <a:lnTo>
                    <a:pt x="19295" y="38651"/>
                  </a:lnTo>
                  <a:lnTo>
                    <a:pt x="13774" y="49159"/>
                  </a:lnTo>
                  <a:lnTo>
                    <a:pt x="9355" y="60272"/>
                  </a:lnTo>
                  <a:lnTo>
                    <a:pt x="6010" y="72047"/>
                  </a:lnTo>
                  <a:lnTo>
                    <a:pt x="3576" y="84583"/>
                  </a:lnTo>
                  <a:lnTo>
                    <a:pt x="1850" y="98070"/>
                  </a:lnTo>
                  <a:lnTo>
                    <a:pt x="653" y="112511"/>
                  </a:lnTo>
                  <a:lnTo>
                    <a:pt x="0" y="127448"/>
                  </a:lnTo>
                  <a:lnTo>
                    <a:pt x="86" y="142089"/>
                  </a:lnTo>
                  <a:lnTo>
                    <a:pt x="962" y="156002"/>
                  </a:lnTo>
                  <a:lnTo>
                    <a:pt x="2703" y="168952"/>
                  </a:lnTo>
                  <a:lnTo>
                    <a:pt x="5475" y="180731"/>
                  </a:lnTo>
                  <a:lnTo>
                    <a:pt x="9272" y="191351"/>
                  </a:lnTo>
                  <a:lnTo>
                    <a:pt x="14111" y="200822"/>
                  </a:lnTo>
                  <a:lnTo>
                    <a:pt x="20109" y="209053"/>
                  </a:lnTo>
                  <a:lnTo>
                    <a:pt x="27213" y="216100"/>
                  </a:lnTo>
                  <a:lnTo>
                    <a:pt x="35084" y="221666"/>
                  </a:lnTo>
                  <a:lnTo>
                    <a:pt x="43205" y="225051"/>
                  </a:lnTo>
                  <a:lnTo>
                    <a:pt x="51257" y="226066"/>
                  </a:lnTo>
                  <a:lnTo>
                    <a:pt x="59119" y="224967"/>
                  </a:lnTo>
                  <a:lnTo>
                    <a:pt x="66778" y="222178"/>
                  </a:lnTo>
                  <a:lnTo>
                    <a:pt x="74258" y="218111"/>
                  </a:lnTo>
                  <a:lnTo>
                    <a:pt x="81434" y="212790"/>
                  </a:lnTo>
                  <a:lnTo>
                    <a:pt x="88034" y="205871"/>
                  </a:lnTo>
                  <a:lnTo>
                    <a:pt x="93957" y="197294"/>
                  </a:lnTo>
                  <a:lnTo>
                    <a:pt x="99258" y="187264"/>
                  </a:lnTo>
                  <a:lnTo>
                    <a:pt x="104053" y="176083"/>
                  </a:lnTo>
                  <a:lnTo>
                    <a:pt x="108465" y="164041"/>
                  </a:lnTo>
                  <a:lnTo>
                    <a:pt x="112598" y="151379"/>
                  </a:lnTo>
                  <a:lnTo>
                    <a:pt x="116535" y="138281"/>
                  </a:lnTo>
                  <a:lnTo>
                    <a:pt x="120325" y="124885"/>
                  </a:lnTo>
                  <a:lnTo>
                    <a:pt x="123685" y="111450"/>
                  </a:lnTo>
                  <a:lnTo>
                    <a:pt x="126030" y="98350"/>
                  </a:lnTo>
                  <a:lnTo>
                    <a:pt x="127101" y="85806"/>
                  </a:lnTo>
                  <a:lnTo>
                    <a:pt x="126257" y="75480"/>
                  </a:lnTo>
                  <a:lnTo>
                    <a:pt x="123887" y="71050"/>
                  </a:lnTo>
                  <a:lnTo>
                    <a:pt x="122197" y="73135"/>
                  </a:lnTo>
                  <a:lnTo>
                    <a:pt x="121886" y="78948"/>
                  </a:lnTo>
                  <a:lnTo>
                    <a:pt x="122763" y="87093"/>
                  </a:lnTo>
                  <a:lnTo>
                    <a:pt x="124503" y="96923"/>
                  </a:lnTo>
                  <a:lnTo>
                    <a:pt x="126998" y="107832"/>
                  </a:lnTo>
                  <a:lnTo>
                    <a:pt x="130363" y="119171"/>
                  </a:lnTo>
                  <a:lnTo>
                    <a:pt x="134601" y="130549"/>
                  </a:lnTo>
                  <a:lnTo>
                    <a:pt x="139756" y="141804"/>
                  </a:lnTo>
                  <a:lnTo>
                    <a:pt x="145975" y="152897"/>
                  </a:lnTo>
                  <a:lnTo>
                    <a:pt x="153232" y="163838"/>
                  </a:lnTo>
                  <a:lnTo>
                    <a:pt x="161209" y="174490"/>
                  </a:lnTo>
                  <a:lnTo>
                    <a:pt x="169401" y="184578"/>
                  </a:lnTo>
                  <a:lnTo>
                    <a:pt x="177505" y="193988"/>
                  </a:lnTo>
                  <a:lnTo>
                    <a:pt x="185686" y="202472"/>
                  </a:lnTo>
                  <a:lnTo>
                    <a:pt x="195599" y="210397"/>
                  </a:lnTo>
                  <a:lnTo>
                    <a:pt x="211462" y="218459"/>
                  </a:lnTo>
                  <a:lnTo>
                    <a:pt x="240253" y="227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46257" y="4163673"/>
            <a:ext cx="1070135" cy="506809"/>
            <a:chOff x="246257" y="4163673"/>
            <a:chExt cx="1070135" cy="506809"/>
          </a:xfrm>
        </p:grpSpPr>
        <p:sp>
          <p:nvSpPr>
            <p:cNvPr id="83" name="Freeform 82"/>
            <p:cNvSpPr/>
            <p:nvPr/>
          </p:nvSpPr>
          <p:spPr>
            <a:xfrm>
              <a:off x="246257" y="4221175"/>
              <a:ext cx="342152" cy="445437"/>
            </a:xfrm>
            <a:custGeom>
              <a:avLst/>
              <a:gdLst/>
              <a:ahLst/>
              <a:cxnLst/>
              <a:rect l="0" t="0" r="0" b="0"/>
              <a:pathLst>
                <a:path w="342152" h="445437">
                  <a:moveTo>
                    <a:pt x="154154" y="11544"/>
                  </a:moveTo>
                  <a:lnTo>
                    <a:pt x="148220" y="5877"/>
                  </a:lnTo>
                  <a:lnTo>
                    <a:pt x="142015" y="2233"/>
                  </a:lnTo>
                  <a:lnTo>
                    <a:pt x="134924" y="328"/>
                  </a:lnTo>
                  <a:lnTo>
                    <a:pt x="127156" y="0"/>
                  </a:lnTo>
                  <a:lnTo>
                    <a:pt x="119158" y="1268"/>
                  </a:lnTo>
                  <a:lnTo>
                    <a:pt x="111217" y="3993"/>
                  </a:lnTo>
                  <a:lnTo>
                    <a:pt x="103443" y="7913"/>
                  </a:lnTo>
                  <a:lnTo>
                    <a:pt x="95850" y="12748"/>
                  </a:lnTo>
                  <a:lnTo>
                    <a:pt x="88413" y="18258"/>
                  </a:lnTo>
                  <a:lnTo>
                    <a:pt x="81098" y="24411"/>
                  </a:lnTo>
                  <a:lnTo>
                    <a:pt x="73873" y="31372"/>
                  </a:lnTo>
                  <a:lnTo>
                    <a:pt x="66712" y="39161"/>
                  </a:lnTo>
                  <a:lnTo>
                    <a:pt x="59597" y="47510"/>
                  </a:lnTo>
                  <a:lnTo>
                    <a:pt x="52513" y="55961"/>
                  </a:lnTo>
                  <a:lnTo>
                    <a:pt x="45454" y="64247"/>
                  </a:lnTo>
                  <a:lnTo>
                    <a:pt x="38578" y="72607"/>
                  </a:lnTo>
                  <a:lnTo>
                    <a:pt x="32188" y="81666"/>
                  </a:lnTo>
                  <a:lnTo>
                    <a:pt x="26409" y="91726"/>
                  </a:lnTo>
                  <a:lnTo>
                    <a:pt x="21206" y="102772"/>
                  </a:lnTo>
                  <a:lnTo>
                    <a:pt x="16478" y="114645"/>
                  </a:lnTo>
                  <a:lnTo>
                    <a:pt x="12115" y="127158"/>
                  </a:lnTo>
                  <a:lnTo>
                    <a:pt x="8185" y="140308"/>
                  </a:lnTo>
                  <a:lnTo>
                    <a:pt x="4917" y="154266"/>
                  </a:lnTo>
                  <a:lnTo>
                    <a:pt x="2389" y="169057"/>
                  </a:lnTo>
                  <a:lnTo>
                    <a:pt x="691" y="184412"/>
                  </a:lnTo>
                  <a:lnTo>
                    <a:pt x="0" y="199873"/>
                  </a:lnTo>
                  <a:lnTo>
                    <a:pt x="315" y="215161"/>
                  </a:lnTo>
                  <a:lnTo>
                    <a:pt x="1493" y="230190"/>
                  </a:lnTo>
                  <a:lnTo>
                    <a:pt x="3346" y="244968"/>
                  </a:lnTo>
                  <a:lnTo>
                    <a:pt x="5701" y="259539"/>
                  </a:lnTo>
                  <a:lnTo>
                    <a:pt x="8416" y="273951"/>
                  </a:lnTo>
                  <a:lnTo>
                    <a:pt x="11384" y="288248"/>
                  </a:lnTo>
                  <a:lnTo>
                    <a:pt x="14531" y="302459"/>
                  </a:lnTo>
                  <a:lnTo>
                    <a:pt x="17966" y="316445"/>
                  </a:lnTo>
                  <a:lnTo>
                    <a:pt x="21957" y="329916"/>
                  </a:lnTo>
                  <a:lnTo>
                    <a:pt x="26608" y="342751"/>
                  </a:lnTo>
                  <a:lnTo>
                    <a:pt x="31868" y="354828"/>
                  </a:lnTo>
                  <a:lnTo>
                    <a:pt x="37624" y="365946"/>
                  </a:lnTo>
                  <a:lnTo>
                    <a:pt x="43760" y="376091"/>
                  </a:lnTo>
                  <a:lnTo>
                    <a:pt x="50339" y="385396"/>
                  </a:lnTo>
                  <a:lnTo>
                    <a:pt x="57586" y="394040"/>
                  </a:lnTo>
                  <a:lnTo>
                    <a:pt x="65573" y="402189"/>
                  </a:lnTo>
                  <a:lnTo>
                    <a:pt x="74224" y="409816"/>
                  </a:lnTo>
                  <a:lnTo>
                    <a:pt x="83410" y="416719"/>
                  </a:lnTo>
                  <a:lnTo>
                    <a:pt x="93002" y="422846"/>
                  </a:lnTo>
                  <a:lnTo>
                    <a:pt x="103054" y="428284"/>
                  </a:lnTo>
                  <a:lnTo>
                    <a:pt x="113787" y="433170"/>
                  </a:lnTo>
                  <a:lnTo>
                    <a:pt x="125262" y="437634"/>
                  </a:lnTo>
                  <a:lnTo>
                    <a:pt x="137240" y="441462"/>
                  </a:lnTo>
                  <a:lnTo>
                    <a:pt x="149279" y="444129"/>
                  </a:lnTo>
                  <a:lnTo>
                    <a:pt x="161123" y="445436"/>
                  </a:lnTo>
                  <a:lnTo>
                    <a:pt x="172855" y="445330"/>
                  </a:lnTo>
                  <a:lnTo>
                    <a:pt x="184799" y="443738"/>
                  </a:lnTo>
                  <a:lnTo>
                    <a:pt x="197122" y="440777"/>
                  </a:lnTo>
                  <a:lnTo>
                    <a:pt x="209517" y="436687"/>
                  </a:lnTo>
                  <a:lnTo>
                    <a:pt x="221313" y="431734"/>
                  </a:lnTo>
                  <a:lnTo>
                    <a:pt x="232173" y="426147"/>
                  </a:lnTo>
                  <a:lnTo>
                    <a:pt x="242094" y="420110"/>
                  </a:lnTo>
                  <a:lnTo>
                    <a:pt x="251217" y="413760"/>
                  </a:lnTo>
                  <a:lnTo>
                    <a:pt x="259720" y="407188"/>
                  </a:lnTo>
                  <a:lnTo>
                    <a:pt x="267600" y="400301"/>
                  </a:lnTo>
                  <a:lnTo>
                    <a:pt x="274681" y="392839"/>
                  </a:lnTo>
                  <a:lnTo>
                    <a:pt x="280935" y="384704"/>
                  </a:lnTo>
                  <a:lnTo>
                    <a:pt x="286628" y="375952"/>
                  </a:lnTo>
                  <a:lnTo>
                    <a:pt x="292220" y="366698"/>
                  </a:lnTo>
                  <a:lnTo>
                    <a:pt x="297980" y="357059"/>
                  </a:lnTo>
                  <a:lnTo>
                    <a:pt x="303833" y="346977"/>
                  </a:lnTo>
                  <a:lnTo>
                    <a:pt x="309462" y="336223"/>
                  </a:lnTo>
                  <a:lnTo>
                    <a:pt x="314695" y="324733"/>
                  </a:lnTo>
                  <a:lnTo>
                    <a:pt x="319513" y="312747"/>
                  </a:lnTo>
                  <a:lnTo>
                    <a:pt x="323976" y="300700"/>
                  </a:lnTo>
                  <a:lnTo>
                    <a:pt x="328156" y="288853"/>
                  </a:lnTo>
                  <a:lnTo>
                    <a:pt x="331963" y="277117"/>
                  </a:lnTo>
                  <a:lnTo>
                    <a:pt x="335148" y="265172"/>
                  </a:lnTo>
                  <a:lnTo>
                    <a:pt x="337624" y="252835"/>
                  </a:lnTo>
                  <a:lnTo>
                    <a:pt x="339458" y="239921"/>
                  </a:lnTo>
                  <a:lnTo>
                    <a:pt x="340771" y="226179"/>
                  </a:lnTo>
                  <a:lnTo>
                    <a:pt x="341688" y="211563"/>
                  </a:lnTo>
                  <a:lnTo>
                    <a:pt x="342151" y="196339"/>
                  </a:lnTo>
                  <a:lnTo>
                    <a:pt x="341939" y="180974"/>
                  </a:lnTo>
                  <a:lnTo>
                    <a:pt x="340981" y="165756"/>
                  </a:lnTo>
                  <a:lnTo>
                    <a:pt x="339355" y="150946"/>
                  </a:lnTo>
                  <a:lnTo>
                    <a:pt x="337193" y="136848"/>
                  </a:lnTo>
                  <a:lnTo>
                    <a:pt x="334628" y="123553"/>
                  </a:lnTo>
                  <a:lnTo>
                    <a:pt x="331770" y="110980"/>
                  </a:lnTo>
                  <a:lnTo>
                    <a:pt x="328706" y="98989"/>
                  </a:lnTo>
                  <a:lnTo>
                    <a:pt x="325495" y="87441"/>
                  </a:lnTo>
                  <a:lnTo>
                    <a:pt x="322017" y="76378"/>
                  </a:lnTo>
                  <a:lnTo>
                    <a:pt x="317996" y="66014"/>
                  </a:lnTo>
                  <a:lnTo>
                    <a:pt x="313321" y="56415"/>
                  </a:lnTo>
                  <a:lnTo>
                    <a:pt x="307875" y="47663"/>
                  </a:lnTo>
                  <a:lnTo>
                    <a:pt x="301462" y="39930"/>
                  </a:lnTo>
                  <a:lnTo>
                    <a:pt x="294071" y="33211"/>
                  </a:lnTo>
                  <a:lnTo>
                    <a:pt x="285836" y="27359"/>
                  </a:lnTo>
                  <a:lnTo>
                    <a:pt x="276938" y="22186"/>
                  </a:lnTo>
                  <a:lnTo>
                    <a:pt x="267547" y="17527"/>
                  </a:lnTo>
                  <a:lnTo>
                    <a:pt x="257801" y="13566"/>
                  </a:lnTo>
                  <a:lnTo>
                    <a:pt x="247807" y="10809"/>
                  </a:lnTo>
                  <a:lnTo>
                    <a:pt x="237636" y="9438"/>
                  </a:lnTo>
                  <a:lnTo>
                    <a:pt x="227179" y="9330"/>
                  </a:lnTo>
                  <a:lnTo>
                    <a:pt x="216167" y="10246"/>
                  </a:lnTo>
                  <a:lnTo>
                    <a:pt x="204504" y="11942"/>
                  </a:lnTo>
                  <a:lnTo>
                    <a:pt x="192570" y="14366"/>
                  </a:lnTo>
                  <a:lnTo>
                    <a:pt x="181091" y="17663"/>
                  </a:lnTo>
                  <a:lnTo>
                    <a:pt x="170451" y="21838"/>
                  </a:lnTo>
                  <a:lnTo>
                    <a:pt x="160790" y="26654"/>
                  </a:lnTo>
                  <a:lnTo>
                    <a:pt x="151130" y="32298"/>
                  </a:lnTo>
                  <a:lnTo>
                    <a:pt x="139508" y="40382"/>
                  </a:lnTo>
                  <a:lnTo>
                    <a:pt x="122569" y="53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1019" y="4211662"/>
              <a:ext cx="20005" cy="400084"/>
            </a:xfrm>
            <a:custGeom>
              <a:avLst/>
              <a:gdLst/>
              <a:ahLst/>
              <a:cxnLst/>
              <a:rect l="0" t="0" r="0" b="0"/>
              <a:pathLst>
                <a:path w="20005" h="400084">
                  <a:moveTo>
                    <a:pt x="9475" y="0"/>
                  </a:moveTo>
                  <a:lnTo>
                    <a:pt x="6609" y="8935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27"/>
                  </a:lnTo>
                  <a:lnTo>
                    <a:pt x="0" y="91714"/>
                  </a:lnTo>
                  <a:lnTo>
                    <a:pt x="364" y="110398"/>
                  </a:lnTo>
                  <a:lnTo>
                    <a:pt x="1419" y="129802"/>
                  </a:lnTo>
                  <a:lnTo>
                    <a:pt x="2941" y="149387"/>
                  </a:lnTo>
                  <a:lnTo>
                    <a:pt x="4501" y="168381"/>
                  </a:lnTo>
                  <a:lnTo>
                    <a:pt x="5845" y="186418"/>
                  </a:lnTo>
                  <a:lnTo>
                    <a:pt x="6898" y="203647"/>
                  </a:lnTo>
                  <a:lnTo>
                    <a:pt x="7679" y="220525"/>
                  </a:lnTo>
                  <a:lnTo>
                    <a:pt x="8239" y="237366"/>
                  </a:lnTo>
                  <a:lnTo>
                    <a:pt x="8632" y="254306"/>
                  </a:lnTo>
                  <a:lnTo>
                    <a:pt x="8904" y="271381"/>
                  </a:lnTo>
                  <a:lnTo>
                    <a:pt x="9094" y="288569"/>
                  </a:lnTo>
                  <a:lnTo>
                    <a:pt x="9393" y="305521"/>
                  </a:lnTo>
                  <a:lnTo>
                    <a:pt x="10127" y="321596"/>
                  </a:lnTo>
                  <a:lnTo>
                    <a:pt x="11433" y="336508"/>
                  </a:lnTo>
                  <a:lnTo>
                    <a:pt x="13133" y="350049"/>
                  </a:lnTo>
                  <a:lnTo>
                    <a:pt x="14990" y="363356"/>
                  </a:lnTo>
                  <a:lnTo>
                    <a:pt x="17169" y="378714"/>
                  </a:lnTo>
                  <a:lnTo>
                    <a:pt x="2000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4681" y="4163673"/>
              <a:ext cx="473783" cy="506809"/>
            </a:xfrm>
            <a:custGeom>
              <a:avLst/>
              <a:gdLst/>
              <a:ahLst/>
              <a:cxnLst/>
              <a:rect l="0" t="0" r="0" b="0"/>
              <a:pathLst>
                <a:path w="473783" h="506809">
                  <a:moveTo>
                    <a:pt x="0" y="100631"/>
                  </a:moveTo>
                  <a:lnTo>
                    <a:pt x="3001" y="91830"/>
                  </a:lnTo>
                  <a:lnTo>
                    <a:pt x="6423" y="83484"/>
                  </a:lnTo>
                  <a:lnTo>
                    <a:pt x="10624" y="74789"/>
                  </a:lnTo>
                  <a:lnTo>
                    <a:pt x="15697" y="65841"/>
                  </a:lnTo>
                  <a:lnTo>
                    <a:pt x="21826" y="56994"/>
                  </a:lnTo>
                  <a:lnTo>
                    <a:pt x="29010" y="48460"/>
                  </a:lnTo>
                  <a:lnTo>
                    <a:pt x="37097" y="40444"/>
                  </a:lnTo>
                  <a:lnTo>
                    <a:pt x="45892" y="33215"/>
                  </a:lnTo>
                  <a:lnTo>
                    <a:pt x="55212" y="26838"/>
                  </a:lnTo>
                  <a:lnTo>
                    <a:pt x="64909" y="21218"/>
                  </a:lnTo>
                  <a:lnTo>
                    <a:pt x="74871" y="16201"/>
                  </a:lnTo>
                  <a:lnTo>
                    <a:pt x="85020" y="11642"/>
                  </a:lnTo>
                  <a:lnTo>
                    <a:pt x="95461" y="7578"/>
                  </a:lnTo>
                  <a:lnTo>
                    <a:pt x="106464" y="4220"/>
                  </a:lnTo>
                  <a:lnTo>
                    <a:pt x="118124" y="1636"/>
                  </a:lnTo>
                  <a:lnTo>
                    <a:pt x="130227" y="70"/>
                  </a:lnTo>
                  <a:lnTo>
                    <a:pt x="142351" y="0"/>
                  </a:lnTo>
                  <a:lnTo>
                    <a:pt x="154243" y="1550"/>
                  </a:lnTo>
                  <a:lnTo>
                    <a:pt x="165668" y="4541"/>
                  </a:lnTo>
                  <a:lnTo>
                    <a:pt x="176340" y="8683"/>
                  </a:lnTo>
                  <a:lnTo>
                    <a:pt x="186183" y="13694"/>
                  </a:lnTo>
                  <a:lnTo>
                    <a:pt x="195284" y="19496"/>
                  </a:lnTo>
                  <a:lnTo>
                    <a:pt x="203791" y="26214"/>
                  </a:lnTo>
                  <a:lnTo>
                    <a:pt x="211847" y="33846"/>
                  </a:lnTo>
                  <a:lnTo>
                    <a:pt x="219412" y="42428"/>
                  </a:lnTo>
                  <a:lnTo>
                    <a:pt x="226274" y="52099"/>
                  </a:lnTo>
                  <a:lnTo>
                    <a:pt x="232369" y="62831"/>
                  </a:lnTo>
                  <a:lnTo>
                    <a:pt x="237615" y="74462"/>
                  </a:lnTo>
                  <a:lnTo>
                    <a:pt x="241840" y="86794"/>
                  </a:lnTo>
                  <a:lnTo>
                    <a:pt x="245052" y="99649"/>
                  </a:lnTo>
                  <a:lnTo>
                    <a:pt x="247395" y="113043"/>
                  </a:lnTo>
                  <a:lnTo>
                    <a:pt x="249059" y="127173"/>
                  </a:lnTo>
                  <a:lnTo>
                    <a:pt x="250214" y="142077"/>
                  </a:lnTo>
                  <a:lnTo>
                    <a:pt x="250839" y="157341"/>
                  </a:lnTo>
                  <a:lnTo>
                    <a:pt x="250734" y="172208"/>
                  </a:lnTo>
                  <a:lnTo>
                    <a:pt x="249850" y="186280"/>
                  </a:lnTo>
                  <a:lnTo>
                    <a:pt x="248273" y="199509"/>
                  </a:lnTo>
                  <a:lnTo>
                    <a:pt x="246144" y="212007"/>
                  </a:lnTo>
                  <a:lnTo>
                    <a:pt x="243596" y="223928"/>
                  </a:lnTo>
                  <a:lnTo>
                    <a:pt x="240580" y="235257"/>
                  </a:lnTo>
                  <a:lnTo>
                    <a:pt x="236877" y="245806"/>
                  </a:lnTo>
                  <a:lnTo>
                    <a:pt x="232423" y="255538"/>
                  </a:lnTo>
                  <a:lnTo>
                    <a:pt x="227297" y="264550"/>
                  </a:lnTo>
                  <a:lnTo>
                    <a:pt x="221632" y="272990"/>
                  </a:lnTo>
                  <a:lnTo>
                    <a:pt x="215560" y="280985"/>
                  </a:lnTo>
                  <a:lnTo>
                    <a:pt x="209196" y="287998"/>
                  </a:lnTo>
                  <a:lnTo>
                    <a:pt x="202624" y="292892"/>
                  </a:lnTo>
                  <a:lnTo>
                    <a:pt x="195963" y="295260"/>
                  </a:lnTo>
                  <a:lnTo>
                    <a:pt x="191174" y="296852"/>
                  </a:lnTo>
                  <a:lnTo>
                    <a:pt x="190508" y="299881"/>
                  </a:lnTo>
                  <a:lnTo>
                    <a:pt x="192952" y="304040"/>
                  </a:lnTo>
                  <a:lnTo>
                    <a:pt x="197272" y="308988"/>
                  </a:lnTo>
                  <a:lnTo>
                    <a:pt x="202681" y="314692"/>
                  </a:lnTo>
                  <a:lnTo>
                    <a:pt x="208724" y="321311"/>
                  </a:lnTo>
                  <a:lnTo>
                    <a:pt x="215141" y="328857"/>
                  </a:lnTo>
                  <a:lnTo>
                    <a:pt x="221783" y="337202"/>
                  </a:lnTo>
                  <a:lnTo>
                    <a:pt x="228562" y="346178"/>
                  </a:lnTo>
                  <a:lnTo>
                    <a:pt x="235427" y="355623"/>
                  </a:lnTo>
                  <a:lnTo>
                    <a:pt x="242346" y="365405"/>
                  </a:lnTo>
                  <a:lnTo>
                    <a:pt x="249300" y="375425"/>
                  </a:lnTo>
                  <a:lnTo>
                    <a:pt x="256281" y="385608"/>
                  </a:lnTo>
                  <a:lnTo>
                    <a:pt x="263445" y="395903"/>
                  </a:lnTo>
                  <a:lnTo>
                    <a:pt x="271094" y="406275"/>
                  </a:lnTo>
                  <a:lnTo>
                    <a:pt x="279354" y="416694"/>
                  </a:lnTo>
                  <a:lnTo>
                    <a:pt x="288190" y="426980"/>
                  </a:lnTo>
                  <a:lnTo>
                    <a:pt x="297500" y="436812"/>
                  </a:lnTo>
                  <a:lnTo>
                    <a:pt x="307167" y="446056"/>
                  </a:lnTo>
                  <a:lnTo>
                    <a:pt x="316929" y="454738"/>
                  </a:lnTo>
                  <a:lnTo>
                    <a:pt x="326403" y="462956"/>
                  </a:lnTo>
                  <a:lnTo>
                    <a:pt x="335406" y="470815"/>
                  </a:lnTo>
                  <a:lnTo>
                    <a:pt x="344095" y="478245"/>
                  </a:lnTo>
                  <a:lnTo>
                    <a:pt x="352849" y="485017"/>
                  </a:lnTo>
                  <a:lnTo>
                    <a:pt x="361895" y="491051"/>
                  </a:lnTo>
                  <a:lnTo>
                    <a:pt x="371447" y="496256"/>
                  </a:lnTo>
                  <a:lnTo>
                    <a:pt x="381778" y="500454"/>
                  </a:lnTo>
                  <a:lnTo>
                    <a:pt x="392951" y="503643"/>
                  </a:lnTo>
                  <a:lnTo>
                    <a:pt x="404711" y="505802"/>
                  </a:lnTo>
                  <a:lnTo>
                    <a:pt x="416596" y="506808"/>
                  </a:lnTo>
                  <a:lnTo>
                    <a:pt x="428315" y="506714"/>
                  </a:lnTo>
                  <a:lnTo>
                    <a:pt x="439322" y="505848"/>
                  </a:lnTo>
                  <a:lnTo>
                    <a:pt x="449819" y="504650"/>
                  </a:lnTo>
                  <a:lnTo>
                    <a:pt x="460724" y="503018"/>
                  </a:lnTo>
                  <a:lnTo>
                    <a:pt x="473782" y="500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68992" y="429589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0" y="2934"/>
                  </a:lnTo>
                  <a:lnTo>
                    <a:pt x="129544" y="5716"/>
                  </a:lnTo>
                  <a:lnTo>
                    <a:pt x="119548" y="8615"/>
                  </a:lnTo>
                  <a:lnTo>
                    <a:pt x="108568" y="11655"/>
                  </a:lnTo>
                  <a:lnTo>
                    <a:pt x="96756" y="14820"/>
                  </a:lnTo>
                  <a:lnTo>
                    <a:pt x="84302" y="18084"/>
                  </a:lnTo>
                  <a:lnTo>
                    <a:pt x="71537" y="21422"/>
                  </a:lnTo>
                  <a:lnTo>
                    <a:pt x="58905" y="24814"/>
                  </a:lnTo>
                  <a:lnTo>
                    <a:pt x="46650" y="28238"/>
                  </a:lnTo>
                  <a:lnTo>
                    <a:pt x="35266" y="31533"/>
                  </a:lnTo>
                  <a:lnTo>
                    <a:pt x="24468" y="34714"/>
                  </a:lnTo>
                  <a:lnTo>
                    <a:pt x="13310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490935" y="4127434"/>
            <a:ext cx="1383674" cy="558011"/>
            <a:chOff x="1490935" y="4127434"/>
            <a:chExt cx="1383674" cy="558011"/>
          </a:xfrm>
        </p:grpSpPr>
        <p:sp>
          <p:nvSpPr>
            <p:cNvPr id="88" name="Freeform 87"/>
            <p:cNvSpPr/>
            <p:nvPr/>
          </p:nvSpPr>
          <p:spPr>
            <a:xfrm>
              <a:off x="1490935" y="4134006"/>
              <a:ext cx="379654" cy="505283"/>
            </a:xfrm>
            <a:custGeom>
              <a:avLst/>
              <a:gdLst/>
              <a:ahLst/>
              <a:cxnLst/>
              <a:rect l="0" t="0" r="0" b="0"/>
              <a:pathLst>
                <a:path w="379654" h="505283">
                  <a:moveTo>
                    <a:pt x="257124" y="67127"/>
                  </a:moveTo>
                  <a:lnTo>
                    <a:pt x="254123" y="58393"/>
                  </a:lnTo>
                  <a:lnTo>
                    <a:pt x="250701" y="50687"/>
                  </a:lnTo>
                  <a:lnTo>
                    <a:pt x="246500" y="43289"/>
                  </a:lnTo>
                  <a:lnTo>
                    <a:pt x="241427" y="36201"/>
                  </a:lnTo>
                  <a:lnTo>
                    <a:pt x="235298" y="29670"/>
                  </a:lnTo>
                  <a:lnTo>
                    <a:pt x="228109" y="23803"/>
                  </a:lnTo>
                  <a:lnTo>
                    <a:pt x="219849" y="18711"/>
                  </a:lnTo>
                  <a:lnTo>
                    <a:pt x="210406" y="14589"/>
                  </a:lnTo>
                  <a:lnTo>
                    <a:pt x="199837" y="11442"/>
                  </a:lnTo>
                  <a:lnTo>
                    <a:pt x="188488" y="8973"/>
                  </a:lnTo>
                  <a:lnTo>
                    <a:pt x="176878" y="6692"/>
                  </a:lnTo>
                  <a:lnTo>
                    <a:pt x="165327" y="4310"/>
                  </a:lnTo>
                  <a:lnTo>
                    <a:pt x="153792" y="2047"/>
                  </a:lnTo>
                  <a:lnTo>
                    <a:pt x="141981" y="512"/>
                  </a:lnTo>
                  <a:lnTo>
                    <a:pt x="129738" y="0"/>
                  </a:lnTo>
                  <a:lnTo>
                    <a:pt x="117058" y="488"/>
                  </a:lnTo>
                  <a:lnTo>
                    <a:pt x="104006" y="1812"/>
                  </a:lnTo>
                  <a:lnTo>
                    <a:pt x="90674" y="3784"/>
                  </a:lnTo>
                  <a:lnTo>
                    <a:pt x="77467" y="6396"/>
                  </a:lnTo>
                  <a:lnTo>
                    <a:pt x="65058" y="9820"/>
                  </a:lnTo>
                  <a:lnTo>
                    <a:pt x="53754" y="14092"/>
                  </a:lnTo>
                  <a:lnTo>
                    <a:pt x="43520" y="19435"/>
                  </a:lnTo>
                  <a:lnTo>
                    <a:pt x="34179" y="26309"/>
                  </a:lnTo>
                  <a:lnTo>
                    <a:pt x="25532" y="34833"/>
                  </a:lnTo>
                  <a:lnTo>
                    <a:pt x="17723" y="44982"/>
                  </a:lnTo>
                  <a:lnTo>
                    <a:pt x="11222" y="56769"/>
                  </a:lnTo>
                  <a:lnTo>
                    <a:pt x="6184" y="70031"/>
                  </a:lnTo>
                  <a:lnTo>
                    <a:pt x="2630" y="84496"/>
                  </a:lnTo>
                  <a:lnTo>
                    <a:pt x="611" y="99874"/>
                  </a:lnTo>
                  <a:lnTo>
                    <a:pt x="0" y="115910"/>
                  </a:lnTo>
                  <a:lnTo>
                    <a:pt x="707" y="132083"/>
                  </a:lnTo>
                  <a:lnTo>
                    <a:pt x="2769" y="147634"/>
                  </a:lnTo>
                  <a:lnTo>
                    <a:pt x="6083" y="162192"/>
                  </a:lnTo>
                  <a:lnTo>
                    <a:pt x="10595" y="175425"/>
                  </a:lnTo>
                  <a:lnTo>
                    <a:pt x="16371" y="186868"/>
                  </a:lnTo>
                  <a:lnTo>
                    <a:pt x="23336" y="196449"/>
                  </a:lnTo>
                  <a:lnTo>
                    <a:pt x="31453" y="204240"/>
                  </a:lnTo>
                  <a:lnTo>
                    <a:pt x="40805" y="210273"/>
                  </a:lnTo>
                  <a:lnTo>
                    <a:pt x="51323" y="214744"/>
                  </a:lnTo>
                  <a:lnTo>
                    <a:pt x="62979" y="217954"/>
                  </a:lnTo>
                  <a:lnTo>
                    <a:pt x="75860" y="220209"/>
                  </a:lnTo>
                  <a:lnTo>
                    <a:pt x="89896" y="221769"/>
                  </a:lnTo>
                  <a:lnTo>
                    <a:pt x="104898" y="222837"/>
                  </a:lnTo>
                  <a:lnTo>
                    <a:pt x="120645" y="223563"/>
                  </a:lnTo>
                  <a:lnTo>
                    <a:pt x="136938" y="224058"/>
                  </a:lnTo>
                  <a:lnTo>
                    <a:pt x="153453" y="224562"/>
                  </a:lnTo>
                  <a:lnTo>
                    <a:pt x="169767" y="225432"/>
                  </a:lnTo>
                  <a:lnTo>
                    <a:pt x="185661" y="226834"/>
                  </a:lnTo>
                  <a:lnTo>
                    <a:pt x="200943" y="228759"/>
                  </a:lnTo>
                  <a:lnTo>
                    <a:pt x="215366" y="231122"/>
                  </a:lnTo>
                  <a:lnTo>
                    <a:pt x="228888" y="233827"/>
                  </a:lnTo>
                  <a:lnTo>
                    <a:pt x="241784" y="236948"/>
                  </a:lnTo>
                  <a:lnTo>
                    <a:pt x="254525" y="240721"/>
                  </a:lnTo>
                  <a:lnTo>
                    <a:pt x="267390" y="245225"/>
                  </a:lnTo>
                  <a:lnTo>
                    <a:pt x="280152" y="250556"/>
                  </a:lnTo>
                  <a:lnTo>
                    <a:pt x="292195" y="256891"/>
                  </a:lnTo>
                  <a:lnTo>
                    <a:pt x="303222" y="264225"/>
                  </a:lnTo>
                  <a:lnTo>
                    <a:pt x="313253" y="272252"/>
                  </a:lnTo>
                  <a:lnTo>
                    <a:pt x="322452" y="280478"/>
                  </a:lnTo>
                  <a:lnTo>
                    <a:pt x="331004" y="288605"/>
                  </a:lnTo>
                  <a:lnTo>
                    <a:pt x="338918" y="296687"/>
                  </a:lnTo>
                  <a:lnTo>
                    <a:pt x="346021" y="305026"/>
                  </a:lnTo>
                  <a:lnTo>
                    <a:pt x="352285" y="313785"/>
                  </a:lnTo>
                  <a:lnTo>
                    <a:pt x="357815" y="322973"/>
                  </a:lnTo>
                  <a:lnTo>
                    <a:pt x="362765" y="332527"/>
                  </a:lnTo>
                  <a:lnTo>
                    <a:pt x="367276" y="342370"/>
                  </a:lnTo>
                  <a:lnTo>
                    <a:pt x="371307" y="352591"/>
                  </a:lnTo>
                  <a:lnTo>
                    <a:pt x="374642" y="363439"/>
                  </a:lnTo>
                  <a:lnTo>
                    <a:pt x="377214" y="374992"/>
                  </a:lnTo>
                  <a:lnTo>
                    <a:pt x="378943" y="387021"/>
                  </a:lnTo>
                  <a:lnTo>
                    <a:pt x="379653" y="399095"/>
                  </a:lnTo>
                  <a:lnTo>
                    <a:pt x="379347" y="410957"/>
                  </a:lnTo>
                  <a:lnTo>
                    <a:pt x="378005" y="422532"/>
                  </a:lnTo>
                  <a:lnTo>
                    <a:pt x="375509" y="433837"/>
                  </a:lnTo>
                  <a:lnTo>
                    <a:pt x="371900" y="444914"/>
                  </a:lnTo>
                  <a:lnTo>
                    <a:pt x="367189" y="455488"/>
                  </a:lnTo>
                  <a:lnTo>
                    <a:pt x="361279" y="464990"/>
                  </a:lnTo>
                  <a:lnTo>
                    <a:pt x="354224" y="473198"/>
                  </a:lnTo>
                  <a:lnTo>
                    <a:pt x="346046" y="480201"/>
                  </a:lnTo>
                  <a:lnTo>
                    <a:pt x="336654" y="486220"/>
                  </a:lnTo>
                  <a:lnTo>
                    <a:pt x="326114" y="491489"/>
                  </a:lnTo>
                  <a:lnTo>
                    <a:pt x="314612" y="496047"/>
                  </a:lnTo>
                  <a:lnTo>
                    <a:pt x="302368" y="499744"/>
                  </a:lnTo>
                  <a:lnTo>
                    <a:pt x="289572" y="502564"/>
                  </a:lnTo>
                  <a:lnTo>
                    <a:pt x="276218" y="504459"/>
                  </a:lnTo>
                  <a:lnTo>
                    <a:pt x="262115" y="505282"/>
                  </a:lnTo>
                  <a:lnTo>
                    <a:pt x="247219" y="505056"/>
                  </a:lnTo>
                  <a:lnTo>
                    <a:pt x="231622" y="503938"/>
                  </a:lnTo>
                  <a:lnTo>
                    <a:pt x="215466" y="502124"/>
                  </a:lnTo>
                  <a:lnTo>
                    <a:pt x="198897" y="499801"/>
                  </a:lnTo>
                  <a:lnTo>
                    <a:pt x="182193" y="497276"/>
                  </a:lnTo>
                  <a:lnTo>
                    <a:pt x="165753" y="494969"/>
                  </a:lnTo>
                  <a:lnTo>
                    <a:pt x="149779" y="493083"/>
                  </a:lnTo>
                  <a:lnTo>
                    <a:pt x="134503" y="491448"/>
                  </a:lnTo>
                  <a:lnTo>
                    <a:pt x="118567" y="489346"/>
                  </a:lnTo>
                  <a:lnTo>
                    <a:pt x="98337" y="485479"/>
                  </a:lnTo>
                  <a:lnTo>
                    <a:pt x="67611" y="477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56317" y="4432691"/>
              <a:ext cx="318168" cy="220697"/>
            </a:xfrm>
            <a:custGeom>
              <a:avLst/>
              <a:gdLst/>
              <a:ahLst/>
              <a:cxnLst/>
              <a:rect l="0" t="0" r="0" b="0"/>
              <a:pathLst>
                <a:path w="318168" h="220697">
                  <a:moveTo>
                    <a:pt x="139183" y="105354"/>
                  </a:moveTo>
                  <a:lnTo>
                    <a:pt x="139115" y="93686"/>
                  </a:lnTo>
                  <a:lnTo>
                    <a:pt x="138475" y="83197"/>
                  </a:lnTo>
                  <a:lnTo>
                    <a:pt x="137179" y="72896"/>
                  </a:lnTo>
                  <a:lnTo>
                    <a:pt x="135319" y="62594"/>
                  </a:lnTo>
                  <a:lnTo>
                    <a:pt x="133003" y="52251"/>
                  </a:lnTo>
                  <a:lnTo>
                    <a:pt x="130327" y="41871"/>
                  </a:lnTo>
                  <a:lnTo>
                    <a:pt x="127058" y="31788"/>
                  </a:lnTo>
                  <a:lnTo>
                    <a:pt x="122654" y="22626"/>
                  </a:lnTo>
                  <a:lnTo>
                    <a:pt x="116912" y="14662"/>
                  </a:lnTo>
                  <a:lnTo>
                    <a:pt x="109937" y="8164"/>
                  </a:lnTo>
                  <a:lnTo>
                    <a:pt x="101960" y="3547"/>
                  </a:lnTo>
                  <a:lnTo>
                    <a:pt x="93227" y="857"/>
                  </a:lnTo>
                  <a:lnTo>
                    <a:pt x="84110" y="0"/>
                  </a:lnTo>
                  <a:lnTo>
                    <a:pt x="75078" y="928"/>
                  </a:lnTo>
                  <a:lnTo>
                    <a:pt x="66378" y="3438"/>
                  </a:lnTo>
                  <a:lnTo>
                    <a:pt x="58065" y="7222"/>
                  </a:lnTo>
                  <a:lnTo>
                    <a:pt x="50095" y="11969"/>
                  </a:lnTo>
                  <a:lnTo>
                    <a:pt x="42403" y="17421"/>
                  </a:lnTo>
                  <a:lnTo>
                    <a:pt x="35084" y="23536"/>
                  </a:lnTo>
                  <a:lnTo>
                    <a:pt x="28387" y="30473"/>
                  </a:lnTo>
                  <a:lnTo>
                    <a:pt x="22399" y="38251"/>
                  </a:lnTo>
                  <a:lnTo>
                    <a:pt x="17054" y="46763"/>
                  </a:lnTo>
                  <a:lnTo>
                    <a:pt x="12230" y="55855"/>
                  </a:lnTo>
                  <a:lnTo>
                    <a:pt x="7808" y="65385"/>
                  </a:lnTo>
                  <a:lnTo>
                    <a:pt x="4007" y="75395"/>
                  </a:lnTo>
                  <a:lnTo>
                    <a:pt x="1358" y="86099"/>
                  </a:lnTo>
                  <a:lnTo>
                    <a:pt x="59" y="97561"/>
                  </a:lnTo>
                  <a:lnTo>
                    <a:pt x="0" y="109699"/>
                  </a:lnTo>
                  <a:lnTo>
                    <a:pt x="949" y="122379"/>
                  </a:lnTo>
                  <a:lnTo>
                    <a:pt x="2670" y="135461"/>
                  </a:lnTo>
                  <a:lnTo>
                    <a:pt x="5283" y="148670"/>
                  </a:lnTo>
                  <a:lnTo>
                    <a:pt x="9238" y="161611"/>
                  </a:lnTo>
                  <a:lnTo>
                    <a:pt x="14681" y="174082"/>
                  </a:lnTo>
                  <a:lnTo>
                    <a:pt x="21624" y="185743"/>
                  </a:lnTo>
                  <a:lnTo>
                    <a:pt x="30111" y="196049"/>
                  </a:lnTo>
                  <a:lnTo>
                    <a:pt x="40005" y="204822"/>
                  </a:lnTo>
                  <a:lnTo>
                    <a:pt x="50886" y="211882"/>
                  </a:lnTo>
                  <a:lnTo>
                    <a:pt x="62173" y="216885"/>
                  </a:lnTo>
                  <a:lnTo>
                    <a:pt x="73496" y="219833"/>
                  </a:lnTo>
                  <a:lnTo>
                    <a:pt x="84536" y="220696"/>
                  </a:lnTo>
                  <a:lnTo>
                    <a:pt x="94950" y="219239"/>
                  </a:lnTo>
                  <a:lnTo>
                    <a:pt x="104615" y="215557"/>
                  </a:lnTo>
                  <a:lnTo>
                    <a:pt x="113426" y="210002"/>
                  </a:lnTo>
                  <a:lnTo>
                    <a:pt x="121207" y="202994"/>
                  </a:lnTo>
                  <a:lnTo>
                    <a:pt x="127962" y="194915"/>
                  </a:lnTo>
                  <a:lnTo>
                    <a:pt x="133839" y="186070"/>
                  </a:lnTo>
                  <a:lnTo>
                    <a:pt x="139030" y="176688"/>
                  </a:lnTo>
                  <a:lnTo>
                    <a:pt x="143706" y="166932"/>
                  </a:lnTo>
                  <a:lnTo>
                    <a:pt x="147848" y="156754"/>
                  </a:lnTo>
                  <a:lnTo>
                    <a:pt x="151259" y="145929"/>
                  </a:lnTo>
                  <a:lnTo>
                    <a:pt x="153884" y="134389"/>
                  </a:lnTo>
                  <a:lnTo>
                    <a:pt x="155646" y="122366"/>
                  </a:lnTo>
                  <a:lnTo>
                    <a:pt x="156380" y="110295"/>
                  </a:lnTo>
                  <a:lnTo>
                    <a:pt x="156092" y="98503"/>
                  </a:lnTo>
                  <a:lnTo>
                    <a:pt x="154895" y="89479"/>
                  </a:lnTo>
                  <a:lnTo>
                    <a:pt x="153635" y="86342"/>
                  </a:lnTo>
                  <a:lnTo>
                    <a:pt x="153664" y="88220"/>
                  </a:lnTo>
                  <a:lnTo>
                    <a:pt x="155331" y="93409"/>
                  </a:lnTo>
                  <a:lnTo>
                    <a:pt x="158451" y="100801"/>
                  </a:lnTo>
                  <a:lnTo>
                    <a:pt x="162710" y="109908"/>
                  </a:lnTo>
                  <a:lnTo>
                    <a:pt x="167816" y="120369"/>
                  </a:lnTo>
                  <a:lnTo>
                    <a:pt x="173690" y="131539"/>
                  </a:lnTo>
                  <a:lnTo>
                    <a:pt x="180461" y="142525"/>
                  </a:lnTo>
                  <a:lnTo>
                    <a:pt x="188122" y="152850"/>
                  </a:lnTo>
                  <a:lnTo>
                    <a:pt x="196384" y="162414"/>
                  </a:lnTo>
                  <a:lnTo>
                    <a:pt x="204776" y="171301"/>
                  </a:lnTo>
                  <a:lnTo>
                    <a:pt x="213018" y="179647"/>
                  </a:lnTo>
                  <a:lnTo>
                    <a:pt x="221179" y="187423"/>
                  </a:lnTo>
                  <a:lnTo>
                    <a:pt x="229572" y="194434"/>
                  </a:lnTo>
                  <a:lnTo>
                    <a:pt x="238367" y="200628"/>
                  </a:lnTo>
                  <a:lnTo>
                    <a:pt x="247579" y="205773"/>
                  </a:lnTo>
                  <a:lnTo>
                    <a:pt x="257150" y="209398"/>
                  </a:lnTo>
                  <a:lnTo>
                    <a:pt x="266990" y="211380"/>
                  </a:lnTo>
                  <a:lnTo>
                    <a:pt x="276701" y="211575"/>
                  </a:lnTo>
                  <a:lnTo>
                    <a:pt x="285608" y="209660"/>
                  </a:lnTo>
                  <a:lnTo>
                    <a:pt x="293433" y="205640"/>
                  </a:lnTo>
                  <a:lnTo>
                    <a:pt x="300837" y="199977"/>
                  </a:lnTo>
                  <a:lnTo>
                    <a:pt x="308622" y="191661"/>
                  </a:lnTo>
                  <a:lnTo>
                    <a:pt x="318167" y="179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45612" y="4127434"/>
              <a:ext cx="60459" cy="547483"/>
            </a:xfrm>
            <a:custGeom>
              <a:avLst/>
              <a:gdLst/>
              <a:ahLst/>
              <a:cxnLst/>
              <a:rect l="0" t="0" r="0" b="0"/>
              <a:pathLst>
                <a:path w="60459" h="547483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70"/>
                  </a:lnTo>
                  <a:lnTo>
                    <a:pt x="200" y="54351"/>
                  </a:lnTo>
                  <a:lnTo>
                    <a:pt x="0" y="71643"/>
                  </a:lnTo>
                  <a:lnTo>
                    <a:pt x="651" y="90027"/>
                  </a:lnTo>
                  <a:lnTo>
                    <a:pt x="1889" y="109054"/>
                  </a:lnTo>
                  <a:lnTo>
                    <a:pt x="3254" y="128185"/>
                  </a:lnTo>
                  <a:lnTo>
                    <a:pt x="4467" y="147114"/>
                  </a:lnTo>
                  <a:lnTo>
                    <a:pt x="5602" y="165582"/>
                  </a:lnTo>
                  <a:lnTo>
                    <a:pt x="6970" y="183296"/>
                  </a:lnTo>
                  <a:lnTo>
                    <a:pt x="8743" y="200189"/>
                  </a:lnTo>
                  <a:lnTo>
                    <a:pt x="10933" y="216841"/>
                  </a:lnTo>
                  <a:lnTo>
                    <a:pt x="13483" y="234322"/>
                  </a:lnTo>
                  <a:lnTo>
                    <a:pt x="16307" y="253154"/>
                  </a:lnTo>
                  <a:lnTo>
                    <a:pt x="19170" y="272874"/>
                  </a:lnTo>
                  <a:lnTo>
                    <a:pt x="21706" y="292351"/>
                  </a:lnTo>
                  <a:lnTo>
                    <a:pt x="23745" y="310943"/>
                  </a:lnTo>
                  <a:lnTo>
                    <a:pt x="25452" y="328832"/>
                  </a:lnTo>
                  <a:lnTo>
                    <a:pt x="27212" y="346743"/>
                  </a:lnTo>
                  <a:lnTo>
                    <a:pt x="29246" y="365120"/>
                  </a:lnTo>
                  <a:lnTo>
                    <a:pt x="31444" y="383919"/>
                  </a:lnTo>
                  <a:lnTo>
                    <a:pt x="33467" y="402786"/>
                  </a:lnTo>
                  <a:lnTo>
                    <a:pt x="35129" y="421478"/>
                  </a:lnTo>
                  <a:lnTo>
                    <a:pt x="36568" y="439591"/>
                  </a:lnTo>
                  <a:lnTo>
                    <a:pt x="38140" y="456521"/>
                  </a:lnTo>
                  <a:lnTo>
                    <a:pt x="40050" y="472047"/>
                  </a:lnTo>
                  <a:lnTo>
                    <a:pt x="42371" y="486216"/>
                  </a:lnTo>
                  <a:lnTo>
                    <a:pt x="45464" y="500766"/>
                  </a:lnTo>
                  <a:lnTo>
                    <a:pt x="50723" y="519208"/>
                  </a:lnTo>
                  <a:lnTo>
                    <a:pt x="60458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50654" y="4386263"/>
              <a:ext cx="197572" cy="247522"/>
            </a:xfrm>
            <a:custGeom>
              <a:avLst/>
              <a:gdLst/>
              <a:ahLst/>
              <a:cxnLst/>
              <a:rect l="0" t="0" r="0" b="0"/>
              <a:pathLst>
                <a:path w="197572" h="247522">
                  <a:moveTo>
                    <a:pt x="8058" y="130725"/>
                  </a:moveTo>
                  <a:lnTo>
                    <a:pt x="16859" y="124925"/>
                  </a:lnTo>
                  <a:lnTo>
                    <a:pt x="25206" y="120001"/>
                  </a:lnTo>
                  <a:lnTo>
                    <a:pt x="33905" y="115498"/>
                  </a:lnTo>
                  <a:lnTo>
                    <a:pt x="43026" y="111277"/>
                  </a:lnTo>
                  <a:lnTo>
                    <a:pt x="52521" y="107263"/>
                  </a:lnTo>
                  <a:lnTo>
                    <a:pt x="62313" y="103397"/>
                  </a:lnTo>
                  <a:lnTo>
                    <a:pt x="72327" y="99472"/>
                  </a:lnTo>
                  <a:lnTo>
                    <a:pt x="82500" y="95148"/>
                  </a:lnTo>
                  <a:lnTo>
                    <a:pt x="92782" y="90273"/>
                  </a:lnTo>
                  <a:lnTo>
                    <a:pt x="102974" y="84862"/>
                  </a:lnTo>
                  <a:lnTo>
                    <a:pt x="112743" y="79005"/>
                  </a:lnTo>
                  <a:lnTo>
                    <a:pt x="121930" y="72800"/>
                  </a:lnTo>
                  <a:lnTo>
                    <a:pt x="130065" y="66177"/>
                  </a:lnTo>
                  <a:lnTo>
                    <a:pt x="136318" y="58899"/>
                  </a:lnTo>
                  <a:lnTo>
                    <a:pt x="140399" y="50897"/>
                  </a:lnTo>
                  <a:lnTo>
                    <a:pt x="142172" y="42405"/>
                  </a:lnTo>
                  <a:lnTo>
                    <a:pt x="141400" y="33858"/>
                  </a:lnTo>
                  <a:lnTo>
                    <a:pt x="138209" y="25526"/>
                  </a:lnTo>
                  <a:lnTo>
                    <a:pt x="132830" y="17815"/>
                  </a:lnTo>
                  <a:lnTo>
                    <a:pt x="125417" y="11320"/>
                  </a:lnTo>
                  <a:lnTo>
                    <a:pt x="116251" y="6259"/>
                  </a:lnTo>
                  <a:lnTo>
                    <a:pt x="105693" y="2675"/>
                  </a:lnTo>
                  <a:lnTo>
                    <a:pt x="94091" y="629"/>
                  </a:lnTo>
                  <a:lnTo>
                    <a:pt x="81749" y="0"/>
                  </a:lnTo>
                  <a:lnTo>
                    <a:pt x="69379" y="864"/>
                  </a:lnTo>
                  <a:lnTo>
                    <a:pt x="58066" y="3563"/>
                  </a:lnTo>
                  <a:lnTo>
                    <a:pt x="48311" y="8117"/>
                  </a:lnTo>
                  <a:lnTo>
                    <a:pt x="39931" y="14276"/>
                  </a:lnTo>
                  <a:lnTo>
                    <a:pt x="32373" y="21698"/>
                  </a:lnTo>
                  <a:lnTo>
                    <a:pt x="25219" y="30063"/>
                  </a:lnTo>
                  <a:lnTo>
                    <a:pt x="18562" y="39271"/>
                  </a:lnTo>
                  <a:lnTo>
                    <a:pt x="12909" y="49429"/>
                  </a:lnTo>
                  <a:lnTo>
                    <a:pt x="8472" y="60520"/>
                  </a:lnTo>
                  <a:lnTo>
                    <a:pt x="5168" y="72408"/>
                  </a:lnTo>
                  <a:lnTo>
                    <a:pt x="2792" y="84919"/>
                  </a:lnTo>
                  <a:lnTo>
                    <a:pt x="1127" y="97893"/>
                  </a:lnTo>
                  <a:lnTo>
                    <a:pt x="143" y="111199"/>
                  </a:lnTo>
                  <a:lnTo>
                    <a:pt x="0" y="124738"/>
                  </a:lnTo>
                  <a:lnTo>
                    <a:pt x="715" y="138432"/>
                  </a:lnTo>
                  <a:lnTo>
                    <a:pt x="2177" y="152070"/>
                  </a:lnTo>
                  <a:lnTo>
                    <a:pt x="4228" y="165306"/>
                  </a:lnTo>
                  <a:lnTo>
                    <a:pt x="6724" y="177983"/>
                  </a:lnTo>
                  <a:lnTo>
                    <a:pt x="9705" y="189954"/>
                  </a:lnTo>
                  <a:lnTo>
                    <a:pt x="13384" y="201000"/>
                  </a:lnTo>
                  <a:lnTo>
                    <a:pt x="17826" y="211093"/>
                  </a:lnTo>
                  <a:lnTo>
                    <a:pt x="23115" y="220194"/>
                  </a:lnTo>
                  <a:lnTo>
                    <a:pt x="29422" y="228170"/>
                  </a:lnTo>
                  <a:lnTo>
                    <a:pt x="36741" y="235046"/>
                  </a:lnTo>
                  <a:lnTo>
                    <a:pt x="44928" y="240665"/>
                  </a:lnTo>
                  <a:lnTo>
                    <a:pt x="53795" y="244617"/>
                  </a:lnTo>
                  <a:lnTo>
                    <a:pt x="63165" y="246830"/>
                  </a:lnTo>
                  <a:lnTo>
                    <a:pt x="72896" y="247521"/>
                  </a:lnTo>
                  <a:lnTo>
                    <a:pt x="82880" y="247004"/>
                  </a:lnTo>
                  <a:lnTo>
                    <a:pt x="93036" y="245582"/>
                  </a:lnTo>
                  <a:lnTo>
                    <a:pt x="103143" y="243341"/>
                  </a:lnTo>
                  <a:lnTo>
                    <a:pt x="112856" y="240167"/>
                  </a:lnTo>
                  <a:lnTo>
                    <a:pt x="122019" y="236072"/>
                  </a:lnTo>
                  <a:lnTo>
                    <a:pt x="130647" y="231188"/>
                  </a:lnTo>
                  <a:lnTo>
                    <a:pt x="138829" y="225685"/>
                  </a:lnTo>
                  <a:lnTo>
                    <a:pt x="146663" y="219718"/>
                  </a:lnTo>
                  <a:lnTo>
                    <a:pt x="154078" y="213254"/>
                  </a:lnTo>
                  <a:lnTo>
                    <a:pt x="160839" y="206083"/>
                  </a:lnTo>
                  <a:lnTo>
                    <a:pt x="166870" y="198156"/>
                  </a:lnTo>
                  <a:lnTo>
                    <a:pt x="172288" y="189823"/>
                  </a:lnTo>
                  <a:lnTo>
                    <a:pt x="177953" y="180823"/>
                  </a:lnTo>
                  <a:lnTo>
                    <a:pt x="185481" y="169246"/>
                  </a:lnTo>
                  <a:lnTo>
                    <a:pt x="197571" y="151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69282" y="4333097"/>
              <a:ext cx="305327" cy="352348"/>
            </a:xfrm>
            <a:custGeom>
              <a:avLst/>
              <a:gdLst/>
              <a:ahLst/>
              <a:cxnLst/>
              <a:rect l="0" t="0" r="0" b="0"/>
              <a:pathLst>
                <a:path w="305327" h="352348">
                  <a:moveTo>
                    <a:pt x="0" y="152306"/>
                  </a:moveTo>
                  <a:lnTo>
                    <a:pt x="67" y="164041"/>
                  </a:lnTo>
                  <a:lnTo>
                    <a:pt x="707" y="175170"/>
                  </a:lnTo>
                  <a:lnTo>
                    <a:pt x="1999" y="186768"/>
                  </a:lnTo>
                  <a:lnTo>
                    <a:pt x="3686" y="198929"/>
                  </a:lnTo>
                  <a:lnTo>
                    <a:pt x="5354" y="211589"/>
                  </a:lnTo>
                  <a:lnTo>
                    <a:pt x="6772" y="224641"/>
                  </a:lnTo>
                  <a:lnTo>
                    <a:pt x="8043" y="237820"/>
                  </a:lnTo>
                  <a:lnTo>
                    <a:pt x="9502" y="250737"/>
                  </a:lnTo>
                  <a:lnTo>
                    <a:pt x="11335" y="263199"/>
                  </a:lnTo>
                  <a:lnTo>
                    <a:pt x="13566" y="275192"/>
                  </a:lnTo>
                  <a:lnTo>
                    <a:pt x="16142" y="286786"/>
                  </a:lnTo>
                  <a:lnTo>
                    <a:pt x="18964" y="297991"/>
                  </a:lnTo>
                  <a:lnTo>
                    <a:pt x="21069" y="306175"/>
                  </a:lnTo>
                  <a:lnTo>
                    <a:pt x="21364" y="307972"/>
                  </a:lnTo>
                  <a:lnTo>
                    <a:pt x="20263" y="304419"/>
                  </a:lnTo>
                  <a:lnTo>
                    <a:pt x="18276" y="297386"/>
                  </a:lnTo>
                  <a:lnTo>
                    <a:pt x="15738" y="288450"/>
                  </a:lnTo>
                  <a:lnTo>
                    <a:pt x="12859" y="278575"/>
                  </a:lnTo>
                  <a:lnTo>
                    <a:pt x="9927" y="268103"/>
                  </a:lnTo>
                  <a:lnTo>
                    <a:pt x="7331" y="256975"/>
                  </a:lnTo>
                  <a:lnTo>
                    <a:pt x="5249" y="245174"/>
                  </a:lnTo>
                  <a:lnTo>
                    <a:pt x="3679" y="232781"/>
                  </a:lnTo>
                  <a:lnTo>
                    <a:pt x="2542" y="219918"/>
                  </a:lnTo>
                  <a:lnTo>
                    <a:pt x="1739" y="206701"/>
                  </a:lnTo>
                  <a:lnTo>
                    <a:pt x="1181" y="193230"/>
                  </a:lnTo>
                  <a:lnTo>
                    <a:pt x="798" y="179580"/>
                  </a:lnTo>
                  <a:lnTo>
                    <a:pt x="541" y="165805"/>
                  </a:lnTo>
                  <a:lnTo>
                    <a:pt x="538" y="151944"/>
                  </a:lnTo>
                  <a:lnTo>
                    <a:pt x="1067" y="138026"/>
                  </a:lnTo>
                  <a:lnTo>
                    <a:pt x="2250" y="124082"/>
                  </a:lnTo>
                  <a:lnTo>
                    <a:pt x="4368" y="110616"/>
                  </a:lnTo>
                  <a:lnTo>
                    <a:pt x="7925" y="98559"/>
                  </a:lnTo>
                  <a:lnTo>
                    <a:pt x="13059" y="88323"/>
                  </a:lnTo>
                  <a:lnTo>
                    <a:pt x="19439" y="80469"/>
                  </a:lnTo>
                  <a:lnTo>
                    <a:pt x="26477" y="75924"/>
                  </a:lnTo>
                  <a:lnTo>
                    <a:pt x="33763" y="74875"/>
                  </a:lnTo>
                  <a:lnTo>
                    <a:pt x="41093" y="76898"/>
                  </a:lnTo>
                  <a:lnTo>
                    <a:pt x="48386" y="81363"/>
                  </a:lnTo>
                  <a:lnTo>
                    <a:pt x="55617" y="87654"/>
                  </a:lnTo>
                  <a:lnTo>
                    <a:pt x="62624" y="95260"/>
                  </a:lnTo>
                  <a:lnTo>
                    <a:pt x="69110" y="103793"/>
                  </a:lnTo>
                  <a:lnTo>
                    <a:pt x="74957" y="112968"/>
                  </a:lnTo>
                  <a:lnTo>
                    <a:pt x="80206" y="122582"/>
                  </a:lnTo>
                  <a:lnTo>
                    <a:pt x="84967" y="132495"/>
                  </a:lnTo>
                  <a:lnTo>
                    <a:pt x="89362" y="142518"/>
                  </a:lnTo>
                  <a:lnTo>
                    <a:pt x="93704" y="149332"/>
                  </a:lnTo>
                  <a:lnTo>
                    <a:pt x="97726" y="149198"/>
                  </a:lnTo>
                  <a:lnTo>
                    <a:pt x="100580" y="143878"/>
                  </a:lnTo>
                  <a:lnTo>
                    <a:pt x="102381" y="135325"/>
                  </a:lnTo>
                  <a:lnTo>
                    <a:pt x="103650" y="124775"/>
                  </a:lnTo>
                  <a:lnTo>
                    <a:pt x="104968" y="112978"/>
                  </a:lnTo>
                  <a:lnTo>
                    <a:pt x="106636" y="100397"/>
                  </a:lnTo>
                  <a:lnTo>
                    <a:pt x="108721" y="87479"/>
                  </a:lnTo>
                  <a:lnTo>
                    <a:pt x="111181" y="74710"/>
                  </a:lnTo>
                  <a:lnTo>
                    <a:pt x="113948" y="62334"/>
                  </a:lnTo>
                  <a:lnTo>
                    <a:pt x="117107" y="50392"/>
                  </a:lnTo>
                  <a:lnTo>
                    <a:pt x="120904" y="38829"/>
                  </a:lnTo>
                  <a:lnTo>
                    <a:pt x="125426" y="27584"/>
                  </a:lnTo>
                  <a:lnTo>
                    <a:pt x="130766" y="17235"/>
                  </a:lnTo>
                  <a:lnTo>
                    <a:pt x="137108" y="8947"/>
                  </a:lnTo>
                  <a:lnTo>
                    <a:pt x="144446" y="3200"/>
                  </a:lnTo>
                  <a:lnTo>
                    <a:pt x="152476" y="156"/>
                  </a:lnTo>
                  <a:lnTo>
                    <a:pt x="160704" y="0"/>
                  </a:lnTo>
                  <a:lnTo>
                    <a:pt x="168823" y="2532"/>
                  </a:lnTo>
                  <a:lnTo>
                    <a:pt x="176560" y="7452"/>
                  </a:lnTo>
                  <a:lnTo>
                    <a:pt x="183603" y="14550"/>
                  </a:lnTo>
                  <a:lnTo>
                    <a:pt x="189856" y="23496"/>
                  </a:lnTo>
                  <a:lnTo>
                    <a:pt x="195393" y="33735"/>
                  </a:lnTo>
                  <a:lnTo>
                    <a:pt x="200354" y="44590"/>
                  </a:lnTo>
                  <a:lnTo>
                    <a:pt x="204881" y="55626"/>
                  </a:lnTo>
                  <a:lnTo>
                    <a:pt x="209093" y="66645"/>
                  </a:lnTo>
                  <a:lnTo>
                    <a:pt x="213083" y="77576"/>
                  </a:lnTo>
                  <a:lnTo>
                    <a:pt x="216919" y="88411"/>
                  </a:lnTo>
                  <a:lnTo>
                    <a:pt x="220649" y="99163"/>
                  </a:lnTo>
                  <a:lnTo>
                    <a:pt x="224307" y="109849"/>
                  </a:lnTo>
                  <a:lnTo>
                    <a:pt x="227916" y="120487"/>
                  </a:lnTo>
                  <a:lnTo>
                    <a:pt x="231492" y="131091"/>
                  </a:lnTo>
                  <a:lnTo>
                    <a:pt x="235047" y="141671"/>
                  </a:lnTo>
                  <a:lnTo>
                    <a:pt x="238586" y="152234"/>
                  </a:lnTo>
                  <a:lnTo>
                    <a:pt x="242116" y="162786"/>
                  </a:lnTo>
                  <a:lnTo>
                    <a:pt x="245639" y="173331"/>
                  </a:lnTo>
                  <a:lnTo>
                    <a:pt x="249157" y="183874"/>
                  </a:lnTo>
                  <a:lnTo>
                    <a:pt x="252672" y="194583"/>
                  </a:lnTo>
                  <a:lnTo>
                    <a:pt x="256186" y="205764"/>
                  </a:lnTo>
                  <a:lnTo>
                    <a:pt x="259702" y="217554"/>
                  </a:lnTo>
                  <a:lnTo>
                    <a:pt x="263386" y="230083"/>
                  </a:lnTo>
                  <a:lnTo>
                    <a:pt x="267546" y="243558"/>
                  </a:lnTo>
                  <a:lnTo>
                    <a:pt x="272304" y="257987"/>
                  </a:lnTo>
                  <a:lnTo>
                    <a:pt x="277467" y="272914"/>
                  </a:lnTo>
                  <a:lnTo>
                    <a:pt x="282625" y="287548"/>
                  </a:lnTo>
                  <a:lnTo>
                    <a:pt x="287533" y="301446"/>
                  </a:lnTo>
                  <a:lnTo>
                    <a:pt x="291978" y="314089"/>
                  </a:lnTo>
                  <a:lnTo>
                    <a:pt x="296130" y="325944"/>
                  </a:lnTo>
                  <a:lnTo>
                    <a:pt x="300353" y="338047"/>
                  </a:lnTo>
                  <a:lnTo>
                    <a:pt x="305326" y="352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52704" y="5373751"/>
            <a:ext cx="873846" cy="660089"/>
            <a:chOff x="252704" y="5373751"/>
            <a:chExt cx="873846" cy="660089"/>
          </a:xfrm>
        </p:grpSpPr>
        <p:sp>
          <p:nvSpPr>
            <p:cNvPr id="94" name="Freeform 93"/>
            <p:cNvSpPr/>
            <p:nvPr/>
          </p:nvSpPr>
          <p:spPr>
            <a:xfrm>
              <a:off x="252704" y="5373751"/>
              <a:ext cx="294778" cy="660089"/>
            </a:xfrm>
            <a:custGeom>
              <a:avLst/>
              <a:gdLst/>
              <a:ahLst/>
              <a:cxnLst/>
              <a:rect l="0" t="0" r="0" b="0"/>
              <a:pathLst>
                <a:path w="294778" h="660089">
                  <a:moveTo>
                    <a:pt x="147378" y="51518"/>
                  </a:moveTo>
                  <a:lnTo>
                    <a:pt x="144378" y="42783"/>
                  </a:lnTo>
                  <a:lnTo>
                    <a:pt x="140955" y="35077"/>
                  </a:lnTo>
                  <a:lnTo>
                    <a:pt x="136754" y="27679"/>
                  </a:lnTo>
                  <a:lnTo>
                    <a:pt x="131682" y="20591"/>
                  </a:lnTo>
                  <a:lnTo>
                    <a:pt x="125552" y="14061"/>
                  </a:lnTo>
                  <a:lnTo>
                    <a:pt x="118368" y="8202"/>
                  </a:lnTo>
                  <a:lnTo>
                    <a:pt x="110281" y="3456"/>
                  </a:lnTo>
                  <a:lnTo>
                    <a:pt x="101486" y="631"/>
                  </a:lnTo>
                  <a:lnTo>
                    <a:pt x="92170" y="0"/>
                  </a:lnTo>
                  <a:lnTo>
                    <a:pt x="82646" y="1528"/>
                  </a:lnTo>
                  <a:lnTo>
                    <a:pt x="73333" y="5137"/>
                  </a:lnTo>
                  <a:lnTo>
                    <a:pt x="64447" y="10572"/>
                  </a:lnTo>
                  <a:lnTo>
                    <a:pt x="56176" y="17797"/>
                  </a:lnTo>
                  <a:lnTo>
                    <a:pt x="48767" y="27063"/>
                  </a:lnTo>
                  <a:lnTo>
                    <a:pt x="42265" y="38332"/>
                  </a:lnTo>
                  <a:lnTo>
                    <a:pt x="36558" y="51303"/>
                  </a:lnTo>
                  <a:lnTo>
                    <a:pt x="31483" y="65604"/>
                  </a:lnTo>
                  <a:lnTo>
                    <a:pt x="26880" y="80886"/>
                  </a:lnTo>
                  <a:lnTo>
                    <a:pt x="22616" y="96705"/>
                  </a:lnTo>
                  <a:lnTo>
                    <a:pt x="18592" y="112543"/>
                  </a:lnTo>
                  <a:lnTo>
                    <a:pt x="14738" y="128119"/>
                  </a:lnTo>
                  <a:lnTo>
                    <a:pt x="11165" y="143356"/>
                  </a:lnTo>
                  <a:lnTo>
                    <a:pt x="8146" y="158281"/>
                  </a:lnTo>
                  <a:lnTo>
                    <a:pt x="5783" y="172954"/>
                  </a:lnTo>
                  <a:lnTo>
                    <a:pt x="4028" y="187437"/>
                  </a:lnTo>
                  <a:lnTo>
                    <a:pt x="2767" y="201781"/>
                  </a:lnTo>
                  <a:lnTo>
                    <a:pt x="1881" y="216034"/>
                  </a:lnTo>
                  <a:lnTo>
                    <a:pt x="1269" y="230387"/>
                  </a:lnTo>
                  <a:lnTo>
                    <a:pt x="850" y="245170"/>
                  </a:lnTo>
                  <a:lnTo>
                    <a:pt x="565" y="260521"/>
                  </a:lnTo>
                  <a:lnTo>
                    <a:pt x="372" y="276255"/>
                  </a:lnTo>
                  <a:lnTo>
                    <a:pt x="243" y="291970"/>
                  </a:lnTo>
                  <a:lnTo>
                    <a:pt x="156" y="307430"/>
                  </a:lnTo>
                  <a:lnTo>
                    <a:pt x="97" y="322575"/>
                  </a:lnTo>
                  <a:lnTo>
                    <a:pt x="58" y="337429"/>
                  </a:lnTo>
                  <a:lnTo>
                    <a:pt x="32" y="352065"/>
                  </a:lnTo>
                  <a:lnTo>
                    <a:pt x="14" y="367030"/>
                  </a:lnTo>
                  <a:lnTo>
                    <a:pt x="3" y="383295"/>
                  </a:lnTo>
                  <a:lnTo>
                    <a:pt x="0" y="401268"/>
                  </a:lnTo>
                  <a:lnTo>
                    <a:pt x="167" y="420222"/>
                  </a:lnTo>
                  <a:lnTo>
                    <a:pt x="812" y="438645"/>
                  </a:lnTo>
                  <a:lnTo>
                    <a:pt x="2063" y="455697"/>
                  </a:lnTo>
                  <a:lnTo>
                    <a:pt x="3887" y="471228"/>
                  </a:lnTo>
                  <a:lnTo>
                    <a:pt x="6182" y="485420"/>
                  </a:lnTo>
                  <a:lnTo>
                    <a:pt x="8838" y="498554"/>
                  </a:lnTo>
                  <a:lnTo>
                    <a:pt x="11756" y="510901"/>
                  </a:lnTo>
                  <a:lnTo>
                    <a:pt x="14860" y="522681"/>
                  </a:lnTo>
                  <a:lnTo>
                    <a:pt x="18098" y="534068"/>
                  </a:lnTo>
                  <a:lnTo>
                    <a:pt x="21594" y="545348"/>
                  </a:lnTo>
                  <a:lnTo>
                    <a:pt x="25627" y="556916"/>
                  </a:lnTo>
                  <a:lnTo>
                    <a:pt x="30309" y="568956"/>
                  </a:lnTo>
                  <a:lnTo>
                    <a:pt x="35761" y="581313"/>
                  </a:lnTo>
                  <a:lnTo>
                    <a:pt x="42177" y="593608"/>
                  </a:lnTo>
                  <a:lnTo>
                    <a:pt x="49571" y="605614"/>
                  </a:lnTo>
                  <a:lnTo>
                    <a:pt x="57807" y="617116"/>
                  </a:lnTo>
                  <a:lnTo>
                    <a:pt x="66706" y="627839"/>
                  </a:lnTo>
                  <a:lnTo>
                    <a:pt x="76098" y="637702"/>
                  </a:lnTo>
                  <a:lnTo>
                    <a:pt x="85844" y="646307"/>
                  </a:lnTo>
                  <a:lnTo>
                    <a:pt x="95839" y="652884"/>
                  </a:lnTo>
                  <a:lnTo>
                    <a:pt x="106006" y="657195"/>
                  </a:lnTo>
                  <a:lnTo>
                    <a:pt x="116290" y="659463"/>
                  </a:lnTo>
                  <a:lnTo>
                    <a:pt x="126654" y="660088"/>
                  </a:lnTo>
                  <a:lnTo>
                    <a:pt x="137068" y="659466"/>
                  </a:lnTo>
                  <a:lnTo>
                    <a:pt x="147350" y="657612"/>
                  </a:lnTo>
                  <a:lnTo>
                    <a:pt x="157180" y="654174"/>
                  </a:lnTo>
                  <a:lnTo>
                    <a:pt x="166427" y="649087"/>
                  </a:lnTo>
                  <a:lnTo>
                    <a:pt x="175281" y="642554"/>
                  </a:lnTo>
                  <a:lnTo>
                    <a:pt x="184147" y="634874"/>
                  </a:lnTo>
                  <a:lnTo>
                    <a:pt x="193263" y="626336"/>
                  </a:lnTo>
                  <a:lnTo>
                    <a:pt x="202692" y="617180"/>
                  </a:lnTo>
                  <a:lnTo>
                    <a:pt x="212408" y="607588"/>
                  </a:lnTo>
                  <a:lnTo>
                    <a:pt x="222351" y="597696"/>
                  </a:lnTo>
                  <a:lnTo>
                    <a:pt x="232300" y="587596"/>
                  </a:lnTo>
                  <a:lnTo>
                    <a:pt x="241899" y="577357"/>
                  </a:lnTo>
                  <a:lnTo>
                    <a:pt x="250978" y="567032"/>
                  </a:lnTo>
                  <a:lnTo>
                    <a:pt x="259434" y="556913"/>
                  </a:lnTo>
                  <a:lnTo>
                    <a:pt x="268081" y="546438"/>
                  </a:lnTo>
                  <a:lnTo>
                    <a:pt x="278794" y="533569"/>
                  </a:lnTo>
                  <a:lnTo>
                    <a:pt x="294777" y="514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7481" y="5412952"/>
              <a:ext cx="273742" cy="517685"/>
            </a:xfrm>
            <a:custGeom>
              <a:avLst/>
              <a:gdLst/>
              <a:ahLst/>
              <a:cxnLst/>
              <a:rect l="0" t="0" r="0" b="0"/>
              <a:pathLst>
                <a:path w="273742" h="517685">
                  <a:moveTo>
                    <a:pt x="0" y="517684"/>
                  </a:moveTo>
                  <a:lnTo>
                    <a:pt x="2867" y="505882"/>
                  </a:lnTo>
                  <a:lnTo>
                    <a:pt x="5009" y="494113"/>
                  </a:lnTo>
                  <a:lnTo>
                    <a:pt x="6617" y="481223"/>
                  </a:lnTo>
                  <a:lnTo>
                    <a:pt x="7970" y="467375"/>
                  </a:lnTo>
                  <a:lnTo>
                    <a:pt x="9467" y="453047"/>
                  </a:lnTo>
                  <a:lnTo>
                    <a:pt x="11313" y="438569"/>
                  </a:lnTo>
                  <a:lnTo>
                    <a:pt x="13380" y="423772"/>
                  </a:lnTo>
                  <a:lnTo>
                    <a:pt x="15313" y="408100"/>
                  </a:lnTo>
                  <a:lnTo>
                    <a:pt x="16909" y="391309"/>
                  </a:lnTo>
                  <a:lnTo>
                    <a:pt x="18132" y="373778"/>
                  </a:lnTo>
                  <a:lnTo>
                    <a:pt x="19029" y="356312"/>
                  </a:lnTo>
                  <a:lnTo>
                    <a:pt x="19671" y="339381"/>
                  </a:lnTo>
                  <a:lnTo>
                    <a:pt x="20288" y="323267"/>
                  </a:lnTo>
                  <a:lnTo>
                    <a:pt x="21242" y="308219"/>
                  </a:lnTo>
                  <a:lnTo>
                    <a:pt x="22700" y="294244"/>
                  </a:lnTo>
                  <a:lnTo>
                    <a:pt x="24494" y="281029"/>
                  </a:lnTo>
                  <a:lnTo>
                    <a:pt x="26238" y="268067"/>
                  </a:lnTo>
                  <a:lnTo>
                    <a:pt x="27705" y="255041"/>
                  </a:lnTo>
                  <a:lnTo>
                    <a:pt x="28841" y="241831"/>
                  </a:lnTo>
                  <a:lnTo>
                    <a:pt x="29678" y="228421"/>
                  </a:lnTo>
                  <a:lnTo>
                    <a:pt x="30280" y="214845"/>
                  </a:lnTo>
                  <a:lnTo>
                    <a:pt x="30871" y="201304"/>
                  </a:lnTo>
                  <a:lnTo>
                    <a:pt x="31807" y="188139"/>
                  </a:lnTo>
                  <a:lnTo>
                    <a:pt x="33257" y="175500"/>
                  </a:lnTo>
                  <a:lnTo>
                    <a:pt x="35216" y="163048"/>
                  </a:lnTo>
                  <a:lnTo>
                    <a:pt x="37603" y="150081"/>
                  </a:lnTo>
                  <a:lnTo>
                    <a:pt x="40320" y="136246"/>
                  </a:lnTo>
                  <a:lnTo>
                    <a:pt x="43279" y="121680"/>
                  </a:lnTo>
                  <a:lnTo>
                    <a:pt x="46411" y="106823"/>
                  </a:lnTo>
                  <a:lnTo>
                    <a:pt x="49668" y="91984"/>
                  </a:lnTo>
                  <a:lnTo>
                    <a:pt x="53176" y="77614"/>
                  </a:lnTo>
                  <a:lnTo>
                    <a:pt x="57216" y="64351"/>
                  </a:lnTo>
                  <a:lnTo>
                    <a:pt x="61896" y="52432"/>
                  </a:lnTo>
                  <a:lnTo>
                    <a:pt x="67005" y="41600"/>
                  </a:lnTo>
                  <a:lnTo>
                    <a:pt x="72127" y="31316"/>
                  </a:lnTo>
                  <a:lnTo>
                    <a:pt x="77025" y="21229"/>
                  </a:lnTo>
                  <a:lnTo>
                    <a:pt x="81957" y="11977"/>
                  </a:lnTo>
                  <a:lnTo>
                    <a:pt x="87561" y="5033"/>
                  </a:lnTo>
                  <a:lnTo>
                    <a:pt x="94139" y="1037"/>
                  </a:lnTo>
                  <a:lnTo>
                    <a:pt x="101354" y="0"/>
                  </a:lnTo>
                  <a:lnTo>
                    <a:pt x="108436" y="1738"/>
                  </a:lnTo>
                  <a:lnTo>
                    <a:pt x="114940" y="5837"/>
                  </a:lnTo>
                  <a:lnTo>
                    <a:pt x="120764" y="11791"/>
                  </a:lnTo>
                  <a:lnTo>
                    <a:pt x="125976" y="19126"/>
                  </a:lnTo>
                  <a:lnTo>
                    <a:pt x="130700" y="27453"/>
                  </a:lnTo>
                  <a:lnTo>
                    <a:pt x="135058" y="36480"/>
                  </a:lnTo>
                  <a:lnTo>
                    <a:pt x="139153" y="45990"/>
                  </a:lnTo>
                  <a:lnTo>
                    <a:pt x="143063" y="55831"/>
                  </a:lnTo>
                  <a:lnTo>
                    <a:pt x="146843" y="65897"/>
                  </a:lnTo>
                  <a:lnTo>
                    <a:pt x="150536" y="76115"/>
                  </a:lnTo>
                  <a:lnTo>
                    <a:pt x="154164" y="86440"/>
                  </a:lnTo>
                  <a:lnTo>
                    <a:pt x="157583" y="97001"/>
                  </a:lnTo>
                  <a:lnTo>
                    <a:pt x="160500" y="108085"/>
                  </a:lnTo>
                  <a:lnTo>
                    <a:pt x="162798" y="119801"/>
                  </a:lnTo>
                  <a:lnTo>
                    <a:pt x="164679" y="131941"/>
                  </a:lnTo>
                  <a:lnTo>
                    <a:pt x="166557" y="144090"/>
                  </a:lnTo>
                  <a:lnTo>
                    <a:pt x="168675" y="156002"/>
                  </a:lnTo>
                  <a:lnTo>
                    <a:pt x="171099" y="167611"/>
                  </a:lnTo>
                  <a:lnTo>
                    <a:pt x="173806" y="178940"/>
                  </a:lnTo>
                  <a:lnTo>
                    <a:pt x="176740" y="190045"/>
                  </a:lnTo>
                  <a:lnTo>
                    <a:pt x="179847" y="201147"/>
                  </a:lnTo>
                  <a:lnTo>
                    <a:pt x="183078" y="212601"/>
                  </a:lnTo>
                  <a:lnTo>
                    <a:pt x="186398" y="224568"/>
                  </a:lnTo>
                  <a:lnTo>
                    <a:pt x="189778" y="236878"/>
                  </a:lnTo>
                  <a:lnTo>
                    <a:pt x="193201" y="249141"/>
                  </a:lnTo>
                  <a:lnTo>
                    <a:pt x="196651" y="261136"/>
                  </a:lnTo>
                  <a:lnTo>
                    <a:pt x="200122" y="272969"/>
                  </a:lnTo>
                  <a:lnTo>
                    <a:pt x="203605" y="284980"/>
                  </a:lnTo>
                  <a:lnTo>
                    <a:pt x="207096" y="297353"/>
                  </a:lnTo>
                  <a:lnTo>
                    <a:pt x="210594" y="309951"/>
                  </a:lnTo>
                  <a:lnTo>
                    <a:pt x="214096" y="322416"/>
                  </a:lnTo>
                  <a:lnTo>
                    <a:pt x="217600" y="334543"/>
                  </a:lnTo>
                  <a:lnTo>
                    <a:pt x="221106" y="346298"/>
                  </a:lnTo>
                  <a:lnTo>
                    <a:pt x="224613" y="357724"/>
                  </a:lnTo>
                  <a:lnTo>
                    <a:pt x="228121" y="368896"/>
                  </a:lnTo>
                  <a:lnTo>
                    <a:pt x="231629" y="380043"/>
                  </a:lnTo>
                  <a:lnTo>
                    <a:pt x="235138" y="391527"/>
                  </a:lnTo>
                  <a:lnTo>
                    <a:pt x="238647" y="403517"/>
                  </a:lnTo>
                  <a:lnTo>
                    <a:pt x="242156" y="416013"/>
                  </a:lnTo>
                  <a:lnTo>
                    <a:pt x="245666" y="428934"/>
                  </a:lnTo>
                  <a:lnTo>
                    <a:pt x="249175" y="442173"/>
                  </a:lnTo>
                  <a:lnTo>
                    <a:pt x="252726" y="455424"/>
                  </a:lnTo>
                  <a:lnTo>
                    <a:pt x="256852" y="469690"/>
                  </a:lnTo>
                  <a:lnTo>
                    <a:pt x="263035" y="488460"/>
                  </a:lnTo>
                  <a:lnTo>
                    <a:pt x="273741" y="517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9595" y="5793766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67183" y="2934"/>
                  </a:lnTo>
                  <a:lnTo>
                    <a:pt x="155414" y="5716"/>
                  </a:lnTo>
                  <a:lnTo>
                    <a:pt x="142523" y="8611"/>
                  </a:lnTo>
                  <a:lnTo>
                    <a:pt x="128675" y="11478"/>
                  </a:lnTo>
                  <a:lnTo>
                    <a:pt x="114347" y="13995"/>
                  </a:lnTo>
                  <a:lnTo>
                    <a:pt x="99882" y="16011"/>
                  </a:lnTo>
                  <a:lnTo>
                    <a:pt x="85605" y="17696"/>
                  </a:lnTo>
                  <a:lnTo>
                    <a:pt x="71878" y="19439"/>
                  </a:lnTo>
                  <a:lnTo>
                    <a:pt x="58845" y="21460"/>
                  </a:lnTo>
                  <a:lnTo>
                    <a:pt x="46722" y="23659"/>
                  </a:lnTo>
                  <a:lnTo>
                    <a:pt x="34596" y="25913"/>
                  </a:lnTo>
                  <a:lnTo>
                    <a:pt x="20283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26507" y="5575937"/>
              <a:ext cx="200043" cy="17789"/>
            </a:xfrm>
            <a:custGeom>
              <a:avLst/>
              <a:gdLst/>
              <a:ahLst/>
              <a:cxnLst/>
              <a:rect l="0" t="0" r="0" b="0"/>
              <a:pathLst>
                <a:path w="200043" h="17789">
                  <a:moveTo>
                    <a:pt x="200042" y="17788"/>
                  </a:moveTo>
                  <a:lnTo>
                    <a:pt x="191173" y="14854"/>
                  </a:lnTo>
                  <a:lnTo>
                    <a:pt x="182186" y="12071"/>
                  </a:lnTo>
                  <a:lnTo>
                    <a:pt x="172191" y="9176"/>
                  </a:lnTo>
                  <a:lnTo>
                    <a:pt x="161211" y="6309"/>
                  </a:lnTo>
                  <a:lnTo>
                    <a:pt x="149399" y="3792"/>
                  </a:lnTo>
                  <a:lnTo>
                    <a:pt x="136936" y="1786"/>
                  </a:lnTo>
                  <a:lnTo>
                    <a:pt x="123826" y="447"/>
                  </a:lnTo>
                  <a:lnTo>
                    <a:pt x="109896" y="0"/>
                  </a:lnTo>
                  <a:lnTo>
                    <a:pt x="95130" y="476"/>
                  </a:lnTo>
                  <a:lnTo>
                    <a:pt x="79819" y="1600"/>
                  </a:lnTo>
                  <a:lnTo>
                    <a:pt x="62662" y="2999"/>
                  </a:lnTo>
                  <a:lnTo>
                    <a:pt x="38800" y="4797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237691" y="5307245"/>
            <a:ext cx="1905935" cy="644450"/>
            <a:chOff x="1237691" y="5307245"/>
            <a:chExt cx="1905935" cy="644450"/>
          </a:xfrm>
        </p:grpSpPr>
        <p:sp>
          <p:nvSpPr>
            <p:cNvPr id="99" name="Freeform 98"/>
            <p:cNvSpPr/>
            <p:nvPr/>
          </p:nvSpPr>
          <p:spPr>
            <a:xfrm>
              <a:off x="1237691" y="5307245"/>
              <a:ext cx="338705" cy="644450"/>
            </a:xfrm>
            <a:custGeom>
              <a:avLst/>
              <a:gdLst/>
              <a:ahLst/>
              <a:cxnLst/>
              <a:rect l="0" t="0" r="0" b="0"/>
              <a:pathLst>
                <a:path w="338705" h="644450">
                  <a:moveTo>
                    <a:pt x="236298" y="23267"/>
                  </a:moveTo>
                  <a:lnTo>
                    <a:pt x="230297" y="17467"/>
                  </a:lnTo>
                  <a:lnTo>
                    <a:pt x="223452" y="12543"/>
                  </a:lnTo>
                  <a:lnTo>
                    <a:pt x="215064" y="8049"/>
                  </a:lnTo>
                  <a:lnTo>
                    <a:pt x="205437" y="4174"/>
                  </a:lnTo>
                  <a:lnTo>
                    <a:pt x="195122" y="1456"/>
                  </a:lnTo>
                  <a:lnTo>
                    <a:pt x="184510" y="102"/>
                  </a:lnTo>
                  <a:lnTo>
                    <a:pt x="173639" y="0"/>
                  </a:lnTo>
                  <a:lnTo>
                    <a:pt x="162291" y="918"/>
                  </a:lnTo>
                  <a:lnTo>
                    <a:pt x="150365" y="2613"/>
                  </a:lnTo>
                  <a:lnTo>
                    <a:pt x="137901" y="5036"/>
                  </a:lnTo>
                  <a:lnTo>
                    <a:pt x="124995" y="8333"/>
                  </a:lnTo>
                  <a:lnTo>
                    <a:pt x="111762" y="12515"/>
                  </a:lnTo>
                  <a:lnTo>
                    <a:pt x="98621" y="17627"/>
                  </a:lnTo>
                  <a:lnTo>
                    <a:pt x="86257" y="23815"/>
                  </a:lnTo>
                  <a:lnTo>
                    <a:pt x="74982" y="31055"/>
                  </a:lnTo>
                  <a:lnTo>
                    <a:pt x="64769" y="39189"/>
                  </a:lnTo>
                  <a:lnTo>
                    <a:pt x="55441" y="48019"/>
                  </a:lnTo>
                  <a:lnTo>
                    <a:pt x="46793" y="57360"/>
                  </a:lnTo>
                  <a:lnTo>
                    <a:pt x="38644" y="66903"/>
                  </a:lnTo>
                  <a:lnTo>
                    <a:pt x="30850" y="76229"/>
                  </a:lnTo>
                  <a:lnTo>
                    <a:pt x="23313" y="85142"/>
                  </a:lnTo>
                  <a:lnTo>
                    <a:pt x="16283" y="94110"/>
                  </a:lnTo>
                  <a:lnTo>
                    <a:pt x="10320" y="104116"/>
                  </a:lnTo>
                  <a:lnTo>
                    <a:pt x="5651" y="115625"/>
                  </a:lnTo>
                  <a:lnTo>
                    <a:pt x="2348" y="128289"/>
                  </a:lnTo>
                  <a:lnTo>
                    <a:pt x="497" y="141256"/>
                  </a:lnTo>
                  <a:lnTo>
                    <a:pt x="0" y="153977"/>
                  </a:lnTo>
                  <a:lnTo>
                    <a:pt x="783" y="166264"/>
                  </a:lnTo>
                  <a:lnTo>
                    <a:pt x="2897" y="178113"/>
                  </a:lnTo>
                  <a:lnTo>
                    <a:pt x="6241" y="189596"/>
                  </a:lnTo>
                  <a:lnTo>
                    <a:pt x="10602" y="200798"/>
                  </a:lnTo>
                  <a:lnTo>
                    <a:pt x="15746" y="211794"/>
                  </a:lnTo>
                  <a:lnTo>
                    <a:pt x="21463" y="222638"/>
                  </a:lnTo>
                  <a:lnTo>
                    <a:pt x="27589" y="233211"/>
                  </a:lnTo>
                  <a:lnTo>
                    <a:pt x="34000" y="243239"/>
                  </a:lnTo>
                  <a:lnTo>
                    <a:pt x="40616" y="252604"/>
                  </a:lnTo>
                  <a:lnTo>
                    <a:pt x="47704" y="261028"/>
                  </a:lnTo>
                  <a:lnTo>
                    <a:pt x="55833" y="268008"/>
                  </a:lnTo>
                  <a:lnTo>
                    <a:pt x="65229" y="273400"/>
                  </a:lnTo>
                  <a:lnTo>
                    <a:pt x="75642" y="277206"/>
                  </a:lnTo>
                  <a:lnTo>
                    <a:pt x="86550" y="279402"/>
                  </a:lnTo>
                  <a:lnTo>
                    <a:pt x="97590" y="280149"/>
                  </a:lnTo>
                  <a:lnTo>
                    <a:pt x="108596" y="280044"/>
                  </a:lnTo>
                  <a:lnTo>
                    <a:pt x="119510" y="279983"/>
                  </a:lnTo>
                  <a:lnTo>
                    <a:pt x="130339" y="280472"/>
                  </a:lnTo>
                  <a:lnTo>
                    <a:pt x="141425" y="281635"/>
                  </a:lnTo>
                  <a:lnTo>
                    <a:pt x="153399" y="283414"/>
                  </a:lnTo>
                  <a:lnTo>
                    <a:pt x="166524" y="285691"/>
                  </a:lnTo>
                  <a:lnTo>
                    <a:pt x="180256" y="288508"/>
                  </a:lnTo>
                  <a:lnTo>
                    <a:pt x="193481" y="292068"/>
                  </a:lnTo>
                  <a:lnTo>
                    <a:pt x="205599" y="296423"/>
                  </a:lnTo>
                  <a:lnTo>
                    <a:pt x="216683" y="301481"/>
                  </a:lnTo>
                  <a:lnTo>
                    <a:pt x="227194" y="307099"/>
                  </a:lnTo>
                  <a:lnTo>
                    <a:pt x="237481" y="313144"/>
                  </a:lnTo>
                  <a:lnTo>
                    <a:pt x="247560" y="319660"/>
                  </a:lnTo>
                  <a:lnTo>
                    <a:pt x="257196" y="326865"/>
                  </a:lnTo>
                  <a:lnTo>
                    <a:pt x="266278" y="334829"/>
                  </a:lnTo>
                  <a:lnTo>
                    <a:pt x="274838" y="343635"/>
                  </a:lnTo>
                  <a:lnTo>
                    <a:pt x="282967" y="353457"/>
                  </a:lnTo>
                  <a:lnTo>
                    <a:pt x="290767" y="364289"/>
                  </a:lnTo>
                  <a:lnTo>
                    <a:pt x="298327" y="375988"/>
                  </a:lnTo>
                  <a:lnTo>
                    <a:pt x="305717" y="388365"/>
                  </a:lnTo>
                  <a:lnTo>
                    <a:pt x="312979" y="401250"/>
                  </a:lnTo>
                  <a:lnTo>
                    <a:pt x="319823" y="414665"/>
                  </a:lnTo>
                  <a:lnTo>
                    <a:pt x="325661" y="428807"/>
                  </a:lnTo>
                  <a:lnTo>
                    <a:pt x="330250" y="443726"/>
                  </a:lnTo>
                  <a:lnTo>
                    <a:pt x="333670" y="459168"/>
                  </a:lnTo>
                  <a:lnTo>
                    <a:pt x="336131" y="474688"/>
                  </a:lnTo>
                  <a:lnTo>
                    <a:pt x="337852" y="490011"/>
                  </a:lnTo>
                  <a:lnTo>
                    <a:pt x="338704" y="504894"/>
                  </a:lnTo>
                  <a:lnTo>
                    <a:pt x="338227" y="519042"/>
                  </a:lnTo>
                  <a:lnTo>
                    <a:pt x="336279" y="532366"/>
                  </a:lnTo>
                  <a:lnTo>
                    <a:pt x="333005" y="544788"/>
                  </a:lnTo>
                  <a:lnTo>
                    <a:pt x="328666" y="556146"/>
                  </a:lnTo>
                  <a:lnTo>
                    <a:pt x="323515" y="566452"/>
                  </a:lnTo>
                  <a:lnTo>
                    <a:pt x="317447" y="575696"/>
                  </a:lnTo>
                  <a:lnTo>
                    <a:pt x="310018" y="583768"/>
                  </a:lnTo>
                  <a:lnTo>
                    <a:pt x="301090" y="590718"/>
                  </a:lnTo>
                  <a:lnTo>
                    <a:pt x="290654" y="596726"/>
                  </a:lnTo>
                  <a:lnTo>
                    <a:pt x="278667" y="602005"/>
                  </a:lnTo>
                  <a:lnTo>
                    <a:pt x="265272" y="606740"/>
                  </a:lnTo>
                  <a:lnTo>
                    <a:pt x="250886" y="610922"/>
                  </a:lnTo>
                  <a:lnTo>
                    <a:pt x="236092" y="614359"/>
                  </a:lnTo>
                  <a:lnTo>
                    <a:pt x="221253" y="617005"/>
                  </a:lnTo>
                  <a:lnTo>
                    <a:pt x="206359" y="618952"/>
                  </a:lnTo>
                  <a:lnTo>
                    <a:pt x="191140" y="620342"/>
                  </a:lnTo>
                  <a:lnTo>
                    <a:pt x="175460" y="621318"/>
                  </a:lnTo>
                  <a:lnTo>
                    <a:pt x="159489" y="622162"/>
                  </a:lnTo>
                  <a:lnTo>
                    <a:pt x="143606" y="623268"/>
                  </a:lnTo>
                  <a:lnTo>
                    <a:pt x="128034" y="624832"/>
                  </a:lnTo>
                  <a:lnTo>
                    <a:pt x="112983" y="626868"/>
                  </a:lnTo>
                  <a:lnTo>
                    <a:pt x="98723" y="629306"/>
                  </a:lnTo>
                  <a:lnTo>
                    <a:pt x="85322" y="632052"/>
                  </a:lnTo>
                  <a:lnTo>
                    <a:pt x="72750" y="634872"/>
                  </a:lnTo>
                  <a:lnTo>
                    <a:pt x="59528" y="637677"/>
                  </a:lnTo>
                  <a:lnTo>
                    <a:pt x="42257" y="640710"/>
                  </a:lnTo>
                  <a:lnTo>
                    <a:pt x="15200" y="6444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23292" y="5624293"/>
              <a:ext cx="250781" cy="264231"/>
            </a:xfrm>
            <a:custGeom>
              <a:avLst/>
              <a:gdLst/>
              <a:ahLst/>
              <a:cxnLst/>
              <a:rect l="0" t="0" r="0" b="0"/>
              <a:pathLst>
                <a:path w="250781" h="264231">
                  <a:moveTo>
                    <a:pt x="113910" y="85245"/>
                  </a:moveTo>
                  <a:lnTo>
                    <a:pt x="116709" y="76444"/>
                  </a:lnTo>
                  <a:lnTo>
                    <a:pt x="118211" y="68097"/>
                  </a:lnTo>
                  <a:lnTo>
                    <a:pt x="118513" y="59403"/>
                  </a:lnTo>
                  <a:lnTo>
                    <a:pt x="117661" y="50455"/>
                  </a:lnTo>
                  <a:lnTo>
                    <a:pt x="115545" y="41608"/>
                  </a:lnTo>
                  <a:lnTo>
                    <a:pt x="112218" y="33074"/>
                  </a:lnTo>
                  <a:lnTo>
                    <a:pt x="107710" y="25058"/>
                  </a:lnTo>
                  <a:lnTo>
                    <a:pt x="101943" y="17829"/>
                  </a:lnTo>
                  <a:lnTo>
                    <a:pt x="94991" y="11461"/>
                  </a:lnTo>
                  <a:lnTo>
                    <a:pt x="87054" y="6186"/>
                  </a:lnTo>
                  <a:lnTo>
                    <a:pt x="78357" y="2467"/>
                  </a:lnTo>
                  <a:lnTo>
                    <a:pt x="69106" y="414"/>
                  </a:lnTo>
                  <a:lnTo>
                    <a:pt x="59624" y="0"/>
                  </a:lnTo>
                  <a:lnTo>
                    <a:pt x="50338" y="1235"/>
                  </a:lnTo>
                  <a:lnTo>
                    <a:pt x="41470" y="3959"/>
                  </a:lnTo>
                  <a:lnTo>
                    <a:pt x="33211" y="8057"/>
                  </a:lnTo>
                  <a:lnTo>
                    <a:pt x="25810" y="13548"/>
                  </a:lnTo>
                  <a:lnTo>
                    <a:pt x="19318" y="20317"/>
                  </a:lnTo>
                  <a:lnTo>
                    <a:pt x="13788" y="28302"/>
                  </a:lnTo>
                  <a:lnTo>
                    <a:pt x="9364" y="37564"/>
                  </a:lnTo>
                  <a:lnTo>
                    <a:pt x="6016" y="48017"/>
                  </a:lnTo>
                  <a:lnTo>
                    <a:pt x="3579" y="59460"/>
                  </a:lnTo>
                  <a:lnTo>
                    <a:pt x="1852" y="71665"/>
                  </a:lnTo>
                  <a:lnTo>
                    <a:pt x="654" y="84435"/>
                  </a:lnTo>
                  <a:lnTo>
                    <a:pt x="0" y="97772"/>
                  </a:lnTo>
                  <a:lnTo>
                    <a:pt x="85" y="111863"/>
                  </a:lnTo>
                  <a:lnTo>
                    <a:pt x="956" y="126742"/>
                  </a:lnTo>
                  <a:lnTo>
                    <a:pt x="2525" y="141989"/>
                  </a:lnTo>
                  <a:lnTo>
                    <a:pt x="4648" y="156844"/>
                  </a:lnTo>
                  <a:lnTo>
                    <a:pt x="7188" y="170909"/>
                  </a:lnTo>
                  <a:lnTo>
                    <a:pt x="10028" y="184132"/>
                  </a:lnTo>
                  <a:lnTo>
                    <a:pt x="13080" y="196627"/>
                  </a:lnTo>
                  <a:lnTo>
                    <a:pt x="16289" y="208546"/>
                  </a:lnTo>
                  <a:lnTo>
                    <a:pt x="19935" y="219873"/>
                  </a:lnTo>
                  <a:lnTo>
                    <a:pt x="24600" y="230422"/>
                  </a:lnTo>
                  <a:lnTo>
                    <a:pt x="30521" y="240139"/>
                  </a:lnTo>
                  <a:lnTo>
                    <a:pt x="37618" y="248632"/>
                  </a:lnTo>
                  <a:lnTo>
                    <a:pt x="45678" y="255128"/>
                  </a:lnTo>
                  <a:lnTo>
                    <a:pt x="54462" y="259371"/>
                  </a:lnTo>
                  <a:lnTo>
                    <a:pt x="63444" y="261253"/>
                  </a:lnTo>
                  <a:lnTo>
                    <a:pt x="71853" y="260553"/>
                  </a:lnTo>
                  <a:lnTo>
                    <a:pt x="79316" y="257411"/>
                  </a:lnTo>
                  <a:lnTo>
                    <a:pt x="85815" y="252066"/>
                  </a:lnTo>
                  <a:lnTo>
                    <a:pt x="91496" y="244674"/>
                  </a:lnTo>
                  <a:lnTo>
                    <a:pt x="96537" y="235523"/>
                  </a:lnTo>
                  <a:lnTo>
                    <a:pt x="100941" y="224975"/>
                  </a:lnTo>
                  <a:lnTo>
                    <a:pt x="104536" y="213379"/>
                  </a:lnTo>
                  <a:lnTo>
                    <a:pt x="107291" y="201028"/>
                  </a:lnTo>
                  <a:lnTo>
                    <a:pt x="109314" y="188142"/>
                  </a:lnTo>
                  <a:lnTo>
                    <a:pt x="110755" y="174887"/>
                  </a:lnTo>
                  <a:lnTo>
                    <a:pt x="111767" y="161471"/>
                  </a:lnTo>
                  <a:lnTo>
                    <a:pt x="112681" y="151283"/>
                  </a:lnTo>
                  <a:lnTo>
                    <a:pt x="113891" y="148225"/>
                  </a:lnTo>
                  <a:lnTo>
                    <a:pt x="115508" y="150589"/>
                  </a:lnTo>
                  <a:lnTo>
                    <a:pt x="117714" y="156251"/>
                  </a:lnTo>
                  <a:lnTo>
                    <a:pt x="120775" y="163849"/>
                  </a:lnTo>
                  <a:lnTo>
                    <a:pt x="124751" y="172579"/>
                  </a:lnTo>
                  <a:lnTo>
                    <a:pt x="129532" y="181819"/>
                  </a:lnTo>
                  <a:lnTo>
                    <a:pt x="134956" y="190995"/>
                  </a:lnTo>
                  <a:lnTo>
                    <a:pt x="140863" y="199822"/>
                  </a:lnTo>
                  <a:lnTo>
                    <a:pt x="147286" y="208235"/>
                  </a:lnTo>
                  <a:lnTo>
                    <a:pt x="154427" y="216278"/>
                  </a:lnTo>
                  <a:lnTo>
                    <a:pt x="162343" y="224022"/>
                  </a:lnTo>
                  <a:lnTo>
                    <a:pt x="170947" y="231379"/>
                  </a:lnTo>
                  <a:lnTo>
                    <a:pt x="180100" y="238101"/>
                  </a:lnTo>
                  <a:lnTo>
                    <a:pt x="189662" y="244102"/>
                  </a:lnTo>
                  <a:lnTo>
                    <a:pt x="199447" y="249301"/>
                  </a:lnTo>
                  <a:lnTo>
                    <a:pt x="210398" y="254052"/>
                  </a:lnTo>
                  <a:lnTo>
                    <a:pt x="225710" y="258771"/>
                  </a:lnTo>
                  <a:lnTo>
                    <a:pt x="250780" y="2642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57075" y="5589122"/>
              <a:ext cx="164397" cy="275727"/>
            </a:xfrm>
            <a:custGeom>
              <a:avLst/>
              <a:gdLst/>
              <a:ahLst/>
              <a:cxnLst/>
              <a:rect l="0" t="0" r="0" b="0"/>
              <a:pathLst>
                <a:path w="164397" h="275727">
                  <a:moveTo>
                    <a:pt x="122282" y="4603"/>
                  </a:moveTo>
                  <a:lnTo>
                    <a:pt x="113414" y="1803"/>
                  </a:lnTo>
                  <a:lnTo>
                    <a:pt x="104427" y="301"/>
                  </a:lnTo>
                  <a:lnTo>
                    <a:pt x="94436" y="0"/>
                  </a:lnTo>
                  <a:lnTo>
                    <a:pt x="83628" y="851"/>
                  </a:lnTo>
                  <a:lnTo>
                    <a:pt x="72465" y="2967"/>
                  </a:lnTo>
                  <a:lnTo>
                    <a:pt x="61269" y="6299"/>
                  </a:lnTo>
                  <a:lnTo>
                    <a:pt x="50502" y="10979"/>
                  </a:lnTo>
                  <a:lnTo>
                    <a:pt x="40815" y="17395"/>
                  </a:lnTo>
                  <a:lnTo>
                    <a:pt x="32456" y="25595"/>
                  </a:lnTo>
                  <a:lnTo>
                    <a:pt x="25337" y="35185"/>
                  </a:lnTo>
                  <a:lnTo>
                    <a:pt x="19232" y="45530"/>
                  </a:lnTo>
                  <a:lnTo>
                    <a:pt x="13904" y="56194"/>
                  </a:lnTo>
                  <a:lnTo>
                    <a:pt x="9305" y="67114"/>
                  </a:lnTo>
                  <a:lnTo>
                    <a:pt x="5580" y="78504"/>
                  </a:lnTo>
                  <a:lnTo>
                    <a:pt x="2740" y="90457"/>
                  </a:lnTo>
                  <a:lnTo>
                    <a:pt x="832" y="102771"/>
                  </a:lnTo>
                  <a:lnTo>
                    <a:pt x="0" y="115045"/>
                  </a:lnTo>
                  <a:lnTo>
                    <a:pt x="225" y="127045"/>
                  </a:lnTo>
                  <a:lnTo>
                    <a:pt x="1512" y="138714"/>
                  </a:lnTo>
                  <a:lnTo>
                    <a:pt x="3971" y="150083"/>
                  </a:lnTo>
                  <a:lnTo>
                    <a:pt x="7551" y="161212"/>
                  </a:lnTo>
                  <a:lnTo>
                    <a:pt x="12072" y="172161"/>
                  </a:lnTo>
                  <a:lnTo>
                    <a:pt x="17324" y="182979"/>
                  </a:lnTo>
                  <a:lnTo>
                    <a:pt x="23114" y="193706"/>
                  </a:lnTo>
                  <a:lnTo>
                    <a:pt x="29288" y="204368"/>
                  </a:lnTo>
                  <a:lnTo>
                    <a:pt x="35731" y="214988"/>
                  </a:lnTo>
                  <a:lnTo>
                    <a:pt x="42361" y="225572"/>
                  </a:lnTo>
                  <a:lnTo>
                    <a:pt x="49117" y="235969"/>
                  </a:lnTo>
                  <a:lnTo>
                    <a:pt x="55959" y="245877"/>
                  </a:lnTo>
                  <a:lnTo>
                    <a:pt x="62864" y="255157"/>
                  </a:lnTo>
                  <a:lnTo>
                    <a:pt x="69977" y="263354"/>
                  </a:lnTo>
                  <a:lnTo>
                    <a:pt x="77591" y="269649"/>
                  </a:lnTo>
                  <a:lnTo>
                    <a:pt x="85823" y="273762"/>
                  </a:lnTo>
                  <a:lnTo>
                    <a:pt x="94471" y="275726"/>
                  </a:lnTo>
                  <a:lnTo>
                    <a:pt x="103123" y="275615"/>
                  </a:lnTo>
                  <a:lnTo>
                    <a:pt x="111529" y="273686"/>
                  </a:lnTo>
                  <a:lnTo>
                    <a:pt x="119461" y="270139"/>
                  </a:lnTo>
                  <a:lnTo>
                    <a:pt x="126635" y="265026"/>
                  </a:lnTo>
                  <a:lnTo>
                    <a:pt x="132976" y="258527"/>
                  </a:lnTo>
                  <a:lnTo>
                    <a:pt x="138618" y="251175"/>
                  </a:lnTo>
                  <a:lnTo>
                    <a:pt x="144465" y="242949"/>
                  </a:lnTo>
                  <a:lnTo>
                    <a:pt x="152149" y="232013"/>
                  </a:lnTo>
                  <a:lnTo>
                    <a:pt x="164396" y="2151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53057" y="5562139"/>
              <a:ext cx="126343" cy="262555"/>
            </a:xfrm>
            <a:custGeom>
              <a:avLst/>
              <a:gdLst/>
              <a:ahLst/>
              <a:cxnLst/>
              <a:rect l="0" t="0" r="0" b="0"/>
              <a:pathLst>
                <a:path w="126343" h="262555">
                  <a:moveTo>
                    <a:pt x="0" y="189513"/>
                  </a:moveTo>
                  <a:lnTo>
                    <a:pt x="5867" y="201181"/>
                  </a:lnTo>
                  <a:lnTo>
                    <a:pt x="11432" y="211670"/>
                  </a:lnTo>
                  <a:lnTo>
                    <a:pt x="17226" y="221972"/>
                  </a:lnTo>
                  <a:lnTo>
                    <a:pt x="23134" y="232273"/>
                  </a:lnTo>
                  <a:lnTo>
                    <a:pt x="28816" y="242617"/>
                  </a:lnTo>
                  <a:lnTo>
                    <a:pt x="34069" y="252933"/>
                  </a:lnTo>
                  <a:lnTo>
                    <a:pt x="38121" y="260621"/>
                  </a:lnTo>
                  <a:lnTo>
                    <a:pt x="39982" y="262554"/>
                  </a:lnTo>
                  <a:lnTo>
                    <a:pt x="39903" y="259920"/>
                  </a:lnTo>
                  <a:lnTo>
                    <a:pt x="38516" y="254349"/>
                  </a:lnTo>
                  <a:lnTo>
                    <a:pt x="36318" y="246954"/>
                  </a:lnTo>
                  <a:lnTo>
                    <a:pt x="33627" y="238425"/>
                  </a:lnTo>
                  <a:lnTo>
                    <a:pt x="30635" y="229185"/>
                  </a:lnTo>
                  <a:lnTo>
                    <a:pt x="27456" y="219492"/>
                  </a:lnTo>
                  <a:lnTo>
                    <a:pt x="24165" y="209505"/>
                  </a:lnTo>
                  <a:lnTo>
                    <a:pt x="20967" y="199162"/>
                  </a:lnTo>
                  <a:lnTo>
                    <a:pt x="18196" y="188222"/>
                  </a:lnTo>
                  <a:lnTo>
                    <a:pt x="16005" y="176597"/>
                  </a:lnTo>
                  <a:lnTo>
                    <a:pt x="14533" y="164346"/>
                  </a:lnTo>
                  <a:lnTo>
                    <a:pt x="13994" y="151590"/>
                  </a:lnTo>
                  <a:lnTo>
                    <a:pt x="14416" y="138456"/>
                  </a:lnTo>
                  <a:lnTo>
                    <a:pt x="15834" y="125212"/>
                  </a:lnTo>
                  <a:lnTo>
                    <a:pt x="18381" y="112247"/>
                  </a:lnTo>
                  <a:lnTo>
                    <a:pt x="22020" y="99756"/>
                  </a:lnTo>
                  <a:lnTo>
                    <a:pt x="26581" y="87911"/>
                  </a:lnTo>
                  <a:lnTo>
                    <a:pt x="31859" y="76950"/>
                  </a:lnTo>
                  <a:lnTo>
                    <a:pt x="37671" y="66909"/>
                  </a:lnTo>
                  <a:lnTo>
                    <a:pt x="44030" y="57674"/>
                  </a:lnTo>
                  <a:lnTo>
                    <a:pt x="51129" y="49077"/>
                  </a:lnTo>
                  <a:lnTo>
                    <a:pt x="59017" y="40960"/>
                  </a:lnTo>
                  <a:lnTo>
                    <a:pt x="67602" y="33354"/>
                  </a:lnTo>
                  <a:lnTo>
                    <a:pt x="76743" y="26465"/>
                  </a:lnTo>
                  <a:lnTo>
                    <a:pt x="86288" y="20352"/>
                  </a:lnTo>
                  <a:lnTo>
                    <a:pt x="95664" y="15077"/>
                  </a:lnTo>
                  <a:lnTo>
                    <a:pt x="104807" y="10269"/>
                  </a:lnTo>
                  <a:lnTo>
                    <a:pt x="114519" y="55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53098" y="5751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01406" y="5628182"/>
              <a:ext cx="188564" cy="255156"/>
            </a:xfrm>
            <a:custGeom>
              <a:avLst/>
              <a:gdLst/>
              <a:ahLst/>
              <a:cxnLst/>
              <a:rect l="0" t="0" r="0" b="0"/>
              <a:pathLst>
                <a:path w="188564" h="255156">
                  <a:moveTo>
                    <a:pt x="93806" y="102413"/>
                  </a:moveTo>
                  <a:lnTo>
                    <a:pt x="93739" y="90745"/>
                  </a:lnTo>
                  <a:lnTo>
                    <a:pt x="93099" y="80257"/>
                  </a:lnTo>
                  <a:lnTo>
                    <a:pt x="91802" y="69955"/>
                  </a:lnTo>
                  <a:lnTo>
                    <a:pt x="89942" y="59653"/>
                  </a:lnTo>
                  <a:lnTo>
                    <a:pt x="87626" y="49309"/>
                  </a:lnTo>
                  <a:lnTo>
                    <a:pt x="84950" y="38929"/>
                  </a:lnTo>
                  <a:lnTo>
                    <a:pt x="81681" y="28846"/>
                  </a:lnTo>
                  <a:lnTo>
                    <a:pt x="77277" y="19685"/>
                  </a:lnTo>
                  <a:lnTo>
                    <a:pt x="71540" y="11726"/>
                  </a:lnTo>
                  <a:lnTo>
                    <a:pt x="64738" y="5400"/>
                  </a:lnTo>
                  <a:lnTo>
                    <a:pt x="57409" y="1432"/>
                  </a:lnTo>
                  <a:lnTo>
                    <a:pt x="49925" y="0"/>
                  </a:lnTo>
                  <a:lnTo>
                    <a:pt x="42461" y="1141"/>
                  </a:lnTo>
                  <a:lnTo>
                    <a:pt x="35077" y="5014"/>
                  </a:lnTo>
                  <a:lnTo>
                    <a:pt x="27789" y="11438"/>
                  </a:lnTo>
                  <a:lnTo>
                    <a:pt x="20914" y="20138"/>
                  </a:lnTo>
                  <a:lnTo>
                    <a:pt x="15049" y="30934"/>
                  </a:lnTo>
                  <a:lnTo>
                    <a:pt x="10437" y="43525"/>
                  </a:lnTo>
                  <a:lnTo>
                    <a:pt x="7001" y="57535"/>
                  </a:lnTo>
                  <a:lnTo>
                    <a:pt x="4528" y="72608"/>
                  </a:lnTo>
                  <a:lnTo>
                    <a:pt x="2790" y="88444"/>
                  </a:lnTo>
                  <a:lnTo>
                    <a:pt x="1587" y="104652"/>
                  </a:lnTo>
                  <a:lnTo>
                    <a:pt x="762" y="120759"/>
                  </a:lnTo>
                  <a:lnTo>
                    <a:pt x="206" y="136514"/>
                  </a:lnTo>
                  <a:lnTo>
                    <a:pt x="0" y="151704"/>
                  </a:lnTo>
                  <a:lnTo>
                    <a:pt x="393" y="166064"/>
                  </a:lnTo>
                  <a:lnTo>
                    <a:pt x="1475" y="179541"/>
                  </a:lnTo>
                  <a:lnTo>
                    <a:pt x="3186" y="192235"/>
                  </a:lnTo>
                  <a:lnTo>
                    <a:pt x="5405" y="204310"/>
                  </a:lnTo>
                  <a:lnTo>
                    <a:pt x="8019" y="215910"/>
                  </a:lnTo>
                  <a:lnTo>
                    <a:pt x="11249" y="226838"/>
                  </a:lnTo>
                  <a:lnTo>
                    <a:pt x="15627" y="236579"/>
                  </a:lnTo>
                  <a:lnTo>
                    <a:pt x="21348" y="244928"/>
                  </a:lnTo>
                  <a:lnTo>
                    <a:pt x="28139" y="251348"/>
                  </a:lnTo>
                  <a:lnTo>
                    <a:pt x="35461" y="254846"/>
                  </a:lnTo>
                  <a:lnTo>
                    <a:pt x="42936" y="255155"/>
                  </a:lnTo>
                  <a:lnTo>
                    <a:pt x="50224" y="252616"/>
                  </a:lnTo>
                  <a:lnTo>
                    <a:pt x="56958" y="247796"/>
                  </a:lnTo>
                  <a:lnTo>
                    <a:pt x="62995" y="241259"/>
                  </a:lnTo>
                  <a:lnTo>
                    <a:pt x="68216" y="233316"/>
                  </a:lnTo>
                  <a:lnTo>
                    <a:pt x="72433" y="224024"/>
                  </a:lnTo>
                  <a:lnTo>
                    <a:pt x="75641" y="213517"/>
                  </a:lnTo>
                  <a:lnTo>
                    <a:pt x="77985" y="201855"/>
                  </a:lnTo>
                  <a:lnTo>
                    <a:pt x="79649" y="188963"/>
                  </a:lnTo>
                  <a:lnTo>
                    <a:pt x="80809" y="174921"/>
                  </a:lnTo>
                  <a:lnTo>
                    <a:pt x="81607" y="160083"/>
                  </a:lnTo>
                  <a:lnTo>
                    <a:pt x="82152" y="144977"/>
                  </a:lnTo>
                  <a:lnTo>
                    <a:pt x="82531" y="130020"/>
                  </a:lnTo>
                  <a:lnTo>
                    <a:pt x="83142" y="118545"/>
                  </a:lnTo>
                  <a:lnTo>
                    <a:pt x="84636" y="114428"/>
                  </a:lnTo>
                  <a:lnTo>
                    <a:pt x="87263" y="116092"/>
                  </a:lnTo>
                  <a:lnTo>
                    <a:pt x="90813" y="121342"/>
                  </a:lnTo>
                  <a:lnTo>
                    <a:pt x="94798" y="128705"/>
                  </a:lnTo>
                  <a:lnTo>
                    <a:pt x="98885" y="137306"/>
                  </a:lnTo>
                  <a:lnTo>
                    <a:pt x="103082" y="146641"/>
                  </a:lnTo>
                  <a:lnTo>
                    <a:pt x="107650" y="156420"/>
                  </a:lnTo>
                  <a:lnTo>
                    <a:pt x="112720" y="166467"/>
                  </a:lnTo>
                  <a:lnTo>
                    <a:pt x="118276" y="176516"/>
                  </a:lnTo>
                  <a:lnTo>
                    <a:pt x="124238" y="186197"/>
                  </a:lnTo>
                  <a:lnTo>
                    <a:pt x="130516" y="195329"/>
                  </a:lnTo>
                  <a:lnTo>
                    <a:pt x="137191" y="203428"/>
                  </a:lnTo>
                  <a:lnTo>
                    <a:pt x="144503" y="209659"/>
                  </a:lnTo>
                  <a:lnTo>
                    <a:pt x="152520" y="213735"/>
                  </a:lnTo>
                  <a:lnTo>
                    <a:pt x="160716" y="215814"/>
                  </a:lnTo>
                  <a:lnTo>
                    <a:pt x="168864" y="216333"/>
                  </a:lnTo>
                  <a:lnTo>
                    <a:pt x="177682" y="214217"/>
                  </a:lnTo>
                  <a:lnTo>
                    <a:pt x="188563" y="2076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71877" y="5657568"/>
              <a:ext cx="207605" cy="230956"/>
            </a:xfrm>
            <a:custGeom>
              <a:avLst/>
              <a:gdLst/>
              <a:ahLst/>
              <a:cxnLst/>
              <a:rect l="0" t="0" r="0" b="0"/>
              <a:pathLst>
                <a:path w="207605" h="230956">
                  <a:moveTo>
                    <a:pt x="7563" y="41441"/>
                  </a:moveTo>
                  <a:lnTo>
                    <a:pt x="7563" y="53243"/>
                  </a:lnTo>
                  <a:lnTo>
                    <a:pt x="7563" y="65013"/>
                  </a:lnTo>
                  <a:lnTo>
                    <a:pt x="7567" y="77898"/>
                  </a:lnTo>
                  <a:lnTo>
                    <a:pt x="7740" y="91573"/>
                  </a:lnTo>
                  <a:lnTo>
                    <a:pt x="8389" y="105253"/>
                  </a:lnTo>
                  <a:lnTo>
                    <a:pt x="9642" y="118470"/>
                  </a:lnTo>
                  <a:lnTo>
                    <a:pt x="11467" y="131094"/>
                  </a:lnTo>
                  <a:lnTo>
                    <a:pt x="13764" y="143174"/>
                  </a:lnTo>
                  <a:lnTo>
                    <a:pt x="16397" y="154793"/>
                  </a:lnTo>
                  <a:lnTo>
                    <a:pt x="18430" y="165338"/>
                  </a:lnTo>
                  <a:lnTo>
                    <a:pt x="18240" y="172239"/>
                  </a:lnTo>
                  <a:lnTo>
                    <a:pt x="16136" y="173479"/>
                  </a:lnTo>
                  <a:lnTo>
                    <a:pt x="13840" y="170056"/>
                  </a:lnTo>
                  <a:lnTo>
                    <a:pt x="11812" y="163451"/>
                  </a:lnTo>
                  <a:lnTo>
                    <a:pt x="9796" y="154990"/>
                  </a:lnTo>
                  <a:lnTo>
                    <a:pt x="7579" y="145524"/>
                  </a:lnTo>
                  <a:lnTo>
                    <a:pt x="5254" y="135207"/>
                  </a:lnTo>
                  <a:lnTo>
                    <a:pt x="3145" y="123672"/>
                  </a:lnTo>
                  <a:lnTo>
                    <a:pt x="1434" y="110801"/>
                  </a:lnTo>
                  <a:lnTo>
                    <a:pt x="302" y="97050"/>
                  </a:lnTo>
                  <a:lnTo>
                    <a:pt x="0" y="83271"/>
                  </a:lnTo>
                  <a:lnTo>
                    <a:pt x="588" y="69971"/>
                  </a:lnTo>
                  <a:lnTo>
                    <a:pt x="2290" y="57618"/>
                  </a:lnTo>
                  <a:lnTo>
                    <a:pt x="5561" y="46779"/>
                  </a:lnTo>
                  <a:lnTo>
                    <a:pt x="10499" y="37625"/>
                  </a:lnTo>
                  <a:lnTo>
                    <a:pt x="16746" y="30632"/>
                  </a:lnTo>
                  <a:lnTo>
                    <a:pt x="23695" y="26732"/>
                  </a:lnTo>
                  <a:lnTo>
                    <a:pt x="30916" y="26147"/>
                  </a:lnTo>
                  <a:lnTo>
                    <a:pt x="38032" y="28499"/>
                  </a:lnTo>
                  <a:lnTo>
                    <a:pt x="44650" y="33190"/>
                  </a:lnTo>
                  <a:lnTo>
                    <a:pt x="50618" y="39636"/>
                  </a:lnTo>
                  <a:lnTo>
                    <a:pt x="56133" y="47349"/>
                  </a:lnTo>
                  <a:lnTo>
                    <a:pt x="61611" y="55953"/>
                  </a:lnTo>
                  <a:lnTo>
                    <a:pt x="67298" y="65181"/>
                  </a:lnTo>
                  <a:lnTo>
                    <a:pt x="73104" y="75001"/>
                  </a:lnTo>
                  <a:lnTo>
                    <a:pt x="78703" y="85584"/>
                  </a:lnTo>
                  <a:lnTo>
                    <a:pt x="83922" y="96900"/>
                  </a:lnTo>
                  <a:lnTo>
                    <a:pt x="89005" y="106428"/>
                  </a:lnTo>
                  <a:lnTo>
                    <a:pt x="93655" y="110402"/>
                  </a:lnTo>
                  <a:lnTo>
                    <a:pt x="96937" y="108737"/>
                  </a:lnTo>
                  <a:lnTo>
                    <a:pt x="98997" y="102883"/>
                  </a:lnTo>
                  <a:lnTo>
                    <a:pt x="100253" y="94044"/>
                  </a:lnTo>
                  <a:lnTo>
                    <a:pt x="101018" y="82884"/>
                  </a:lnTo>
                  <a:lnTo>
                    <a:pt x="101495" y="69922"/>
                  </a:lnTo>
                  <a:lnTo>
                    <a:pt x="101963" y="55935"/>
                  </a:lnTo>
                  <a:lnTo>
                    <a:pt x="102799" y="41910"/>
                  </a:lnTo>
                  <a:lnTo>
                    <a:pt x="104181" y="28415"/>
                  </a:lnTo>
                  <a:lnTo>
                    <a:pt x="106430" y="16420"/>
                  </a:lnTo>
                  <a:lnTo>
                    <a:pt x="110074" y="7408"/>
                  </a:lnTo>
                  <a:lnTo>
                    <a:pt x="115265" y="1920"/>
                  </a:lnTo>
                  <a:lnTo>
                    <a:pt x="121684" y="0"/>
                  </a:lnTo>
                  <a:lnTo>
                    <a:pt x="128747" y="1654"/>
                  </a:lnTo>
                  <a:lnTo>
                    <a:pt x="136045" y="6503"/>
                  </a:lnTo>
                  <a:lnTo>
                    <a:pt x="143213" y="13940"/>
                  </a:lnTo>
                  <a:lnTo>
                    <a:pt x="149865" y="23339"/>
                  </a:lnTo>
                  <a:lnTo>
                    <a:pt x="155852" y="34167"/>
                  </a:lnTo>
                  <a:lnTo>
                    <a:pt x="161210" y="46007"/>
                  </a:lnTo>
                  <a:lnTo>
                    <a:pt x="166050" y="58550"/>
                  </a:lnTo>
                  <a:lnTo>
                    <a:pt x="170495" y="71579"/>
                  </a:lnTo>
                  <a:lnTo>
                    <a:pt x="174653" y="84936"/>
                  </a:lnTo>
                  <a:lnTo>
                    <a:pt x="178606" y="98517"/>
                  </a:lnTo>
                  <a:lnTo>
                    <a:pt x="182413" y="112249"/>
                  </a:lnTo>
                  <a:lnTo>
                    <a:pt x="185953" y="126082"/>
                  </a:lnTo>
                  <a:lnTo>
                    <a:pt x="188952" y="139983"/>
                  </a:lnTo>
                  <a:lnTo>
                    <a:pt x="191305" y="153920"/>
                  </a:lnTo>
                  <a:lnTo>
                    <a:pt x="193257" y="167658"/>
                  </a:lnTo>
                  <a:lnTo>
                    <a:pt x="195605" y="182313"/>
                  </a:lnTo>
                  <a:lnTo>
                    <a:pt x="199672" y="201408"/>
                  </a:lnTo>
                  <a:lnTo>
                    <a:pt x="207604" y="2309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90010" y="5630633"/>
              <a:ext cx="126343" cy="265395"/>
            </a:xfrm>
            <a:custGeom>
              <a:avLst/>
              <a:gdLst/>
              <a:ahLst/>
              <a:cxnLst/>
              <a:rect l="0" t="0" r="0" b="0"/>
              <a:pathLst>
                <a:path w="126343" h="265395">
                  <a:moveTo>
                    <a:pt x="0" y="173661"/>
                  </a:moveTo>
                  <a:lnTo>
                    <a:pt x="3001" y="164927"/>
                  </a:lnTo>
                  <a:lnTo>
                    <a:pt x="6423" y="157221"/>
                  </a:lnTo>
                  <a:lnTo>
                    <a:pt x="10620" y="149819"/>
                  </a:lnTo>
                  <a:lnTo>
                    <a:pt x="15519" y="142557"/>
                  </a:lnTo>
                  <a:lnTo>
                    <a:pt x="21001" y="135379"/>
                  </a:lnTo>
                  <a:lnTo>
                    <a:pt x="26931" y="128253"/>
                  </a:lnTo>
                  <a:lnTo>
                    <a:pt x="33193" y="121163"/>
                  </a:lnTo>
                  <a:lnTo>
                    <a:pt x="39691" y="114096"/>
                  </a:lnTo>
                  <a:lnTo>
                    <a:pt x="46351" y="107041"/>
                  </a:lnTo>
                  <a:lnTo>
                    <a:pt x="52957" y="99828"/>
                  </a:lnTo>
                  <a:lnTo>
                    <a:pt x="59166" y="92146"/>
                  </a:lnTo>
                  <a:lnTo>
                    <a:pt x="64822" y="83865"/>
                  </a:lnTo>
                  <a:lnTo>
                    <a:pt x="69943" y="75014"/>
                  </a:lnTo>
                  <a:lnTo>
                    <a:pt x="74616" y="65694"/>
                  </a:lnTo>
                  <a:lnTo>
                    <a:pt x="78937" y="56016"/>
                  </a:lnTo>
                  <a:lnTo>
                    <a:pt x="82671" y="46077"/>
                  </a:lnTo>
                  <a:lnTo>
                    <a:pt x="85274" y="35951"/>
                  </a:lnTo>
                  <a:lnTo>
                    <a:pt x="86529" y="25716"/>
                  </a:lnTo>
                  <a:lnTo>
                    <a:pt x="86048" y="16065"/>
                  </a:lnTo>
                  <a:lnTo>
                    <a:pt x="83141" y="8255"/>
                  </a:lnTo>
                  <a:lnTo>
                    <a:pt x="77669" y="2832"/>
                  </a:lnTo>
                  <a:lnTo>
                    <a:pt x="70265" y="8"/>
                  </a:lnTo>
                  <a:lnTo>
                    <a:pt x="62009" y="0"/>
                  </a:lnTo>
                  <a:lnTo>
                    <a:pt x="53618" y="2627"/>
                  </a:lnTo>
                  <a:lnTo>
                    <a:pt x="45567" y="7439"/>
                  </a:lnTo>
                  <a:lnTo>
                    <a:pt x="38247" y="13933"/>
                  </a:lnTo>
                  <a:lnTo>
                    <a:pt x="31776" y="21661"/>
                  </a:lnTo>
                  <a:lnTo>
                    <a:pt x="26077" y="30266"/>
                  </a:lnTo>
                  <a:lnTo>
                    <a:pt x="21000" y="39487"/>
                  </a:lnTo>
                  <a:lnTo>
                    <a:pt x="16396" y="49134"/>
                  </a:lnTo>
                  <a:lnTo>
                    <a:pt x="12301" y="59239"/>
                  </a:lnTo>
                  <a:lnTo>
                    <a:pt x="8921" y="70014"/>
                  </a:lnTo>
                  <a:lnTo>
                    <a:pt x="6312" y="81531"/>
                  </a:lnTo>
                  <a:lnTo>
                    <a:pt x="4390" y="93878"/>
                  </a:lnTo>
                  <a:lnTo>
                    <a:pt x="3017" y="107231"/>
                  </a:lnTo>
                  <a:lnTo>
                    <a:pt x="2060" y="121584"/>
                  </a:lnTo>
                  <a:lnTo>
                    <a:pt x="1569" y="136629"/>
                  </a:lnTo>
                  <a:lnTo>
                    <a:pt x="1765" y="151874"/>
                  </a:lnTo>
                  <a:lnTo>
                    <a:pt x="2715" y="167011"/>
                  </a:lnTo>
                  <a:lnTo>
                    <a:pt x="4505" y="181767"/>
                  </a:lnTo>
                  <a:lnTo>
                    <a:pt x="7310" y="195829"/>
                  </a:lnTo>
                  <a:lnTo>
                    <a:pt x="11125" y="209095"/>
                  </a:lnTo>
                  <a:lnTo>
                    <a:pt x="15806" y="221479"/>
                  </a:lnTo>
                  <a:lnTo>
                    <a:pt x="21166" y="232810"/>
                  </a:lnTo>
                  <a:lnTo>
                    <a:pt x="27032" y="243089"/>
                  </a:lnTo>
                  <a:lnTo>
                    <a:pt x="33428" y="251976"/>
                  </a:lnTo>
                  <a:lnTo>
                    <a:pt x="40552" y="258744"/>
                  </a:lnTo>
                  <a:lnTo>
                    <a:pt x="48451" y="263178"/>
                  </a:lnTo>
                  <a:lnTo>
                    <a:pt x="56875" y="265360"/>
                  </a:lnTo>
                  <a:lnTo>
                    <a:pt x="65375" y="265394"/>
                  </a:lnTo>
                  <a:lnTo>
                    <a:pt x="73685" y="263558"/>
                  </a:lnTo>
                  <a:lnTo>
                    <a:pt x="81722" y="259903"/>
                  </a:lnTo>
                  <a:lnTo>
                    <a:pt x="89498" y="254186"/>
                  </a:lnTo>
                  <a:lnTo>
                    <a:pt x="97053" y="246472"/>
                  </a:lnTo>
                  <a:lnTo>
                    <a:pt x="104134" y="237680"/>
                  </a:lnTo>
                  <a:lnTo>
                    <a:pt x="110890" y="228545"/>
                  </a:lnTo>
                  <a:lnTo>
                    <a:pt x="117917" y="218266"/>
                  </a:lnTo>
                  <a:lnTo>
                    <a:pt x="126342" y="2052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07151" y="5649790"/>
              <a:ext cx="135544" cy="259790"/>
            </a:xfrm>
            <a:custGeom>
              <a:avLst/>
              <a:gdLst/>
              <a:ahLst/>
              <a:cxnLst/>
              <a:rect l="0" t="0" r="0" b="0"/>
              <a:pathLst>
                <a:path w="135544" h="259790">
                  <a:moveTo>
                    <a:pt x="19729" y="112390"/>
                  </a:moveTo>
                  <a:lnTo>
                    <a:pt x="19797" y="126992"/>
                  </a:lnTo>
                  <a:lnTo>
                    <a:pt x="20437" y="140263"/>
                  </a:lnTo>
                  <a:lnTo>
                    <a:pt x="21724" y="153460"/>
                  </a:lnTo>
                  <a:lnTo>
                    <a:pt x="23238" y="166629"/>
                  </a:lnTo>
                  <a:lnTo>
                    <a:pt x="24258" y="179489"/>
                  </a:lnTo>
                  <a:lnTo>
                    <a:pt x="24417" y="191799"/>
                  </a:lnTo>
                  <a:lnTo>
                    <a:pt x="23678" y="200409"/>
                  </a:lnTo>
                  <a:lnTo>
                    <a:pt x="22330" y="201684"/>
                  </a:lnTo>
                  <a:lnTo>
                    <a:pt x="20716" y="197295"/>
                  </a:lnTo>
                  <a:lnTo>
                    <a:pt x="18811" y="189311"/>
                  </a:lnTo>
                  <a:lnTo>
                    <a:pt x="16569" y="179269"/>
                  </a:lnTo>
                  <a:lnTo>
                    <a:pt x="14008" y="168319"/>
                  </a:lnTo>
                  <a:lnTo>
                    <a:pt x="11189" y="157103"/>
                  </a:lnTo>
                  <a:lnTo>
                    <a:pt x="8335" y="145739"/>
                  </a:lnTo>
                  <a:lnTo>
                    <a:pt x="5809" y="134017"/>
                  </a:lnTo>
                  <a:lnTo>
                    <a:pt x="3782" y="121820"/>
                  </a:lnTo>
                  <a:lnTo>
                    <a:pt x="2255" y="109164"/>
                  </a:lnTo>
                  <a:lnTo>
                    <a:pt x="1148" y="96125"/>
                  </a:lnTo>
                  <a:lnTo>
                    <a:pt x="370" y="82796"/>
                  </a:lnTo>
                  <a:lnTo>
                    <a:pt x="0" y="69420"/>
                  </a:lnTo>
                  <a:lnTo>
                    <a:pt x="275" y="56366"/>
                  </a:lnTo>
                  <a:lnTo>
                    <a:pt x="1284" y="43819"/>
                  </a:lnTo>
                  <a:lnTo>
                    <a:pt x="3283" y="32106"/>
                  </a:lnTo>
                  <a:lnTo>
                    <a:pt x="6760" y="21766"/>
                  </a:lnTo>
                  <a:lnTo>
                    <a:pt x="11840" y="12974"/>
                  </a:lnTo>
                  <a:lnTo>
                    <a:pt x="18185" y="6071"/>
                  </a:lnTo>
                  <a:lnTo>
                    <a:pt x="25199" y="1706"/>
                  </a:lnTo>
                  <a:lnTo>
                    <a:pt x="32468" y="0"/>
                  </a:lnTo>
                  <a:lnTo>
                    <a:pt x="39787" y="785"/>
                  </a:lnTo>
                  <a:lnTo>
                    <a:pt x="47073" y="3888"/>
                  </a:lnTo>
                  <a:lnTo>
                    <a:pt x="54304" y="8975"/>
                  </a:lnTo>
                  <a:lnTo>
                    <a:pt x="61480" y="15794"/>
                  </a:lnTo>
                  <a:lnTo>
                    <a:pt x="68612" y="24256"/>
                  </a:lnTo>
                  <a:lnTo>
                    <a:pt x="75706" y="34167"/>
                  </a:lnTo>
                  <a:lnTo>
                    <a:pt x="82607" y="45242"/>
                  </a:lnTo>
                  <a:lnTo>
                    <a:pt x="89016" y="57200"/>
                  </a:lnTo>
                  <a:lnTo>
                    <a:pt x="94802" y="69798"/>
                  </a:lnTo>
                  <a:lnTo>
                    <a:pt x="99840" y="82851"/>
                  </a:lnTo>
                  <a:lnTo>
                    <a:pt x="103926" y="96219"/>
                  </a:lnTo>
                  <a:lnTo>
                    <a:pt x="107048" y="109804"/>
                  </a:lnTo>
                  <a:lnTo>
                    <a:pt x="109502" y="123537"/>
                  </a:lnTo>
                  <a:lnTo>
                    <a:pt x="111772" y="137371"/>
                  </a:lnTo>
                  <a:lnTo>
                    <a:pt x="114156" y="151267"/>
                  </a:lnTo>
                  <a:lnTo>
                    <a:pt x="116760" y="165041"/>
                  </a:lnTo>
                  <a:lnTo>
                    <a:pt x="119589" y="178369"/>
                  </a:lnTo>
                  <a:lnTo>
                    <a:pt x="122600" y="191108"/>
                  </a:lnTo>
                  <a:lnTo>
                    <a:pt x="125601" y="203218"/>
                  </a:lnTo>
                  <a:lnTo>
                    <a:pt x="128546" y="216073"/>
                  </a:lnTo>
                  <a:lnTo>
                    <a:pt x="131693" y="233035"/>
                  </a:lnTo>
                  <a:lnTo>
                    <a:pt x="135543" y="259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55935" y="5330512"/>
              <a:ext cx="39402" cy="494841"/>
            </a:xfrm>
            <a:custGeom>
              <a:avLst/>
              <a:gdLst/>
              <a:ahLst/>
              <a:cxnLst/>
              <a:rect l="0" t="0" r="0" b="0"/>
              <a:pathLst>
                <a:path w="39402" h="494841">
                  <a:moveTo>
                    <a:pt x="7816" y="0"/>
                  </a:moveTo>
                  <a:lnTo>
                    <a:pt x="4949" y="8935"/>
                  </a:lnTo>
                  <a:lnTo>
                    <a:pt x="2807" y="18563"/>
                  </a:lnTo>
                  <a:lnTo>
                    <a:pt x="1209" y="29849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90" y="83904"/>
                  </a:lnTo>
                  <a:lnTo>
                    <a:pt x="3254" y="97996"/>
                  </a:lnTo>
                  <a:lnTo>
                    <a:pt x="4468" y="112093"/>
                  </a:lnTo>
                  <a:lnTo>
                    <a:pt x="5603" y="126014"/>
                  </a:lnTo>
                  <a:lnTo>
                    <a:pt x="6971" y="139447"/>
                  </a:lnTo>
                  <a:lnTo>
                    <a:pt x="8738" y="152273"/>
                  </a:lnTo>
                  <a:lnTo>
                    <a:pt x="10756" y="164854"/>
                  </a:lnTo>
                  <a:lnTo>
                    <a:pt x="12657" y="177909"/>
                  </a:lnTo>
                  <a:lnTo>
                    <a:pt x="14233" y="191805"/>
                  </a:lnTo>
                  <a:lnTo>
                    <a:pt x="15444" y="206410"/>
                  </a:lnTo>
                  <a:lnTo>
                    <a:pt x="16332" y="221294"/>
                  </a:lnTo>
                  <a:lnTo>
                    <a:pt x="16968" y="236161"/>
                  </a:lnTo>
                  <a:lnTo>
                    <a:pt x="17582" y="250888"/>
                  </a:lnTo>
                  <a:lnTo>
                    <a:pt x="18534" y="265456"/>
                  </a:lnTo>
                  <a:lnTo>
                    <a:pt x="19990" y="279887"/>
                  </a:lnTo>
                  <a:lnTo>
                    <a:pt x="21783" y="294374"/>
                  </a:lnTo>
                  <a:lnTo>
                    <a:pt x="23526" y="309252"/>
                  </a:lnTo>
                  <a:lnTo>
                    <a:pt x="24998" y="324685"/>
                  </a:lnTo>
                  <a:lnTo>
                    <a:pt x="26306" y="340985"/>
                  </a:lnTo>
                  <a:lnTo>
                    <a:pt x="27791" y="358677"/>
                  </a:lnTo>
                  <a:lnTo>
                    <a:pt x="29637" y="377900"/>
                  </a:lnTo>
                  <a:lnTo>
                    <a:pt x="31717" y="398008"/>
                  </a:lnTo>
                  <a:lnTo>
                    <a:pt x="33877" y="420042"/>
                  </a:lnTo>
                  <a:lnTo>
                    <a:pt x="36312" y="449294"/>
                  </a:lnTo>
                  <a:lnTo>
                    <a:pt x="39401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95295" y="5483832"/>
              <a:ext cx="305327" cy="88836"/>
            </a:xfrm>
            <a:custGeom>
              <a:avLst/>
              <a:gdLst/>
              <a:ahLst/>
              <a:cxnLst/>
              <a:rect l="0" t="0" r="0" b="0"/>
              <a:pathLst>
                <a:path w="305327" h="88836">
                  <a:moveTo>
                    <a:pt x="305326" y="4608"/>
                  </a:moveTo>
                  <a:lnTo>
                    <a:pt x="296391" y="1808"/>
                  </a:lnTo>
                  <a:lnTo>
                    <a:pt x="286764" y="306"/>
                  </a:lnTo>
                  <a:lnTo>
                    <a:pt x="275472" y="0"/>
                  </a:lnTo>
                  <a:lnTo>
                    <a:pt x="262632" y="679"/>
                  </a:lnTo>
                  <a:lnTo>
                    <a:pt x="248504" y="2147"/>
                  </a:lnTo>
                  <a:lnTo>
                    <a:pt x="233383" y="4216"/>
                  </a:lnTo>
                  <a:lnTo>
                    <a:pt x="217695" y="6725"/>
                  </a:lnTo>
                  <a:lnTo>
                    <a:pt x="201955" y="9548"/>
                  </a:lnTo>
                  <a:lnTo>
                    <a:pt x="186456" y="12590"/>
                  </a:lnTo>
                  <a:lnTo>
                    <a:pt x="171442" y="15783"/>
                  </a:lnTo>
                  <a:lnTo>
                    <a:pt x="157201" y="19079"/>
                  </a:lnTo>
                  <a:lnTo>
                    <a:pt x="143801" y="22450"/>
                  </a:lnTo>
                  <a:lnTo>
                    <a:pt x="130987" y="26036"/>
                  </a:lnTo>
                  <a:lnTo>
                    <a:pt x="118301" y="30129"/>
                  </a:lnTo>
                  <a:lnTo>
                    <a:pt x="105468" y="34849"/>
                  </a:lnTo>
                  <a:lnTo>
                    <a:pt x="92558" y="40156"/>
                  </a:lnTo>
                  <a:lnTo>
                    <a:pt x="79884" y="45942"/>
                  </a:lnTo>
                  <a:lnTo>
                    <a:pt x="67619" y="52090"/>
                  </a:lnTo>
                  <a:lnTo>
                    <a:pt x="55845" y="58389"/>
                  </a:lnTo>
                  <a:lnTo>
                    <a:pt x="43261" y="65264"/>
                  </a:lnTo>
                  <a:lnTo>
                    <a:pt x="26527" y="74434"/>
                  </a:lnTo>
                  <a:lnTo>
                    <a:pt x="0" y="888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62288" y="5614782"/>
              <a:ext cx="181338" cy="236685"/>
            </a:xfrm>
            <a:custGeom>
              <a:avLst/>
              <a:gdLst/>
              <a:ahLst/>
              <a:cxnLst/>
              <a:rect l="0" t="0" r="0" b="0"/>
              <a:pathLst>
                <a:path w="181338" h="236685">
                  <a:moveTo>
                    <a:pt x="69919" y="0"/>
                  </a:moveTo>
                  <a:lnTo>
                    <a:pt x="61185" y="3000"/>
                  </a:lnTo>
                  <a:lnTo>
                    <a:pt x="53478" y="6423"/>
                  </a:lnTo>
                  <a:lnTo>
                    <a:pt x="46081" y="10623"/>
                  </a:lnTo>
                  <a:lnTo>
                    <a:pt x="38992" y="15696"/>
                  </a:lnTo>
                  <a:lnTo>
                    <a:pt x="32462" y="21826"/>
                  </a:lnTo>
                  <a:lnTo>
                    <a:pt x="26590" y="29010"/>
                  </a:lnTo>
                  <a:lnTo>
                    <a:pt x="21325" y="37097"/>
                  </a:lnTo>
                  <a:lnTo>
                    <a:pt x="16555" y="45892"/>
                  </a:lnTo>
                  <a:lnTo>
                    <a:pt x="12164" y="55221"/>
                  </a:lnTo>
                  <a:lnTo>
                    <a:pt x="8215" y="65264"/>
                  </a:lnTo>
                  <a:lnTo>
                    <a:pt x="4935" y="76522"/>
                  </a:lnTo>
                  <a:lnTo>
                    <a:pt x="2398" y="89164"/>
                  </a:lnTo>
                  <a:lnTo>
                    <a:pt x="694" y="102738"/>
                  </a:lnTo>
                  <a:lnTo>
                    <a:pt x="0" y="116388"/>
                  </a:lnTo>
                  <a:lnTo>
                    <a:pt x="313" y="129606"/>
                  </a:lnTo>
                  <a:lnTo>
                    <a:pt x="1488" y="142241"/>
                  </a:lnTo>
                  <a:lnTo>
                    <a:pt x="3341" y="154333"/>
                  </a:lnTo>
                  <a:lnTo>
                    <a:pt x="5700" y="165978"/>
                  </a:lnTo>
                  <a:lnTo>
                    <a:pt x="8587" y="177121"/>
                  </a:lnTo>
                  <a:lnTo>
                    <a:pt x="12203" y="187544"/>
                  </a:lnTo>
                  <a:lnTo>
                    <a:pt x="16603" y="197187"/>
                  </a:lnTo>
                  <a:lnTo>
                    <a:pt x="21863" y="205969"/>
                  </a:lnTo>
                  <a:lnTo>
                    <a:pt x="28150" y="213724"/>
                  </a:lnTo>
                  <a:lnTo>
                    <a:pt x="35462" y="220453"/>
                  </a:lnTo>
                  <a:lnTo>
                    <a:pt x="43813" y="226142"/>
                  </a:lnTo>
                  <a:lnTo>
                    <a:pt x="53322" y="230672"/>
                  </a:lnTo>
                  <a:lnTo>
                    <a:pt x="63932" y="234083"/>
                  </a:lnTo>
                  <a:lnTo>
                    <a:pt x="75140" y="236222"/>
                  </a:lnTo>
                  <a:lnTo>
                    <a:pt x="86123" y="236684"/>
                  </a:lnTo>
                  <a:lnTo>
                    <a:pt x="96432" y="235401"/>
                  </a:lnTo>
                  <a:lnTo>
                    <a:pt x="105978" y="232591"/>
                  </a:lnTo>
                  <a:lnTo>
                    <a:pt x="114850" y="228571"/>
                  </a:lnTo>
                  <a:lnTo>
                    <a:pt x="123188" y="223643"/>
                  </a:lnTo>
                  <a:lnTo>
                    <a:pt x="131128" y="217895"/>
                  </a:lnTo>
                  <a:lnTo>
                    <a:pt x="138781" y="211214"/>
                  </a:lnTo>
                  <a:lnTo>
                    <a:pt x="146229" y="203606"/>
                  </a:lnTo>
                  <a:lnTo>
                    <a:pt x="153368" y="195040"/>
                  </a:lnTo>
                  <a:lnTo>
                    <a:pt x="159937" y="185380"/>
                  </a:lnTo>
                  <a:lnTo>
                    <a:pt x="165832" y="174651"/>
                  </a:lnTo>
                  <a:lnTo>
                    <a:pt x="170942" y="162852"/>
                  </a:lnTo>
                  <a:lnTo>
                    <a:pt x="175076" y="149875"/>
                  </a:lnTo>
                  <a:lnTo>
                    <a:pt x="178221" y="135783"/>
                  </a:lnTo>
                  <a:lnTo>
                    <a:pt x="180350" y="121083"/>
                  </a:lnTo>
                  <a:lnTo>
                    <a:pt x="181337" y="106603"/>
                  </a:lnTo>
                  <a:lnTo>
                    <a:pt x="181225" y="92793"/>
                  </a:lnTo>
                  <a:lnTo>
                    <a:pt x="180185" y="79743"/>
                  </a:lnTo>
                  <a:lnTo>
                    <a:pt x="178424" y="67365"/>
                  </a:lnTo>
                  <a:lnTo>
                    <a:pt x="176127" y="55524"/>
                  </a:lnTo>
                  <a:lnTo>
                    <a:pt x="173281" y="44249"/>
                  </a:lnTo>
                  <a:lnTo>
                    <a:pt x="169693" y="33736"/>
                  </a:lnTo>
                  <a:lnTo>
                    <a:pt x="165307" y="24042"/>
                  </a:lnTo>
                  <a:lnTo>
                    <a:pt x="159887" y="15565"/>
                  </a:lnTo>
                  <a:lnTo>
                    <a:pt x="152959" y="9080"/>
                  </a:lnTo>
                  <a:lnTo>
                    <a:pt x="144409" y="4835"/>
                  </a:lnTo>
                  <a:lnTo>
                    <a:pt x="134582" y="2611"/>
                  </a:lnTo>
                  <a:lnTo>
                    <a:pt x="124075" y="2017"/>
                  </a:lnTo>
                  <a:lnTo>
                    <a:pt x="113322" y="2646"/>
                  </a:lnTo>
                  <a:lnTo>
                    <a:pt x="102982" y="4005"/>
                  </a:lnTo>
                  <a:lnTo>
                    <a:pt x="93014" y="5653"/>
                  </a:lnTo>
                  <a:lnTo>
                    <a:pt x="82548" y="7726"/>
                  </a:lnTo>
                  <a:lnTo>
                    <a:pt x="69919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203200" y="-889000"/>
            <a:ext cx="9779000" cy="7556500"/>
            <a:chOff x="-203200" y="-889000"/>
            <a:chExt cx="9779000" cy="7556500"/>
          </a:xfrm>
        </p:grpSpPr>
        <p:pic>
          <p:nvPicPr>
            <p:cNvPr id="2" name="Picture 1" descr="clipboard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03200" y="-889000"/>
              <a:ext cx="9779000" cy="75565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9228689" y="6427002"/>
              <a:ext cx="193701" cy="96224"/>
            </a:xfrm>
            <a:custGeom>
              <a:avLst/>
              <a:gdLst/>
              <a:ahLst/>
              <a:cxnLst/>
              <a:rect l="0" t="0" r="0" b="0"/>
              <a:pathLst>
                <a:path w="193701" h="96224">
                  <a:moveTo>
                    <a:pt x="191618" y="0"/>
                  </a:moveTo>
                  <a:lnTo>
                    <a:pt x="193392" y="39228"/>
                  </a:lnTo>
                  <a:lnTo>
                    <a:pt x="193700" y="56198"/>
                  </a:lnTo>
                  <a:lnTo>
                    <a:pt x="190395" y="68681"/>
                  </a:lnTo>
                  <a:lnTo>
                    <a:pt x="184683" y="78173"/>
                  </a:lnTo>
                  <a:lnTo>
                    <a:pt x="177366" y="85671"/>
                  </a:lnTo>
                  <a:lnTo>
                    <a:pt x="156756" y="94001"/>
                  </a:lnTo>
                  <a:lnTo>
                    <a:pt x="144710" y="96223"/>
                  </a:lnTo>
                  <a:lnTo>
                    <a:pt x="125086" y="92452"/>
                  </a:lnTo>
                  <a:lnTo>
                    <a:pt x="106225" y="85316"/>
                  </a:lnTo>
                  <a:lnTo>
                    <a:pt x="55990" y="80735"/>
                  </a:lnTo>
                  <a:lnTo>
                    <a:pt x="1006" y="79831"/>
                  </a:lnTo>
                  <a:lnTo>
                    <a:pt x="0" y="79828"/>
                  </a:lnTo>
                </a:path>
              </a:pathLst>
            </a:custGeom>
            <a:ln w="3556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19153" y="6500343"/>
              <a:ext cx="61248" cy="5453"/>
            </a:xfrm>
            <a:custGeom>
              <a:avLst/>
              <a:gdLst/>
              <a:ahLst/>
              <a:cxnLst/>
              <a:rect l="0" t="0" r="0" b="0"/>
              <a:pathLst>
                <a:path w="61248" h="5453">
                  <a:moveTo>
                    <a:pt x="61247" y="5452"/>
                  </a:moveTo>
                  <a:lnTo>
                    <a:pt x="44565" y="5101"/>
                  </a:lnTo>
                  <a:lnTo>
                    <a:pt x="0" y="0"/>
                  </a:lnTo>
                </a:path>
              </a:pathLst>
            </a:custGeom>
            <a:ln w="3556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29884" y="6523566"/>
              <a:ext cx="17519" cy="2298"/>
            </a:xfrm>
            <a:custGeom>
              <a:avLst/>
              <a:gdLst/>
              <a:ahLst/>
              <a:cxnLst/>
              <a:rect l="0" t="0" r="0" b="0"/>
              <a:pathLst>
                <a:path w="17519" h="2298">
                  <a:moveTo>
                    <a:pt x="17518" y="0"/>
                  </a:moveTo>
                  <a:lnTo>
                    <a:pt x="0" y="2297"/>
                  </a:lnTo>
                </a:path>
              </a:pathLst>
            </a:custGeom>
            <a:ln w="3556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14800" y="215900"/>
            <a:ext cx="4704207" cy="576313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8" name="Group 7"/>
          <p:cNvGrpSpPr/>
          <p:nvPr/>
        </p:nvGrpSpPr>
        <p:grpSpPr>
          <a:xfrm>
            <a:off x="185552" y="257541"/>
            <a:ext cx="904740" cy="501367"/>
            <a:chOff x="185552" y="257541"/>
            <a:chExt cx="904740" cy="501367"/>
          </a:xfrm>
        </p:grpSpPr>
        <p:sp>
          <p:nvSpPr>
            <p:cNvPr id="3" name="Freeform 2"/>
            <p:cNvSpPr/>
            <p:nvPr/>
          </p:nvSpPr>
          <p:spPr>
            <a:xfrm>
              <a:off x="185552" y="257541"/>
              <a:ext cx="220388" cy="501367"/>
            </a:xfrm>
            <a:custGeom>
              <a:avLst/>
              <a:gdLst/>
              <a:ahLst/>
              <a:cxnLst/>
              <a:rect l="0" t="0" r="0" b="0"/>
              <a:pathLst>
                <a:path w="220388" h="501367">
                  <a:moveTo>
                    <a:pt x="20345" y="406609"/>
                  </a:moveTo>
                  <a:lnTo>
                    <a:pt x="14612" y="400608"/>
                  </a:lnTo>
                  <a:lnTo>
                    <a:pt x="10328" y="393763"/>
                  </a:lnTo>
                  <a:lnTo>
                    <a:pt x="7122" y="385366"/>
                  </a:lnTo>
                  <a:lnTo>
                    <a:pt x="4761" y="375393"/>
                  </a:lnTo>
                  <a:lnTo>
                    <a:pt x="3064" y="363782"/>
                  </a:lnTo>
                  <a:lnTo>
                    <a:pt x="1869" y="350672"/>
                  </a:lnTo>
                  <a:lnTo>
                    <a:pt x="1040" y="336496"/>
                  </a:lnTo>
                  <a:lnTo>
                    <a:pt x="472" y="321851"/>
                  </a:lnTo>
                  <a:lnTo>
                    <a:pt x="89" y="307120"/>
                  </a:lnTo>
                  <a:lnTo>
                    <a:pt x="0" y="292470"/>
                  </a:lnTo>
                  <a:lnTo>
                    <a:pt x="472" y="277948"/>
                  </a:lnTo>
                  <a:lnTo>
                    <a:pt x="1603" y="263545"/>
                  </a:lnTo>
                  <a:lnTo>
                    <a:pt x="3176" y="249076"/>
                  </a:lnTo>
                  <a:lnTo>
                    <a:pt x="4771" y="234208"/>
                  </a:lnTo>
                  <a:lnTo>
                    <a:pt x="6138" y="218791"/>
                  </a:lnTo>
                  <a:lnTo>
                    <a:pt x="7207" y="202842"/>
                  </a:lnTo>
                  <a:lnTo>
                    <a:pt x="7999" y="186449"/>
                  </a:lnTo>
                  <a:lnTo>
                    <a:pt x="8567" y="169720"/>
                  </a:lnTo>
                  <a:lnTo>
                    <a:pt x="8964" y="152910"/>
                  </a:lnTo>
                  <a:lnTo>
                    <a:pt x="9239" y="136398"/>
                  </a:lnTo>
                  <a:lnTo>
                    <a:pt x="9432" y="120372"/>
                  </a:lnTo>
                  <a:lnTo>
                    <a:pt x="9732" y="105001"/>
                  </a:lnTo>
                  <a:lnTo>
                    <a:pt x="10467" y="90518"/>
                  </a:lnTo>
                  <a:lnTo>
                    <a:pt x="11778" y="76956"/>
                  </a:lnTo>
                  <a:lnTo>
                    <a:pt x="13643" y="64034"/>
                  </a:lnTo>
                  <a:lnTo>
                    <a:pt x="15965" y="51275"/>
                  </a:lnTo>
                  <a:lnTo>
                    <a:pt x="18652" y="38420"/>
                  </a:lnTo>
                  <a:lnTo>
                    <a:pt x="22072" y="26541"/>
                  </a:lnTo>
                  <a:lnTo>
                    <a:pt x="26727" y="19212"/>
                  </a:lnTo>
                  <a:lnTo>
                    <a:pt x="31889" y="18540"/>
                  </a:lnTo>
                  <a:lnTo>
                    <a:pt x="36588" y="22769"/>
                  </a:lnTo>
                  <a:lnTo>
                    <a:pt x="40936" y="30083"/>
                  </a:lnTo>
                  <a:lnTo>
                    <a:pt x="45434" y="39090"/>
                  </a:lnTo>
                  <a:lnTo>
                    <a:pt x="50363" y="48939"/>
                  </a:lnTo>
                  <a:lnTo>
                    <a:pt x="55776" y="59020"/>
                  </a:lnTo>
                  <a:lnTo>
                    <a:pt x="61618" y="68805"/>
                  </a:lnTo>
                  <a:lnTo>
                    <a:pt x="67804" y="78055"/>
                  </a:lnTo>
                  <a:lnTo>
                    <a:pt x="74411" y="86594"/>
                  </a:lnTo>
                  <a:lnTo>
                    <a:pt x="81676" y="94193"/>
                  </a:lnTo>
                  <a:lnTo>
                    <a:pt x="89673" y="100815"/>
                  </a:lnTo>
                  <a:lnTo>
                    <a:pt x="98331" y="106094"/>
                  </a:lnTo>
                  <a:lnTo>
                    <a:pt x="107521" y="109287"/>
                  </a:lnTo>
                  <a:lnTo>
                    <a:pt x="117102" y="110168"/>
                  </a:lnTo>
                  <a:lnTo>
                    <a:pt x="126637" y="108811"/>
                  </a:lnTo>
                  <a:lnTo>
                    <a:pt x="135426" y="105316"/>
                  </a:lnTo>
                  <a:lnTo>
                    <a:pt x="143147" y="99962"/>
                  </a:lnTo>
                  <a:lnTo>
                    <a:pt x="149821" y="92963"/>
                  </a:lnTo>
                  <a:lnTo>
                    <a:pt x="155620" y="84379"/>
                  </a:lnTo>
                  <a:lnTo>
                    <a:pt x="160745" y="74391"/>
                  </a:lnTo>
                  <a:lnTo>
                    <a:pt x="165375" y="63434"/>
                  </a:lnTo>
                  <a:lnTo>
                    <a:pt x="169653" y="52088"/>
                  </a:lnTo>
                  <a:lnTo>
                    <a:pt x="173686" y="40718"/>
                  </a:lnTo>
                  <a:lnTo>
                    <a:pt x="177550" y="29475"/>
                  </a:lnTo>
                  <a:lnTo>
                    <a:pt x="181298" y="18392"/>
                  </a:lnTo>
                  <a:lnTo>
                    <a:pt x="184951" y="7547"/>
                  </a:lnTo>
                  <a:lnTo>
                    <a:pt x="187969" y="140"/>
                  </a:lnTo>
                  <a:lnTo>
                    <a:pt x="189622" y="0"/>
                  </a:lnTo>
                  <a:lnTo>
                    <a:pt x="190174" y="5681"/>
                  </a:lnTo>
                  <a:lnTo>
                    <a:pt x="190162" y="15305"/>
                  </a:lnTo>
                  <a:lnTo>
                    <a:pt x="190108" y="27234"/>
                  </a:lnTo>
                  <a:lnTo>
                    <a:pt x="190492" y="39971"/>
                  </a:lnTo>
                  <a:lnTo>
                    <a:pt x="191508" y="52680"/>
                  </a:lnTo>
                  <a:lnTo>
                    <a:pt x="192978" y="65362"/>
                  </a:lnTo>
                  <a:lnTo>
                    <a:pt x="194490" y="78573"/>
                  </a:lnTo>
                  <a:lnTo>
                    <a:pt x="195799" y="92613"/>
                  </a:lnTo>
                  <a:lnTo>
                    <a:pt x="196997" y="107167"/>
                  </a:lnTo>
                  <a:lnTo>
                    <a:pt x="198405" y="121494"/>
                  </a:lnTo>
                  <a:lnTo>
                    <a:pt x="200200" y="135187"/>
                  </a:lnTo>
                  <a:lnTo>
                    <a:pt x="202235" y="148656"/>
                  </a:lnTo>
                  <a:lnTo>
                    <a:pt x="204148" y="162905"/>
                  </a:lnTo>
                  <a:lnTo>
                    <a:pt x="205732" y="178457"/>
                  </a:lnTo>
                  <a:lnTo>
                    <a:pt x="206948" y="195344"/>
                  </a:lnTo>
                  <a:lnTo>
                    <a:pt x="207839" y="213370"/>
                  </a:lnTo>
                  <a:lnTo>
                    <a:pt x="208473" y="232281"/>
                  </a:lnTo>
                  <a:lnTo>
                    <a:pt x="208916" y="251846"/>
                  </a:lnTo>
                  <a:lnTo>
                    <a:pt x="209220" y="271878"/>
                  </a:lnTo>
                  <a:lnTo>
                    <a:pt x="209428" y="292232"/>
                  </a:lnTo>
                  <a:lnTo>
                    <a:pt x="209569" y="312643"/>
                  </a:lnTo>
                  <a:lnTo>
                    <a:pt x="209665" y="332733"/>
                  </a:lnTo>
                  <a:lnTo>
                    <a:pt x="209729" y="352317"/>
                  </a:lnTo>
                  <a:lnTo>
                    <a:pt x="209772" y="371232"/>
                  </a:lnTo>
                  <a:lnTo>
                    <a:pt x="209800" y="389248"/>
                  </a:lnTo>
                  <a:lnTo>
                    <a:pt x="209824" y="406327"/>
                  </a:lnTo>
                  <a:lnTo>
                    <a:pt x="210010" y="422424"/>
                  </a:lnTo>
                  <a:lnTo>
                    <a:pt x="210667" y="437403"/>
                  </a:lnTo>
                  <a:lnTo>
                    <a:pt x="211921" y="451284"/>
                  </a:lnTo>
                  <a:lnTo>
                    <a:pt x="213586" y="463784"/>
                  </a:lnTo>
                  <a:lnTo>
                    <a:pt x="215416" y="475463"/>
                  </a:lnTo>
                  <a:lnTo>
                    <a:pt x="217573" y="487348"/>
                  </a:lnTo>
                  <a:lnTo>
                    <a:pt x="220387" y="501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6929" y="337767"/>
              <a:ext cx="204337" cy="375202"/>
            </a:xfrm>
            <a:custGeom>
              <a:avLst/>
              <a:gdLst/>
              <a:ahLst/>
              <a:cxnLst/>
              <a:rect l="0" t="0" r="0" b="0"/>
              <a:pathLst>
                <a:path w="204337" h="375202">
                  <a:moveTo>
                    <a:pt x="25352" y="0"/>
                  </a:moveTo>
                  <a:lnTo>
                    <a:pt x="25285" y="11668"/>
                  </a:lnTo>
                  <a:lnTo>
                    <a:pt x="24645" y="22157"/>
                  </a:lnTo>
                  <a:lnTo>
                    <a:pt x="23353" y="32463"/>
                  </a:lnTo>
                  <a:lnTo>
                    <a:pt x="21666" y="42937"/>
                  </a:lnTo>
                  <a:lnTo>
                    <a:pt x="19998" y="53929"/>
                  </a:lnTo>
                  <a:lnTo>
                    <a:pt x="18584" y="65577"/>
                  </a:lnTo>
                  <a:lnTo>
                    <a:pt x="17486" y="78003"/>
                  </a:lnTo>
                  <a:lnTo>
                    <a:pt x="16676" y="91406"/>
                  </a:lnTo>
                  <a:lnTo>
                    <a:pt x="16096" y="105790"/>
                  </a:lnTo>
                  <a:lnTo>
                    <a:pt x="15691" y="120857"/>
                  </a:lnTo>
                  <a:lnTo>
                    <a:pt x="15411" y="136115"/>
                  </a:lnTo>
                  <a:lnTo>
                    <a:pt x="15215" y="151265"/>
                  </a:lnTo>
                  <a:lnTo>
                    <a:pt x="14912" y="166199"/>
                  </a:lnTo>
                  <a:lnTo>
                    <a:pt x="14176" y="180913"/>
                  </a:lnTo>
                  <a:lnTo>
                    <a:pt x="12869" y="195440"/>
                  </a:lnTo>
                  <a:lnTo>
                    <a:pt x="11176" y="209823"/>
                  </a:lnTo>
                  <a:lnTo>
                    <a:pt x="9502" y="224101"/>
                  </a:lnTo>
                  <a:lnTo>
                    <a:pt x="8076" y="238299"/>
                  </a:lnTo>
                  <a:lnTo>
                    <a:pt x="6799" y="252276"/>
                  </a:lnTo>
                  <a:lnTo>
                    <a:pt x="5335" y="265741"/>
                  </a:lnTo>
                  <a:lnTo>
                    <a:pt x="3507" y="278577"/>
                  </a:lnTo>
                  <a:lnTo>
                    <a:pt x="1619" y="290824"/>
                  </a:lnTo>
                  <a:lnTo>
                    <a:pt x="337" y="302588"/>
                  </a:lnTo>
                  <a:lnTo>
                    <a:pt x="0" y="313986"/>
                  </a:lnTo>
                  <a:lnTo>
                    <a:pt x="774" y="325116"/>
                  </a:lnTo>
                  <a:lnTo>
                    <a:pt x="2823" y="336056"/>
                  </a:lnTo>
                  <a:lnTo>
                    <a:pt x="6099" y="346846"/>
                  </a:lnTo>
                  <a:lnTo>
                    <a:pt x="10571" y="356873"/>
                  </a:lnTo>
                  <a:lnTo>
                    <a:pt x="16314" y="364936"/>
                  </a:lnTo>
                  <a:lnTo>
                    <a:pt x="23253" y="370537"/>
                  </a:lnTo>
                  <a:lnTo>
                    <a:pt x="31351" y="373821"/>
                  </a:lnTo>
                  <a:lnTo>
                    <a:pt x="40689" y="375201"/>
                  </a:lnTo>
                  <a:lnTo>
                    <a:pt x="51188" y="375132"/>
                  </a:lnTo>
                  <a:lnTo>
                    <a:pt x="62493" y="374004"/>
                  </a:lnTo>
                  <a:lnTo>
                    <a:pt x="74072" y="372126"/>
                  </a:lnTo>
                  <a:lnTo>
                    <a:pt x="85604" y="369726"/>
                  </a:lnTo>
                  <a:lnTo>
                    <a:pt x="97125" y="366966"/>
                  </a:lnTo>
                  <a:lnTo>
                    <a:pt x="108927" y="363962"/>
                  </a:lnTo>
                  <a:lnTo>
                    <a:pt x="121159" y="360792"/>
                  </a:lnTo>
                  <a:lnTo>
                    <a:pt x="133663" y="357510"/>
                  </a:lnTo>
                  <a:lnTo>
                    <a:pt x="146064" y="354153"/>
                  </a:lnTo>
                  <a:lnTo>
                    <a:pt x="158136" y="350745"/>
                  </a:lnTo>
                  <a:lnTo>
                    <a:pt x="169383" y="347263"/>
                  </a:lnTo>
                  <a:lnTo>
                    <a:pt x="180069" y="343189"/>
                  </a:lnTo>
                  <a:lnTo>
                    <a:pt x="191128" y="337049"/>
                  </a:lnTo>
                  <a:lnTo>
                    <a:pt x="20433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2809" y="52728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6" y="6616"/>
                  </a:lnTo>
                  <a:lnTo>
                    <a:pt x="87689" y="7970"/>
                  </a:lnTo>
                  <a:lnTo>
                    <a:pt x="76525" y="9467"/>
                  </a:lnTo>
                  <a:lnTo>
                    <a:pt x="65325" y="11313"/>
                  </a:lnTo>
                  <a:lnTo>
                    <a:pt x="54289" y="13389"/>
                  </a:lnTo>
                  <a:lnTo>
                    <a:pt x="42292" y="15546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2809" y="327238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70116" y="2934"/>
                  </a:lnTo>
                  <a:lnTo>
                    <a:pt x="161130" y="5716"/>
                  </a:lnTo>
                  <a:lnTo>
                    <a:pt x="151139" y="8616"/>
                  </a:lnTo>
                  <a:lnTo>
                    <a:pt x="140331" y="11656"/>
                  </a:lnTo>
                  <a:lnTo>
                    <a:pt x="129168" y="14821"/>
                  </a:lnTo>
                  <a:lnTo>
                    <a:pt x="117958" y="18085"/>
                  </a:lnTo>
                  <a:lnTo>
                    <a:pt x="106673" y="21423"/>
                  </a:lnTo>
                  <a:lnTo>
                    <a:pt x="95040" y="24814"/>
                  </a:lnTo>
                  <a:lnTo>
                    <a:pt x="82926" y="28243"/>
                  </a:lnTo>
                  <a:lnTo>
                    <a:pt x="70503" y="31698"/>
                  </a:lnTo>
                  <a:lnTo>
                    <a:pt x="58158" y="35171"/>
                  </a:lnTo>
                  <a:lnTo>
                    <a:pt x="46123" y="38651"/>
                  </a:lnTo>
                  <a:lnTo>
                    <a:pt x="34902" y="41983"/>
                  </a:lnTo>
                  <a:lnTo>
                    <a:pt x="24236" y="45195"/>
                  </a:lnTo>
                  <a:lnTo>
                    <a:pt x="13193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2364" y="49569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3325" y="0"/>
                  </a:lnTo>
                  <a:lnTo>
                    <a:pt x="130054" y="0"/>
                  </a:lnTo>
                  <a:lnTo>
                    <a:pt x="116853" y="0"/>
                  </a:lnTo>
                  <a:lnTo>
                    <a:pt x="103511" y="0"/>
                  </a:lnTo>
                  <a:lnTo>
                    <a:pt x="90003" y="0"/>
                  </a:lnTo>
                  <a:lnTo>
                    <a:pt x="76358" y="5"/>
                  </a:lnTo>
                  <a:lnTo>
                    <a:pt x="62831" y="207"/>
                  </a:lnTo>
                  <a:lnTo>
                    <a:pt x="48347" y="1108"/>
                  </a:lnTo>
                  <a:lnTo>
                    <a:pt x="29398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195576" y="219901"/>
            <a:ext cx="1358178" cy="802219"/>
            <a:chOff x="1195576" y="219901"/>
            <a:chExt cx="1358178" cy="802219"/>
          </a:xfrm>
        </p:grpSpPr>
        <p:sp>
          <p:nvSpPr>
            <p:cNvPr id="9" name="Freeform 8"/>
            <p:cNvSpPr/>
            <p:nvPr/>
          </p:nvSpPr>
          <p:spPr>
            <a:xfrm>
              <a:off x="1206349" y="219901"/>
              <a:ext cx="220855" cy="581121"/>
            </a:xfrm>
            <a:custGeom>
              <a:avLst/>
              <a:gdLst/>
              <a:ahLst/>
              <a:cxnLst/>
              <a:rect l="0" t="0" r="0" b="0"/>
              <a:pathLst>
                <a:path w="220855" h="581121">
                  <a:moveTo>
                    <a:pt x="20813" y="581120"/>
                  </a:moveTo>
                  <a:lnTo>
                    <a:pt x="15079" y="575051"/>
                  </a:lnTo>
                  <a:lnTo>
                    <a:pt x="10795" y="567566"/>
                  </a:lnTo>
                  <a:lnTo>
                    <a:pt x="7589" y="557882"/>
                  </a:lnTo>
                  <a:lnTo>
                    <a:pt x="5228" y="546395"/>
                  </a:lnTo>
                  <a:lnTo>
                    <a:pt x="3531" y="533764"/>
                  </a:lnTo>
                  <a:lnTo>
                    <a:pt x="2336" y="520485"/>
                  </a:lnTo>
                  <a:lnTo>
                    <a:pt x="1507" y="506691"/>
                  </a:lnTo>
                  <a:lnTo>
                    <a:pt x="939" y="492235"/>
                  </a:lnTo>
                  <a:lnTo>
                    <a:pt x="552" y="477074"/>
                  </a:lnTo>
                  <a:lnTo>
                    <a:pt x="290" y="461286"/>
                  </a:lnTo>
                  <a:lnTo>
                    <a:pt x="114" y="444995"/>
                  </a:lnTo>
                  <a:lnTo>
                    <a:pt x="0" y="428337"/>
                  </a:lnTo>
                  <a:lnTo>
                    <a:pt x="94" y="411743"/>
                  </a:lnTo>
                  <a:lnTo>
                    <a:pt x="689" y="395907"/>
                  </a:lnTo>
                  <a:lnTo>
                    <a:pt x="1902" y="381144"/>
                  </a:lnTo>
                  <a:lnTo>
                    <a:pt x="3531" y="367265"/>
                  </a:lnTo>
                  <a:lnTo>
                    <a:pt x="5163" y="353790"/>
                  </a:lnTo>
                  <a:lnTo>
                    <a:pt x="6555" y="340378"/>
                  </a:lnTo>
                  <a:lnTo>
                    <a:pt x="7641" y="326554"/>
                  </a:lnTo>
                  <a:lnTo>
                    <a:pt x="8444" y="311661"/>
                  </a:lnTo>
                  <a:lnTo>
                    <a:pt x="9019" y="295445"/>
                  </a:lnTo>
                  <a:lnTo>
                    <a:pt x="9422" y="277992"/>
                  </a:lnTo>
                  <a:lnTo>
                    <a:pt x="9700" y="259527"/>
                  </a:lnTo>
                  <a:lnTo>
                    <a:pt x="9895" y="240291"/>
                  </a:lnTo>
                  <a:lnTo>
                    <a:pt x="10196" y="220495"/>
                  </a:lnTo>
                  <a:lnTo>
                    <a:pt x="10932" y="200301"/>
                  </a:lnTo>
                  <a:lnTo>
                    <a:pt x="12239" y="179840"/>
                  </a:lnTo>
                  <a:lnTo>
                    <a:pt x="13932" y="159525"/>
                  </a:lnTo>
                  <a:lnTo>
                    <a:pt x="15606" y="140032"/>
                  </a:lnTo>
                  <a:lnTo>
                    <a:pt x="17031" y="121666"/>
                  </a:lnTo>
                  <a:lnTo>
                    <a:pt x="18309" y="104553"/>
                  </a:lnTo>
                  <a:lnTo>
                    <a:pt x="19773" y="88818"/>
                  </a:lnTo>
                  <a:lnTo>
                    <a:pt x="21609" y="74375"/>
                  </a:lnTo>
                  <a:lnTo>
                    <a:pt x="23843" y="60843"/>
                  </a:lnTo>
                  <a:lnTo>
                    <a:pt x="26422" y="47668"/>
                  </a:lnTo>
                  <a:lnTo>
                    <a:pt x="29280" y="34521"/>
                  </a:lnTo>
                  <a:lnTo>
                    <a:pt x="32674" y="22078"/>
                  </a:lnTo>
                  <a:lnTo>
                    <a:pt x="37164" y="11845"/>
                  </a:lnTo>
                  <a:lnTo>
                    <a:pt x="42955" y="4502"/>
                  </a:lnTo>
                  <a:lnTo>
                    <a:pt x="49623" y="405"/>
                  </a:lnTo>
                  <a:lnTo>
                    <a:pt x="56331" y="0"/>
                  </a:lnTo>
                  <a:lnTo>
                    <a:pt x="62584" y="3149"/>
                  </a:lnTo>
                  <a:lnTo>
                    <a:pt x="68407" y="9449"/>
                  </a:lnTo>
                  <a:lnTo>
                    <a:pt x="74151" y="18537"/>
                  </a:lnTo>
                  <a:lnTo>
                    <a:pt x="80046" y="29926"/>
                  </a:lnTo>
                  <a:lnTo>
                    <a:pt x="86004" y="42769"/>
                  </a:lnTo>
                  <a:lnTo>
                    <a:pt x="91712" y="55984"/>
                  </a:lnTo>
                  <a:lnTo>
                    <a:pt x="97001" y="68937"/>
                  </a:lnTo>
                  <a:lnTo>
                    <a:pt x="101859" y="81410"/>
                  </a:lnTo>
                  <a:lnTo>
                    <a:pt x="106349" y="93400"/>
                  </a:lnTo>
                  <a:lnTo>
                    <a:pt x="110552" y="104985"/>
                  </a:lnTo>
                  <a:lnTo>
                    <a:pt x="114545" y="116258"/>
                  </a:lnTo>
                  <a:lnTo>
                    <a:pt x="118386" y="127303"/>
                  </a:lnTo>
                  <a:lnTo>
                    <a:pt x="122122" y="138190"/>
                  </a:lnTo>
                  <a:lnTo>
                    <a:pt x="125784" y="149133"/>
                  </a:lnTo>
                  <a:lnTo>
                    <a:pt x="129397" y="160473"/>
                  </a:lnTo>
                  <a:lnTo>
                    <a:pt x="132976" y="172360"/>
                  </a:lnTo>
                  <a:lnTo>
                    <a:pt x="136532" y="184615"/>
                  </a:lnTo>
                  <a:lnTo>
                    <a:pt x="140073" y="196841"/>
                  </a:lnTo>
                  <a:lnTo>
                    <a:pt x="143603" y="208805"/>
                  </a:lnTo>
                  <a:lnTo>
                    <a:pt x="147127" y="220449"/>
                  </a:lnTo>
                  <a:lnTo>
                    <a:pt x="150645" y="231800"/>
                  </a:lnTo>
                  <a:lnTo>
                    <a:pt x="154161" y="242921"/>
                  </a:lnTo>
                  <a:lnTo>
                    <a:pt x="157675" y="254034"/>
                  </a:lnTo>
                  <a:lnTo>
                    <a:pt x="161187" y="265495"/>
                  </a:lnTo>
                  <a:lnTo>
                    <a:pt x="164698" y="277484"/>
                  </a:lnTo>
                  <a:lnTo>
                    <a:pt x="168209" y="290488"/>
                  </a:lnTo>
                  <a:lnTo>
                    <a:pt x="171719" y="305347"/>
                  </a:lnTo>
                  <a:lnTo>
                    <a:pt x="175230" y="322333"/>
                  </a:lnTo>
                  <a:lnTo>
                    <a:pt x="178739" y="340605"/>
                  </a:lnTo>
                  <a:lnTo>
                    <a:pt x="182249" y="358562"/>
                  </a:lnTo>
                  <a:lnTo>
                    <a:pt x="185759" y="375297"/>
                  </a:lnTo>
                  <a:lnTo>
                    <a:pt x="189268" y="390614"/>
                  </a:lnTo>
                  <a:lnTo>
                    <a:pt x="192778" y="404662"/>
                  </a:lnTo>
                  <a:lnTo>
                    <a:pt x="196283" y="417708"/>
                  </a:lnTo>
                  <a:lnTo>
                    <a:pt x="199620" y="430335"/>
                  </a:lnTo>
                  <a:lnTo>
                    <a:pt x="202481" y="443369"/>
                  </a:lnTo>
                  <a:lnTo>
                    <a:pt x="204742" y="457224"/>
                  </a:lnTo>
                  <a:lnTo>
                    <a:pt x="206599" y="471791"/>
                  </a:lnTo>
                  <a:lnTo>
                    <a:pt x="208460" y="486642"/>
                  </a:lnTo>
                  <a:lnTo>
                    <a:pt x="210562" y="501474"/>
                  </a:lnTo>
                  <a:lnTo>
                    <a:pt x="212816" y="515947"/>
                  </a:lnTo>
                  <a:lnTo>
                    <a:pt x="215112" y="531241"/>
                  </a:lnTo>
                  <a:lnTo>
                    <a:pt x="217658" y="550930"/>
                  </a:lnTo>
                  <a:lnTo>
                    <a:pt x="220854" y="581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95576" y="638400"/>
              <a:ext cx="189514" cy="15223"/>
            </a:xfrm>
            <a:custGeom>
              <a:avLst/>
              <a:gdLst/>
              <a:ahLst/>
              <a:cxnLst/>
              <a:rect l="0" t="0" r="0" b="0"/>
              <a:pathLst>
                <a:path w="189514" h="15223">
                  <a:moveTo>
                    <a:pt x="189513" y="4693"/>
                  </a:moveTo>
                  <a:lnTo>
                    <a:pt x="177845" y="4626"/>
                  </a:lnTo>
                  <a:lnTo>
                    <a:pt x="167356" y="3986"/>
                  </a:lnTo>
                  <a:lnTo>
                    <a:pt x="157055" y="2699"/>
                  </a:lnTo>
                  <a:lnTo>
                    <a:pt x="146753" y="1185"/>
                  </a:lnTo>
                  <a:lnTo>
                    <a:pt x="136410" y="165"/>
                  </a:lnTo>
                  <a:lnTo>
                    <a:pt x="126016" y="0"/>
                  </a:lnTo>
                  <a:lnTo>
                    <a:pt x="115414" y="555"/>
                  </a:lnTo>
                  <a:lnTo>
                    <a:pt x="104308" y="1392"/>
                  </a:lnTo>
                  <a:lnTo>
                    <a:pt x="92575" y="2220"/>
                  </a:lnTo>
                  <a:lnTo>
                    <a:pt x="80254" y="3080"/>
                  </a:lnTo>
                  <a:lnTo>
                    <a:pt x="67452" y="4257"/>
                  </a:lnTo>
                  <a:lnTo>
                    <a:pt x="54301" y="5892"/>
                  </a:lnTo>
                  <a:lnTo>
                    <a:pt x="41508" y="7829"/>
                  </a:lnTo>
                  <a:lnTo>
                    <a:pt x="29087" y="9878"/>
                  </a:lnTo>
                  <a:lnTo>
                    <a:pt x="15948" y="12221"/>
                  </a:lnTo>
                  <a:lnTo>
                    <a:pt x="0" y="15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54176" y="485166"/>
              <a:ext cx="134409" cy="277819"/>
            </a:xfrm>
            <a:custGeom>
              <a:avLst/>
              <a:gdLst/>
              <a:ahLst/>
              <a:cxnLst/>
              <a:rect l="0" t="0" r="0" b="0"/>
              <a:pathLst>
                <a:path w="134409" h="277819">
                  <a:moveTo>
                    <a:pt x="4613" y="42114"/>
                  </a:moveTo>
                  <a:lnTo>
                    <a:pt x="1813" y="51049"/>
                  </a:lnTo>
                  <a:lnTo>
                    <a:pt x="311" y="60676"/>
                  </a:lnTo>
                  <a:lnTo>
                    <a:pt x="0" y="71964"/>
                  </a:lnTo>
                  <a:lnTo>
                    <a:pt x="507" y="84631"/>
                  </a:lnTo>
                  <a:lnTo>
                    <a:pt x="1326" y="98111"/>
                  </a:lnTo>
                  <a:lnTo>
                    <a:pt x="2142" y="111982"/>
                  </a:lnTo>
                  <a:lnTo>
                    <a:pt x="2826" y="126018"/>
                  </a:lnTo>
                  <a:lnTo>
                    <a:pt x="3352" y="140110"/>
                  </a:lnTo>
                  <a:lnTo>
                    <a:pt x="3743" y="154206"/>
                  </a:lnTo>
                  <a:lnTo>
                    <a:pt x="4190" y="168127"/>
                  </a:lnTo>
                  <a:lnTo>
                    <a:pt x="5030" y="181561"/>
                  </a:lnTo>
                  <a:lnTo>
                    <a:pt x="6420" y="194378"/>
                  </a:lnTo>
                  <a:lnTo>
                    <a:pt x="8508" y="206614"/>
                  </a:lnTo>
                  <a:lnTo>
                    <a:pt x="11514" y="218372"/>
                  </a:lnTo>
                  <a:lnTo>
                    <a:pt x="15465" y="229760"/>
                  </a:lnTo>
                  <a:lnTo>
                    <a:pt x="20236" y="240715"/>
                  </a:lnTo>
                  <a:lnTo>
                    <a:pt x="25656" y="251005"/>
                  </a:lnTo>
                  <a:lnTo>
                    <a:pt x="31559" y="260541"/>
                  </a:lnTo>
                  <a:lnTo>
                    <a:pt x="37808" y="268742"/>
                  </a:lnTo>
                  <a:lnTo>
                    <a:pt x="44303" y="274507"/>
                  </a:lnTo>
                  <a:lnTo>
                    <a:pt x="50970" y="277452"/>
                  </a:lnTo>
                  <a:lnTo>
                    <a:pt x="57922" y="277818"/>
                  </a:lnTo>
                  <a:lnTo>
                    <a:pt x="65427" y="276094"/>
                  </a:lnTo>
                  <a:lnTo>
                    <a:pt x="73587" y="272781"/>
                  </a:lnTo>
                  <a:lnTo>
                    <a:pt x="82186" y="267984"/>
                  </a:lnTo>
                  <a:lnTo>
                    <a:pt x="90804" y="261425"/>
                  </a:lnTo>
                  <a:lnTo>
                    <a:pt x="99184" y="253094"/>
                  </a:lnTo>
                  <a:lnTo>
                    <a:pt x="106929" y="243230"/>
                  </a:lnTo>
                  <a:lnTo>
                    <a:pt x="113444" y="232161"/>
                  </a:lnTo>
                  <a:lnTo>
                    <a:pt x="118530" y="220195"/>
                  </a:lnTo>
                  <a:lnTo>
                    <a:pt x="122469" y="207583"/>
                  </a:lnTo>
                  <a:lnTo>
                    <a:pt x="125819" y="194519"/>
                  </a:lnTo>
                  <a:lnTo>
                    <a:pt x="128958" y="181141"/>
                  </a:lnTo>
                  <a:lnTo>
                    <a:pt x="131748" y="167549"/>
                  </a:lnTo>
                  <a:lnTo>
                    <a:pt x="133644" y="153811"/>
                  </a:lnTo>
                  <a:lnTo>
                    <a:pt x="134408" y="139974"/>
                  </a:lnTo>
                  <a:lnTo>
                    <a:pt x="134259" y="126070"/>
                  </a:lnTo>
                  <a:lnTo>
                    <a:pt x="133696" y="112123"/>
                  </a:lnTo>
                  <a:lnTo>
                    <a:pt x="133053" y="98149"/>
                  </a:lnTo>
                  <a:lnTo>
                    <a:pt x="132317" y="84325"/>
                  </a:lnTo>
                  <a:lnTo>
                    <a:pt x="131224" y="70962"/>
                  </a:lnTo>
                  <a:lnTo>
                    <a:pt x="129644" y="58204"/>
                  </a:lnTo>
                  <a:lnTo>
                    <a:pt x="127744" y="46280"/>
                  </a:lnTo>
                  <a:lnTo>
                    <a:pt x="125724" y="34315"/>
                  </a:lnTo>
                  <a:lnTo>
                    <a:pt x="123405" y="20141"/>
                  </a:lnTo>
                  <a:lnTo>
                    <a:pt x="1204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7773" y="530818"/>
              <a:ext cx="157358" cy="491302"/>
            </a:xfrm>
            <a:custGeom>
              <a:avLst/>
              <a:gdLst/>
              <a:ahLst/>
              <a:cxnLst/>
              <a:rect l="0" t="0" r="0" b="0"/>
              <a:pathLst>
                <a:path w="157358" h="491302">
                  <a:moveTo>
                    <a:pt x="115814" y="175446"/>
                  </a:moveTo>
                  <a:lnTo>
                    <a:pt x="118747" y="163711"/>
                  </a:lnTo>
                  <a:lnTo>
                    <a:pt x="121530" y="152582"/>
                  </a:lnTo>
                  <a:lnTo>
                    <a:pt x="124420" y="140984"/>
                  </a:lnTo>
                  <a:lnTo>
                    <a:pt x="127115" y="128823"/>
                  </a:lnTo>
                  <a:lnTo>
                    <a:pt x="128983" y="116163"/>
                  </a:lnTo>
                  <a:lnTo>
                    <a:pt x="129741" y="103107"/>
                  </a:lnTo>
                  <a:lnTo>
                    <a:pt x="129428" y="89755"/>
                  </a:lnTo>
                  <a:lnTo>
                    <a:pt x="128226" y="76190"/>
                  </a:lnTo>
                  <a:lnTo>
                    <a:pt x="126338" y="62484"/>
                  </a:lnTo>
                  <a:lnTo>
                    <a:pt x="123783" y="49010"/>
                  </a:lnTo>
                  <a:lnTo>
                    <a:pt x="120398" y="36417"/>
                  </a:lnTo>
                  <a:lnTo>
                    <a:pt x="116157" y="24998"/>
                  </a:lnTo>
                  <a:lnTo>
                    <a:pt x="111005" y="15197"/>
                  </a:lnTo>
                  <a:lnTo>
                    <a:pt x="104790" y="7741"/>
                  </a:lnTo>
                  <a:lnTo>
                    <a:pt x="97537" y="2810"/>
                  </a:lnTo>
                  <a:lnTo>
                    <a:pt x="89565" y="278"/>
                  </a:lnTo>
                  <a:lnTo>
                    <a:pt x="81375" y="0"/>
                  </a:lnTo>
                  <a:lnTo>
                    <a:pt x="73277" y="1665"/>
                  </a:lnTo>
                  <a:lnTo>
                    <a:pt x="65384" y="5033"/>
                  </a:lnTo>
                  <a:lnTo>
                    <a:pt x="57704" y="10025"/>
                  </a:lnTo>
                  <a:lnTo>
                    <a:pt x="50210" y="16452"/>
                  </a:lnTo>
                  <a:lnTo>
                    <a:pt x="43025" y="24035"/>
                  </a:lnTo>
                  <a:lnTo>
                    <a:pt x="36419" y="32495"/>
                  </a:lnTo>
                  <a:lnTo>
                    <a:pt x="30501" y="41596"/>
                  </a:lnTo>
                  <a:lnTo>
                    <a:pt x="25543" y="51317"/>
                  </a:lnTo>
                  <a:lnTo>
                    <a:pt x="22043" y="61828"/>
                  </a:lnTo>
                  <a:lnTo>
                    <a:pt x="20136" y="73159"/>
                  </a:lnTo>
                  <a:lnTo>
                    <a:pt x="19653" y="85210"/>
                  </a:lnTo>
                  <a:lnTo>
                    <a:pt x="20309" y="97831"/>
                  </a:lnTo>
                  <a:lnTo>
                    <a:pt x="21825" y="110870"/>
                  </a:lnTo>
                  <a:lnTo>
                    <a:pt x="24129" y="123880"/>
                  </a:lnTo>
                  <a:lnTo>
                    <a:pt x="27344" y="136155"/>
                  </a:lnTo>
                  <a:lnTo>
                    <a:pt x="31468" y="147352"/>
                  </a:lnTo>
                  <a:lnTo>
                    <a:pt x="36371" y="156834"/>
                  </a:lnTo>
                  <a:lnTo>
                    <a:pt x="41886" y="163542"/>
                  </a:lnTo>
                  <a:lnTo>
                    <a:pt x="47856" y="167159"/>
                  </a:lnTo>
                  <a:lnTo>
                    <a:pt x="54153" y="167993"/>
                  </a:lnTo>
                  <a:lnTo>
                    <a:pt x="60680" y="166593"/>
                  </a:lnTo>
                  <a:lnTo>
                    <a:pt x="67365" y="163505"/>
                  </a:lnTo>
                  <a:lnTo>
                    <a:pt x="74158" y="159032"/>
                  </a:lnTo>
                  <a:lnTo>
                    <a:pt x="81026" y="153222"/>
                  </a:lnTo>
                  <a:lnTo>
                    <a:pt x="87939" y="146211"/>
                  </a:lnTo>
                  <a:lnTo>
                    <a:pt x="94716" y="138219"/>
                  </a:lnTo>
                  <a:lnTo>
                    <a:pt x="101041" y="129477"/>
                  </a:lnTo>
                  <a:lnTo>
                    <a:pt x="106785" y="120259"/>
                  </a:lnTo>
                  <a:lnTo>
                    <a:pt x="112261" y="113253"/>
                  </a:lnTo>
                  <a:lnTo>
                    <a:pt x="117377" y="111866"/>
                  </a:lnTo>
                  <a:lnTo>
                    <a:pt x="121498" y="115433"/>
                  </a:lnTo>
                  <a:lnTo>
                    <a:pt x="124927" y="122501"/>
                  </a:lnTo>
                  <a:lnTo>
                    <a:pt x="128075" y="131921"/>
                  </a:lnTo>
                  <a:lnTo>
                    <a:pt x="131177" y="142899"/>
                  </a:lnTo>
                  <a:lnTo>
                    <a:pt x="134330" y="154907"/>
                  </a:lnTo>
                  <a:lnTo>
                    <a:pt x="137558" y="167597"/>
                  </a:lnTo>
                  <a:lnTo>
                    <a:pt x="140859" y="180739"/>
                  </a:lnTo>
                  <a:lnTo>
                    <a:pt x="144215" y="194186"/>
                  </a:lnTo>
                  <a:lnTo>
                    <a:pt x="147447" y="208000"/>
                  </a:lnTo>
                  <a:lnTo>
                    <a:pt x="150235" y="222423"/>
                  </a:lnTo>
                  <a:lnTo>
                    <a:pt x="152442" y="237533"/>
                  </a:lnTo>
                  <a:lnTo>
                    <a:pt x="154092" y="253107"/>
                  </a:lnTo>
                  <a:lnTo>
                    <a:pt x="155283" y="268715"/>
                  </a:lnTo>
                  <a:lnTo>
                    <a:pt x="156121" y="284104"/>
                  </a:lnTo>
                  <a:lnTo>
                    <a:pt x="156701" y="299200"/>
                  </a:lnTo>
                  <a:lnTo>
                    <a:pt x="157100" y="314023"/>
                  </a:lnTo>
                  <a:lnTo>
                    <a:pt x="157357" y="328619"/>
                  </a:lnTo>
                  <a:lnTo>
                    <a:pt x="157022" y="342879"/>
                  </a:lnTo>
                  <a:lnTo>
                    <a:pt x="155200" y="356541"/>
                  </a:lnTo>
                  <a:lnTo>
                    <a:pt x="151528" y="369508"/>
                  </a:lnTo>
                  <a:lnTo>
                    <a:pt x="146279" y="381674"/>
                  </a:lnTo>
                  <a:lnTo>
                    <a:pt x="140075" y="392853"/>
                  </a:lnTo>
                  <a:lnTo>
                    <a:pt x="133381" y="403035"/>
                  </a:lnTo>
                  <a:lnTo>
                    <a:pt x="126295" y="412195"/>
                  </a:lnTo>
                  <a:lnTo>
                    <a:pt x="118641" y="420209"/>
                  </a:lnTo>
                  <a:lnTo>
                    <a:pt x="110349" y="427126"/>
                  </a:lnTo>
                  <a:lnTo>
                    <a:pt x="101477" y="433281"/>
                  </a:lnTo>
                  <a:lnTo>
                    <a:pt x="92136" y="439190"/>
                  </a:lnTo>
                  <a:lnTo>
                    <a:pt x="82441" y="445172"/>
                  </a:lnTo>
                  <a:lnTo>
                    <a:pt x="72488" y="451344"/>
                  </a:lnTo>
                  <a:lnTo>
                    <a:pt x="62354" y="457721"/>
                  </a:lnTo>
                  <a:lnTo>
                    <a:pt x="52102" y="464263"/>
                  </a:lnTo>
                  <a:lnTo>
                    <a:pt x="42035" y="470630"/>
                  </a:lnTo>
                  <a:lnTo>
                    <a:pt x="31600" y="476814"/>
                  </a:lnTo>
                  <a:lnTo>
                    <a:pt x="18765" y="483357"/>
                  </a:lnTo>
                  <a:lnTo>
                    <a:pt x="0" y="491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9999" y="548337"/>
              <a:ext cx="132282" cy="191291"/>
            </a:xfrm>
            <a:custGeom>
              <a:avLst/>
              <a:gdLst/>
              <a:ahLst/>
              <a:cxnLst/>
              <a:rect l="0" t="0" r="0" b="0"/>
              <a:pathLst>
                <a:path w="132282" h="191291">
                  <a:moveTo>
                    <a:pt x="7816" y="31585"/>
                  </a:moveTo>
                  <a:lnTo>
                    <a:pt x="4949" y="43320"/>
                  </a:lnTo>
                  <a:lnTo>
                    <a:pt x="2807" y="54449"/>
                  </a:lnTo>
                  <a:lnTo>
                    <a:pt x="1208" y="66043"/>
                  </a:lnTo>
                  <a:lnTo>
                    <a:pt x="201" y="78031"/>
                  </a:lnTo>
                  <a:lnTo>
                    <a:pt x="0" y="90043"/>
                  </a:lnTo>
                  <a:lnTo>
                    <a:pt x="656" y="101846"/>
                  </a:lnTo>
                  <a:lnTo>
                    <a:pt x="2067" y="113372"/>
                  </a:lnTo>
                  <a:lnTo>
                    <a:pt x="4080" y="124641"/>
                  </a:lnTo>
                  <a:lnTo>
                    <a:pt x="6547" y="135696"/>
                  </a:lnTo>
                  <a:lnTo>
                    <a:pt x="9507" y="146423"/>
                  </a:lnTo>
                  <a:lnTo>
                    <a:pt x="13172" y="156561"/>
                  </a:lnTo>
                  <a:lnTo>
                    <a:pt x="17609" y="166003"/>
                  </a:lnTo>
                  <a:lnTo>
                    <a:pt x="23064" y="174480"/>
                  </a:lnTo>
                  <a:lnTo>
                    <a:pt x="30014" y="181496"/>
                  </a:lnTo>
                  <a:lnTo>
                    <a:pt x="38575" y="186902"/>
                  </a:lnTo>
                  <a:lnTo>
                    <a:pt x="48240" y="190380"/>
                  </a:lnTo>
                  <a:lnTo>
                    <a:pt x="58105" y="191290"/>
                  </a:lnTo>
                  <a:lnTo>
                    <a:pt x="67623" y="189529"/>
                  </a:lnTo>
                  <a:lnTo>
                    <a:pt x="76621" y="185432"/>
                  </a:lnTo>
                  <a:lnTo>
                    <a:pt x="85117" y="179485"/>
                  </a:lnTo>
                  <a:lnTo>
                    <a:pt x="93194" y="172157"/>
                  </a:lnTo>
                  <a:lnTo>
                    <a:pt x="100787" y="163834"/>
                  </a:lnTo>
                  <a:lnTo>
                    <a:pt x="107675" y="154812"/>
                  </a:lnTo>
                  <a:lnTo>
                    <a:pt x="113791" y="145300"/>
                  </a:lnTo>
                  <a:lnTo>
                    <a:pt x="119052" y="135289"/>
                  </a:lnTo>
                  <a:lnTo>
                    <a:pt x="123289" y="124576"/>
                  </a:lnTo>
                  <a:lnTo>
                    <a:pt x="126509" y="113105"/>
                  </a:lnTo>
                  <a:lnTo>
                    <a:pt x="128857" y="100960"/>
                  </a:lnTo>
                  <a:lnTo>
                    <a:pt x="130525" y="88275"/>
                  </a:lnTo>
                  <a:lnTo>
                    <a:pt x="131682" y="75193"/>
                  </a:lnTo>
                  <a:lnTo>
                    <a:pt x="132281" y="62048"/>
                  </a:lnTo>
                  <a:lnTo>
                    <a:pt x="132013" y="47864"/>
                  </a:lnTo>
                  <a:lnTo>
                    <a:pt x="129739" y="29161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30173" y="527280"/>
              <a:ext cx="143664" cy="181380"/>
            </a:xfrm>
            <a:custGeom>
              <a:avLst/>
              <a:gdLst/>
              <a:ahLst/>
              <a:cxnLst/>
              <a:rect l="0" t="0" r="0" b="0"/>
              <a:pathLst>
                <a:path w="143664" h="181380">
                  <a:moveTo>
                    <a:pt x="123497" y="0"/>
                  </a:moveTo>
                  <a:lnTo>
                    <a:pt x="108962" y="67"/>
                  </a:lnTo>
                  <a:lnTo>
                    <a:pt x="96331" y="707"/>
                  </a:lnTo>
                  <a:lnTo>
                    <a:pt x="84426" y="2004"/>
                  </a:lnTo>
                  <a:lnTo>
                    <a:pt x="72944" y="3863"/>
                  </a:lnTo>
                  <a:lnTo>
                    <a:pt x="61752" y="6180"/>
                  </a:lnTo>
                  <a:lnTo>
                    <a:pt x="50769" y="8851"/>
                  </a:lnTo>
                  <a:lnTo>
                    <a:pt x="40100" y="11947"/>
                  </a:lnTo>
                  <a:lnTo>
                    <a:pt x="30006" y="15703"/>
                  </a:lnTo>
                  <a:lnTo>
                    <a:pt x="20600" y="20196"/>
                  </a:lnTo>
                  <a:lnTo>
                    <a:pt x="12318" y="25518"/>
                  </a:lnTo>
                  <a:lnTo>
                    <a:pt x="5965" y="31847"/>
                  </a:lnTo>
                  <a:lnTo>
                    <a:pt x="1818" y="39178"/>
                  </a:lnTo>
                  <a:lnTo>
                    <a:pt x="0" y="47202"/>
                  </a:lnTo>
                  <a:lnTo>
                    <a:pt x="743" y="55426"/>
                  </a:lnTo>
                  <a:lnTo>
                    <a:pt x="3914" y="63538"/>
                  </a:lnTo>
                  <a:lnTo>
                    <a:pt x="9279" y="71101"/>
                  </a:lnTo>
                  <a:lnTo>
                    <a:pt x="16684" y="77495"/>
                  </a:lnTo>
                  <a:lnTo>
                    <a:pt x="25844" y="82493"/>
                  </a:lnTo>
                  <a:lnTo>
                    <a:pt x="36398" y="86205"/>
                  </a:lnTo>
                  <a:lnTo>
                    <a:pt x="47997" y="88869"/>
                  </a:lnTo>
                  <a:lnTo>
                    <a:pt x="60351" y="90744"/>
                  </a:lnTo>
                  <a:lnTo>
                    <a:pt x="73238" y="92211"/>
                  </a:lnTo>
                  <a:lnTo>
                    <a:pt x="86495" y="93744"/>
                  </a:lnTo>
                  <a:lnTo>
                    <a:pt x="99987" y="95613"/>
                  </a:lnTo>
                  <a:lnTo>
                    <a:pt x="112979" y="98363"/>
                  </a:lnTo>
                  <a:lnTo>
                    <a:pt x="124185" y="102879"/>
                  </a:lnTo>
                  <a:lnTo>
                    <a:pt x="133041" y="109469"/>
                  </a:lnTo>
                  <a:lnTo>
                    <a:pt x="139325" y="117642"/>
                  </a:lnTo>
                  <a:lnTo>
                    <a:pt x="142808" y="126422"/>
                  </a:lnTo>
                  <a:lnTo>
                    <a:pt x="143663" y="135168"/>
                  </a:lnTo>
                  <a:lnTo>
                    <a:pt x="142172" y="143459"/>
                  </a:lnTo>
                  <a:lnTo>
                    <a:pt x="138530" y="150940"/>
                  </a:lnTo>
                  <a:lnTo>
                    <a:pt x="133052" y="157519"/>
                  </a:lnTo>
                  <a:lnTo>
                    <a:pt x="126125" y="163290"/>
                  </a:lnTo>
                  <a:lnTo>
                    <a:pt x="118115" y="168416"/>
                  </a:lnTo>
                  <a:lnTo>
                    <a:pt x="109324" y="173047"/>
                  </a:lnTo>
                  <a:lnTo>
                    <a:pt x="99982" y="176992"/>
                  </a:lnTo>
                  <a:lnTo>
                    <a:pt x="90259" y="179738"/>
                  </a:lnTo>
                  <a:lnTo>
                    <a:pt x="80279" y="181107"/>
                  </a:lnTo>
                  <a:lnTo>
                    <a:pt x="70196" y="181379"/>
                  </a:lnTo>
                  <a:lnTo>
                    <a:pt x="59004" y="181141"/>
                  </a:lnTo>
                  <a:lnTo>
                    <a:pt x="43487" y="180373"/>
                  </a:lnTo>
                  <a:lnTo>
                    <a:pt x="1821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37898" y="253539"/>
              <a:ext cx="21057" cy="473783"/>
            </a:xfrm>
            <a:custGeom>
              <a:avLst/>
              <a:gdLst/>
              <a:ahLst/>
              <a:cxnLst/>
              <a:rect l="0" t="0" r="0" b="0"/>
              <a:pathLst>
                <a:path w="21057" h="473783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33"/>
                  </a:lnTo>
                  <a:lnTo>
                    <a:pt x="177" y="69998"/>
                  </a:lnTo>
                  <a:lnTo>
                    <a:pt x="825" y="87479"/>
                  </a:lnTo>
                  <a:lnTo>
                    <a:pt x="2074" y="104466"/>
                  </a:lnTo>
                  <a:lnTo>
                    <a:pt x="3726" y="121310"/>
                  </a:lnTo>
                  <a:lnTo>
                    <a:pt x="5375" y="138985"/>
                  </a:lnTo>
                  <a:lnTo>
                    <a:pt x="6782" y="157979"/>
                  </a:lnTo>
                  <a:lnTo>
                    <a:pt x="8048" y="177823"/>
                  </a:lnTo>
                  <a:lnTo>
                    <a:pt x="9504" y="197391"/>
                  </a:lnTo>
                  <a:lnTo>
                    <a:pt x="11331" y="216046"/>
                  </a:lnTo>
                  <a:lnTo>
                    <a:pt x="13389" y="233980"/>
                  </a:lnTo>
                  <a:lnTo>
                    <a:pt x="15316" y="251922"/>
                  </a:lnTo>
                  <a:lnTo>
                    <a:pt x="16910" y="270324"/>
                  </a:lnTo>
                  <a:lnTo>
                    <a:pt x="18132" y="289311"/>
                  </a:lnTo>
                  <a:lnTo>
                    <a:pt x="19028" y="308836"/>
                  </a:lnTo>
                  <a:lnTo>
                    <a:pt x="19665" y="328787"/>
                  </a:lnTo>
                  <a:lnTo>
                    <a:pt x="20110" y="348730"/>
                  </a:lnTo>
                  <a:lnTo>
                    <a:pt x="20416" y="367960"/>
                  </a:lnTo>
                  <a:lnTo>
                    <a:pt x="20624" y="386139"/>
                  </a:lnTo>
                  <a:lnTo>
                    <a:pt x="20766" y="403066"/>
                  </a:lnTo>
                  <a:lnTo>
                    <a:pt x="20878" y="420372"/>
                  </a:lnTo>
                  <a:lnTo>
                    <a:pt x="20969" y="441807"/>
                  </a:lnTo>
                  <a:lnTo>
                    <a:pt x="21056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58913" y="443052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5177" y="0"/>
                  </a:lnTo>
                  <a:lnTo>
                    <a:pt x="314048" y="0"/>
                  </a:lnTo>
                  <a:lnTo>
                    <a:pt x="302441" y="4"/>
                  </a:lnTo>
                  <a:lnTo>
                    <a:pt x="289934" y="177"/>
                  </a:lnTo>
                  <a:lnTo>
                    <a:pt x="275977" y="826"/>
                  </a:lnTo>
                  <a:lnTo>
                    <a:pt x="260419" y="2074"/>
                  </a:lnTo>
                  <a:lnTo>
                    <a:pt x="243589" y="3727"/>
                  </a:lnTo>
                  <a:lnTo>
                    <a:pt x="226079" y="5375"/>
                  </a:lnTo>
                  <a:lnTo>
                    <a:pt x="208314" y="6782"/>
                  </a:lnTo>
                  <a:lnTo>
                    <a:pt x="190830" y="8048"/>
                  </a:lnTo>
                  <a:lnTo>
                    <a:pt x="174324" y="9504"/>
                  </a:lnTo>
                  <a:lnTo>
                    <a:pt x="159070" y="11336"/>
                  </a:lnTo>
                  <a:lnTo>
                    <a:pt x="144676" y="13566"/>
                  </a:lnTo>
                  <a:lnTo>
                    <a:pt x="130316" y="16142"/>
                  </a:lnTo>
                  <a:lnTo>
                    <a:pt x="115501" y="18985"/>
                  </a:lnTo>
                  <a:lnTo>
                    <a:pt x="100259" y="21860"/>
                  </a:lnTo>
                  <a:lnTo>
                    <a:pt x="84940" y="24404"/>
                  </a:lnTo>
                  <a:lnTo>
                    <a:pt x="69790" y="26444"/>
                  </a:lnTo>
                  <a:lnTo>
                    <a:pt x="55300" y="27984"/>
                  </a:lnTo>
                  <a:lnTo>
                    <a:pt x="40736" y="29267"/>
                  </a:lnTo>
                  <a:lnTo>
                    <a:pt x="23705" y="304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0570" y="535518"/>
              <a:ext cx="243184" cy="191804"/>
            </a:xfrm>
            <a:custGeom>
              <a:avLst/>
              <a:gdLst/>
              <a:ahLst/>
              <a:cxnLst/>
              <a:rect l="0" t="0" r="0" b="0"/>
              <a:pathLst>
                <a:path w="243184" h="191804">
                  <a:moveTo>
                    <a:pt x="158955" y="86518"/>
                  </a:moveTo>
                  <a:lnTo>
                    <a:pt x="155954" y="77650"/>
                  </a:lnTo>
                  <a:lnTo>
                    <a:pt x="152531" y="68663"/>
                  </a:lnTo>
                  <a:lnTo>
                    <a:pt x="148330" y="58677"/>
                  </a:lnTo>
                  <a:lnTo>
                    <a:pt x="143258" y="48042"/>
                  </a:lnTo>
                  <a:lnTo>
                    <a:pt x="137128" y="37527"/>
                  </a:lnTo>
                  <a:lnTo>
                    <a:pt x="129940" y="27584"/>
                  </a:lnTo>
                  <a:lnTo>
                    <a:pt x="121680" y="18643"/>
                  </a:lnTo>
                  <a:lnTo>
                    <a:pt x="112236" y="11252"/>
                  </a:lnTo>
                  <a:lnTo>
                    <a:pt x="101667" y="5558"/>
                  </a:lnTo>
                  <a:lnTo>
                    <a:pt x="90318" y="1703"/>
                  </a:lnTo>
                  <a:lnTo>
                    <a:pt x="78708" y="0"/>
                  </a:lnTo>
                  <a:lnTo>
                    <a:pt x="67166" y="407"/>
                  </a:lnTo>
                  <a:lnTo>
                    <a:pt x="55977" y="2610"/>
                  </a:lnTo>
                  <a:lnTo>
                    <a:pt x="45463" y="6213"/>
                  </a:lnTo>
                  <a:lnTo>
                    <a:pt x="35731" y="10858"/>
                  </a:lnTo>
                  <a:lnTo>
                    <a:pt x="26875" y="16414"/>
                  </a:lnTo>
                  <a:lnTo>
                    <a:pt x="19064" y="22966"/>
                  </a:lnTo>
                  <a:lnTo>
                    <a:pt x="12298" y="30492"/>
                  </a:lnTo>
                  <a:lnTo>
                    <a:pt x="6753" y="39172"/>
                  </a:lnTo>
                  <a:lnTo>
                    <a:pt x="2850" y="49441"/>
                  </a:lnTo>
                  <a:lnTo>
                    <a:pt x="669" y="61384"/>
                  </a:lnTo>
                  <a:lnTo>
                    <a:pt x="0" y="74472"/>
                  </a:lnTo>
                  <a:lnTo>
                    <a:pt x="532" y="87789"/>
                  </a:lnTo>
                  <a:lnTo>
                    <a:pt x="1965" y="100779"/>
                  </a:lnTo>
                  <a:lnTo>
                    <a:pt x="4212" y="113261"/>
                  </a:lnTo>
                  <a:lnTo>
                    <a:pt x="7390" y="125249"/>
                  </a:lnTo>
                  <a:lnTo>
                    <a:pt x="11492" y="136820"/>
                  </a:lnTo>
                  <a:lnTo>
                    <a:pt x="16551" y="147742"/>
                  </a:lnTo>
                  <a:lnTo>
                    <a:pt x="22704" y="157486"/>
                  </a:lnTo>
                  <a:lnTo>
                    <a:pt x="29920" y="165850"/>
                  </a:lnTo>
                  <a:lnTo>
                    <a:pt x="38038" y="172621"/>
                  </a:lnTo>
                  <a:lnTo>
                    <a:pt x="46857" y="177421"/>
                  </a:lnTo>
                  <a:lnTo>
                    <a:pt x="56191" y="180235"/>
                  </a:lnTo>
                  <a:lnTo>
                    <a:pt x="65729" y="181176"/>
                  </a:lnTo>
                  <a:lnTo>
                    <a:pt x="75052" y="180303"/>
                  </a:lnTo>
                  <a:lnTo>
                    <a:pt x="83949" y="177831"/>
                  </a:lnTo>
                  <a:lnTo>
                    <a:pt x="92397" y="174072"/>
                  </a:lnTo>
                  <a:lnTo>
                    <a:pt x="100458" y="169342"/>
                  </a:lnTo>
                  <a:lnTo>
                    <a:pt x="108211" y="163901"/>
                  </a:lnTo>
                  <a:lnTo>
                    <a:pt x="115571" y="157792"/>
                  </a:lnTo>
                  <a:lnTo>
                    <a:pt x="122296" y="150861"/>
                  </a:lnTo>
                  <a:lnTo>
                    <a:pt x="128302" y="143081"/>
                  </a:lnTo>
                  <a:lnTo>
                    <a:pt x="133659" y="134399"/>
                  </a:lnTo>
                  <a:lnTo>
                    <a:pt x="138492" y="124660"/>
                  </a:lnTo>
                  <a:lnTo>
                    <a:pt x="142935" y="113974"/>
                  </a:lnTo>
                  <a:lnTo>
                    <a:pt x="147320" y="105690"/>
                  </a:lnTo>
                  <a:lnTo>
                    <a:pt x="151713" y="104026"/>
                  </a:lnTo>
                  <a:lnTo>
                    <a:pt x="155878" y="107957"/>
                  </a:lnTo>
                  <a:lnTo>
                    <a:pt x="160190" y="115587"/>
                  </a:lnTo>
                  <a:lnTo>
                    <a:pt x="164943" y="125218"/>
                  </a:lnTo>
                  <a:lnTo>
                    <a:pt x="170209" y="135360"/>
                  </a:lnTo>
                  <a:lnTo>
                    <a:pt x="175941" y="145209"/>
                  </a:lnTo>
                  <a:lnTo>
                    <a:pt x="182211" y="154333"/>
                  </a:lnTo>
                  <a:lnTo>
                    <a:pt x="189234" y="162416"/>
                  </a:lnTo>
                  <a:lnTo>
                    <a:pt x="197052" y="169415"/>
                  </a:lnTo>
                  <a:lnTo>
                    <a:pt x="205309" y="175326"/>
                  </a:lnTo>
                  <a:lnTo>
                    <a:pt x="214247" y="180650"/>
                  </a:lnTo>
                  <a:lnTo>
                    <a:pt x="225771" y="185857"/>
                  </a:lnTo>
                  <a:lnTo>
                    <a:pt x="243183" y="19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6961" y="1381931"/>
            <a:ext cx="798846" cy="357970"/>
            <a:chOff x="236961" y="1381931"/>
            <a:chExt cx="798846" cy="357970"/>
          </a:xfrm>
        </p:grpSpPr>
        <p:sp>
          <p:nvSpPr>
            <p:cNvPr id="19" name="Freeform 18"/>
            <p:cNvSpPr/>
            <p:nvPr/>
          </p:nvSpPr>
          <p:spPr>
            <a:xfrm>
              <a:off x="236961" y="1409875"/>
              <a:ext cx="240332" cy="308969"/>
            </a:xfrm>
            <a:custGeom>
              <a:avLst/>
              <a:gdLst/>
              <a:ahLst/>
              <a:cxnLst/>
              <a:rect l="0" t="0" r="0" b="0"/>
              <a:pathLst>
                <a:path w="240332" h="308969">
                  <a:moveTo>
                    <a:pt x="19737" y="308968"/>
                  </a:moveTo>
                  <a:lnTo>
                    <a:pt x="19737" y="297165"/>
                  </a:lnTo>
                  <a:lnTo>
                    <a:pt x="19737" y="285396"/>
                  </a:lnTo>
                  <a:lnTo>
                    <a:pt x="19732" y="272501"/>
                  </a:lnTo>
                  <a:lnTo>
                    <a:pt x="19559" y="258481"/>
                  </a:lnTo>
                  <a:lnTo>
                    <a:pt x="18911" y="243504"/>
                  </a:lnTo>
                  <a:lnTo>
                    <a:pt x="17662" y="227782"/>
                  </a:lnTo>
                  <a:lnTo>
                    <a:pt x="16009" y="211506"/>
                  </a:lnTo>
                  <a:lnTo>
                    <a:pt x="14361" y="194834"/>
                  </a:lnTo>
                  <a:lnTo>
                    <a:pt x="12954" y="177888"/>
                  </a:lnTo>
                  <a:lnTo>
                    <a:pt x="11688" y="160918"/>
                  </a:lnTo>
                  <a:lnTo>
                    <a:pt x="10232" y="144292"/>
                  </a:lnTo>
                  <a:lnTo>
                    <a:pt x="8405" y="128176"/>
                  </a:lnTo>
                  <a:lnTo>
                    <a:pt x="6348" y="112405"/>
                  </a:lnTo>
                  <a:lnTo>
                    <a:pt x="4420" y="96588"/>
                  </a:lnTo>
                  <a:lnTo>
                    <a:pt x="2826" y="80498"/>
                  </a:lnTo>
                  <a:lnTo>
                    <a:pt x="1603" y="64080"/>
                  </a:lnTo>
                  <a:lnTo>
                    <a:pt x="708" y="47366"/>
                  </a:lnTo>
                  <a:lnTo>
                    <a:pt x="80" y="30454"/>
                  </a:lnTo>
                  <a:lnTo>
                    <a:pt x="0" y="14896"/>
                  </a:lnTo>
                  <a:lnTo>
                    <a:pt x="1681" y="4153"/>
                  </a:lnTo>
                  <a:lnTo>
                    <a:pt x="5594" y="0"/>
                  </a:lnTo>
                  <a:lnTo>
                    <a:pt x="10593" y="1442"/>
                  </a:lnTo>
                  <a:lnTo>
                    <a:pt x="16165" y="6945"/>
                  </a:lnTo>
                  <a:lnTo>
                    <a:pt x="22135" y="15413"/>
                  </a:lnTo>
                  <a:lnTo>
                    <a:pt x="28407" y="26251"/>
                  </a:lnTo>
                  <a:lnTo>
                    <a:pt x="34897" y="38959"/>
                  </a:lnTo>
                  <a:lnTo>
                    <a:pt x="41380" y="52756"/>
                  </a:lnTo>
                  <a:lnTo>
                    <a:pt x="47503" y="66646"/>
                  </a:lnTo>
                  <a:lnTo>
                    <a:pt x="53109" y="80075"/>
                  </a:lnTo>
                  <a:lnTo>
                    <a:pt x="58534" y="93215"/>
                  </a:lnTo>
                  <a:lnTo>
                    <a:pt x="64476" y="106720"/>
                  </a:lnTo>
                  <a:lnTo>
                    <a:pt x="71289" y="120958"/>
                  </a:lnTo>
                  <a:lnTo>
                    <a:pt x="78834" y="135982"/>
                  </a:lnTo>
                  <a:lnTo>
                    <a:pt x="86670" y="151687"/>
                  </a:lnTo>
                  <a:lnTo>
                    <a:pt x="94502" y="167922"/>
                  </a:lnTo>
                  <a:lnTo>
                    <a:pt x="102372" y="184386"/>
                  </a:lnTo>
                  <a:lnTo>
                    <a:pt x="110560" y="200658"/>
                  </a:lnTo>
                  <a:lnTo>
                    <a:pt x="119211" y="216515"/>
                  </a:lnTo>
                  <a:lnTo>
                    <a:pt x="128154" y="231602"/>
                  </a:lnTo>
                  <a:lnTo>
                    <a:pt x="137011" y="245361"/>
                  </a:lnTo>
                  <a:lnTo>
                    <a:pt x="145568" y="257610"/>
                  </a:lnTo>
                  <a:lnTo>
                    <a:pt x="153942" y="268327"/>
                  </a:lnTo>
                  <a:lnTo>
                    <a:pt x="162478" y="277470"/>
                  </a:lnTo>
                  <a:lnTo>
                    <a:pt x="171369" y="285164"/>
                  </a:lnTo>
                  <a:lnTo>
                    <a:pt x="180646" y="291182"/>
                  </a:lnTo>
                  <a:lnTo>
                    <a:pt x="190260" y="294877"/>
                  </a:lnTo>
                  <a:lnTo>
                    <a:pt x="200125" y="296095"/>
                  </a:lnTo>
                  <a:lnTo>
                    <a:pt x="209681" y="294794"/>
                  </a:lnTo>
                  <a:lnTo>
                    <a:pt x="217953" y="290806"/>
                  </a:lnTo>
                  <a:lnTo>
                    <a:pt x="224509" y="284307"/>
                  </a:lnTo>
                  <a:lnTo>
                    <a:pt x="229417" y="275724"/>
                  </a:lnTo>
                  <a:lnTo>
                    <a:pt x="232958" y="265538"/>
                  </a:lnTo>
                  <a:lnTo>
                    <a:pt x="235454" y="254174"/>
                  </a:lnTo>
                  <a:lnTo>
                    <a:pt x="237183" y="241972"/>
                  </a:lnTo>
                  <a:lnTo>
                    <a:pt x="238369" y="229184"/>
                  </a:lnTo>
                  <a:lnTo>
                    <a:pt x="239175" y="215991"/>
                  </a:lnTo>
                  <a:lnTo>
                    <a:pt x="239721" y="202524"/>
                  </a:lnTo>
                  <a:lnTo>
                    <a:pt x="240088" y="188869"/>
                  </a:lnTo>
                  <a:lnTo>
                    <a:pt x="240331" y="175088"/>
                  </a:lnTo>
                  <a:lnTo>
                    <a:pt x="240324" y="161222"/>
                  </a:lnTo>
                  <a:lnTo>
                    <a:pt x="239786" y="147299"/>
                  </a:lnTo>
                  <a:lnTo>
                    <a:pt x="238607" y="133343"/>
                  </a:lnTo>
                  <a:lnTo>
                    <a:pt x="236831" y="119529"/>
                  </a:lnTo>
                  <a:lnTo>
                    <a:pt x="234568" y="106174"/>
                  </a:lnTo>
                  <a:lnTo>
                    <a:pt x="231934" y="93412"/>
                  </a:lnTo>
                  <a:lnTo>
                    <a:pt x="229030" y="81214"/>
                  </a:lnTo>
                  <a:lnTo>
                    <a:pt x="225936" y="69483"/>
                  </a:lnTo>
                  <a:lnTo>
                    <a:pt x="222712" y="58117"/>
                  </a:lnTo>
                  <a:lnTo>
                    <a:pt x="219555" y="47281"/>
                  </a:lnTo>
                  <a:lnTo>
                    <a:pt x="216479" y="36238"/>
                  </a:lnTo>
                  <a:lnTo>
                    <a:pt x="213217" y="22898"/>
                  </a:lnTo>
                  <a:lnTo>
                    <a:pt x="209249" y="3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0967" y="1392459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9" y="34467"/>
                  </a:lnTo>
                  <a:lnTo>
                    <a:pt x="355" y="46801"/>
                  </a:lnTo>
                  <a:lnTo>
                    <a:pt x="1651" y="60109"/>
                  </a:lnTo>
                  <a:lnTo>
                    <a:pt x="4153" y="74423"/>
                  </a:lnTo>
                  <a:lnTo>
                    <a:pt x="7632" y="89774"/>
                  </a:lnTo>
                  <a:lnTo>
                    <a:pt x="11576" y="106284"/>
                  </a:lnTo>
                  <a:lnTo>
                    <a:pt x="15635" y="123904"/>
                  </a:lnTo>
                  <a:lnTo>
                    <a:pt x="19646" y="142294"/>
                  </a:lnTo>
                  <a:lnTo>
                    <a:pt x="23559" y="160936"/>
                  </a:lnTo>
                  <a:lnTo>
                    <a:pt x="27371" y="179507"/>
                  </a:lnTo>
                  <a:lnTo>
                    <a:pt x="31099" y="197722"/>
                  </a:lnTo>
                  <a:lnTo>
                    <a:pt x="34763" y="215259"/>
                  </a:lnTo>
                  <a:lnTo>
                    <a:pt x="38374" y="232017"/>
                  </a:lnTo>
                  <a:lnTo>
                    <a:pt x="41784" y="248067"/>
                  </a:lnTo>
                  <a:lnTo>
                    <a:pt x="44695" y="263546"/>
                  </a:lnTo>
                  <a:lnTo>
                    <a:pt x="46985" y="278581"/>
                  </a:lnTo>
                  <a:lnTo>
                    <a:pt x="48696" y="292878"/>
                  </a:lnTo>
                  <a:lnTo>
                    <a:pt x="50111" y="307233"/>
                  </a:lnTo>
                  <a:lnTo>
                    <a:pt x="51356" y="324029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9423" y="1381931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6" y="38465"/>
                  </a:lnTo>
                  <a:lnTo>
                    <a:pt x="7970" y="54173"/>
                  </a:lnTo>
                  <a:lnTo>
                    <a:pt x="9467" y="70817"/>
                  </a:lnTo>
                  <a:lnTo>
                    <a:pt x="11317" y="87944"/>
                  </a:lnTo>
                  <a:lnTo>
                    <a:pt x="13557" y="104972"/>
                  </a:lnTo>
                  <a:lnTo>
                    <a:pt x="16138" y="121158"/>
                  </a:lnTo>
                  <a:lnTo>
                    <a:pt x="18983" y="136191"/>
                  </a:lnTo>
                  <a:lnTo>
                    <a:pt x="21859" y="150434"/>
                  </a:lnTo>
                  <a:lnTo>
                    <a:pt x="24403" y="164692"/>
                  </a:lnTo>
                  <a:lnTo>
                    <a:pt x="26448" y="179432"/>
                  </a:lnTo>
                  <a:lnTo>
                    <a:pt x="28158" y="194455"/>
                  </a:lnTo>
                  <a:lnTo>
                    <a:pt x="29921" y="209095"/>
                  </a:lnTo>
                  <a:lnTo>
                    <a:pt x="31957" y="222993"/>
                  </a:lnTo>
                  <a:lnTo>
                    <a:pt x="34156" y="236428"/>
                  </a:lnTo>
                  <a:lnTo>
                    <a:pt x="36179" y="250122"/>
                  </a:lnTo>
                  <a:lnTo>
                    <a:pt x="37842" y="264474"/>
                  </a:lnTo>
                  <a:lnTo>
                    <a:pt x="39280" y="279232"/>
                  </a:lnTo>
                  <a:lnTo>
                    <a:pt x="40853" y="293692"/>
                  </a:lnTo>
                  <a:lnTo>
                    <a:pt x="42758" y="307446"/>
                  </a:lnTo>
                  <a:lnTo>
                    <a:pt x="44878" y="319977"/>
                  </a:lnTo>
                  <a:lnTo>
                    <a:pt x="47070" y="331738"/>
                  </a:lnTo>
                  <a:lnTo>
                    <a:pt x="49529" y="343756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3609" y="161355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70117" y="18190"/>
                  </a:lnTo>
                  <a:lnTo>
                    <a:pt x="161130" y="16048"/>
                  </a:lnTo>
                  <a:lnTo>
                    <a:pt x="151134" y="14440"/>
                  </a:lnTo>
                  <a:lnTo>
                    <a:pt x="140154" y="13087"/>
                  </a:lnTo>
                  <a:lnTo>
                    <a:pt x="128342" y="11590"/>
                  </a:lnTo>
                  <a:lnTo>
                    <a:pt x="115884" y="9744"/>
                  </a:lnTo>
                  <a:lnTo>
                    <a:pt x="102946" y="7677"/>
                  </a:lnTo>
                  <a:lnTo>
                    <a:pt x="89665" y="5744"/>
                  </a:lnTo>
                  <a:lnTo>
                    <a:pt x="76153" y="4148"/>
                  </a:lnTo>
                  <a:lnTo>
                    <a:pt x="62704" y="2922"/>
                  </a:lnTo>
                  <a:lnTo>
                    <a:pt x="48276" y="1891"/>
                  </a:lnTo>
                  <a:lnTo>
                    <a:pt x="29367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30521" y="152933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350" y="2866"/>
                  </a:lnTo>
                  <a:lnTo>
                    <a:pt x="86723" y="5008"/>
                  </a:lnTo>
                  <a:lnTo>
                    <a:pt x="75445" y="6611"/>
                  </a:lnTo>
                  <a:lnTo>
                    <a:pt x="63014" y="7794"/>
                  </a:lnTo>
                  <a:lnTo>
                    <a:pt x="49024" y="8773"/>
                  </a:lnTo>
                  <a:lnTo>
                    <a:pt x="3000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57742" y="1306581"/>
            <a:ext cx="1304697" cy="463039"/>
            <a:chOff x="1257742" y="1306581"/>
            <a:chExt cx="1304697" cy="463039"/>
          </a:xfrm>
        </p:grpSpPr>
        <p:sp>
          <p:nvSpPr>
            <p:cNvPr id="25" name="Freeform 24"/>
            <p:cNvSpPr/>
            <p:nvPr/>
          </p:nvSpPr>
          <p:spPr>
            <a:xfrm>
              <a:off x="1257742" y="1330781"/>
              <a:ext cx="220262" cy="438839"/>
            </a:xfrm>
            <a:custGeom>
              <a:avLst/>
              <a:gdLst/>
              <a:ahLst/>
              <a:cxnLst/>
              <a:rect l="0" t="0" r="0" b="0"/>
              <a:pathLst>
                <a:path w="220262" h="438839">
                  <a:moveTo>
                    <a:pt x="209733" y="61678"/>
                  </a:moveTo>
                  <a:lnTo>
                    <a:pt x="203865" y="55744"/>
                  </a:lnTo>
                  <a:lnTo>
                    <a:pt x="198301" y="49539"/>
                  </a:lnTo>
                  <a:lnTo>
                    <a:pt x="192497" y="42448"/>
                  </a:lnTo>
                  <a:lnTo>
                    <a:pt x="186244" y="34680"/>
                  </a:lnTo>
                  <a:lnTo>
                    <a:pt x="179265" y="26682"/>
                  </a:lnTo>
                  <a:lnTo>
                    <a:pt x="171479" y="18755"/>
                  </a:lnTo>
                  <a:lnTo>
                    <a:pt x="162805" y="11499"/>
                  </a:lnTo>
                  <a:lnTo>
                    <a:pt x="153078" y="5851"/>
                  </a:lnTo>
                  <a:lnTo>
                    <a:pt x="142315" y="2173"/>
                  </a:lnTo>
                  <a:lnTo>
                    <a:pt x="130835" y="335"/>
                  </a:lnTo>
                  <a:lnTo>
                    <a:pt x="119137" y="0"/>
                  </a:lnTo>
                  <a:lnTo>
                    <a:pt x="107535" y="816"/>
                  </a:lnTo>
                  <a:lnTo>
                    <a:pt x="96307" y="2801"/>
                  </a:lnTo>
                  <a:lnTo>
                    <a:pt x="85766" y="6327"/>
                  </a:lnTo>
                  <a:lnTo>
                    <a:pt x="76017" y="11473"/>
                  </a:lnTo>
                  <a:lnTo>
                    <a:pt x="67148" y="18045"/>
                  </a:lnTo>
                  <a:lnTo>
                    <a:pt x="59330" y="25751"/>
                  </a:lnTo>
                  <a:lnTo>
                    <a:pt x="52549" y="34307"/>
                  </a:lnTo>
                  <a:lnTo>
                    <a:pt x="46654" y="43475"/>
                  </a:lnTo>
                  <a:lnTo>
                    <a:pt x="41453" y="53074"/>
                  </a:lnTo>
                  <a:lnTo>
                    <a:pt x="36760" y="62971"/>
                  </a:lnTo>
                  <a:lnTo>
                    <a:pt x="32266" y="73074"/>
                  </a:lnTo>
                  <a:lnTo>
                    <a:pt x="27555" y="83316"/>
                  </a:lnTo>
                  <a:lnTo>
                    <a:pt x="22427" y="93661"/>
                  </a:lnTo>
                  <a:lnTo>
                    <a:pt x="17185" y="104406"/>
                  </a:lnTo>
                  <a:lnTo>
                    <a:pt x="12505" y="116145"/>
                  </a:lnTo>
                  <a:lnTo>
                    <a:pt x="8732" y="129123"/>
                  </a:lnTo>
                  <a:lnTo>
                    <a:pt x="5879" y="143264"/>
                  </a:lnTo>
                  <a:lnTo>
                    <a:pt x="3807" y="158360"/>
                  </a:lnTo>
                  <a:lnTo>
                    <a:pt x="2341" y="174183"/>
                  </a:lnTo>
                  <a:lnTo>
                    <a:pt x="1322" y="190537"/>
                  </a:lnTo>
                  <a:lnTo>
                    <a:pt x="622" y="207266"/>
                  </a:lnTo>
                  <a:lnTo>
                    <a:pt x="150" y="224254"/>
                  </a:lnTo>
                  <a:lnTo>
                    <a:pt x="0" y="241252"/>
                  </a:lnTo>
                  <a:lnTo>
                    <a:pt x="431" y="257898"/>
                  </a:lnTo>
                  <a:lnTo>
                    <a:pt x="1542" y="274023"/>
                  </a:lnTo>
                  <a:lnTo>
                    <a:pt x="3443" y="289630"/>
                  </a:lnTo>
                  <a:lnTo>
                    <a:pt x="6322" y="304805"/>
                  </a:lnTo>
                  <a:lnTo>
                    <a:pt x="10187" y="319641"/>
                  </a:lnTo>
                  <a:lnTo>
                    <a:pt x="14902" y="334063"/>
                  </a:lnTo>
                  <a:lnTo>
                    <a:pt x="20283" y="347835"/>
                  </a:lnTo>
                  <a:lnTo>
                    <a:pt x="26160" y="360876"/>
                  </a:lnTo>
                  <a:lnTo>
                    <a:pt x="32393" y="373091"/>
                  </a:lnTo>
                  <a:lnTo>
                    <a:pt x="38875" y="384303"/>
                  </a:lnTo>
                  <a:lnTo>
                    <a:pt x="45536" y="394512"/>
                  </a:lnTo>
                  <a:lnTo>
                    <a:pt x="52482" y="403859"/>
                  </a:lnTo>
                  <a:lnTo>
                    <a:pt x="59984" y="412532"/>
                  </a:lnTo>
                  <a:lnTo>
                    <a:pt x="68146" y="420690"/>
                  </a:lnTo>
                  <a:lnTo>
                    <a:pt x="76916" y="427984"/>
                  </a:lnTo>
                  <a:lnTo>
                    <a:pt x="86182" y="433600"/>
                  </a:lnTo>
                  <a:lnTo>
                    <a:pt x="95824" y="437221"/>
                  </a:lnTo>
                  <a:lnTo>
                    <a:pt x="105739" y="438838"/>
                  </a:lnTo>
                  <a:lnTo>
                    <a:pt x="115848" y="438486"/>
                  </a:lnTo>
                  <a:lnTo>
                    <a:pt x="126091" y="436395"/>
                  </a:lnTo>
                  <a:lnTo>
                    <a:pt x="136427" y="432909"/>
                  </a:lnTo>
                  <a:lnTo>
                    <a:pt x="146825" y="428368"/>
                  </a:lnTo>
                  <a:lnTo>
                    <a:pt x="157262" y="423062"/>
                  </a:lnTo>
                  <a:lnTo>
                    <a:pt x="167559" y="417215"/>
                  </a:lnTo>
                  <a:lnTo>
                    <a:pt x="177400" y="410992"/>
                  </a:lnTo>
                  <a:lnTo>
                    <a:pt x="186640" y="404516"/>
                  </a:lnTo>
                  <a:lnTo>
                    <a:pt x="195008" y="397980"/>
                  </a:lnTo>
                  <a:lnTo>
                    <a:pt x="202842" y="390911"/>
                  </a:lnTo>
                  <a:lnTo>
                    <a:pt x="210830" y="381575"/>
                  </a:lnTo>
                  <a:lnTo>
                    <a:pt x="220261" y="367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17918" y="1570428"/>
              <a:ext cx="134434" cy="173562"/>
            </a:xfrm>
            <a:custGeom>
              <a:avLst/>
              <a:gdLst/>
              <a:ahLst/>
              <a:cxnLst/>
              <a:rect l="0" t="0" r="0" b="0"/>
              <a:pathLst>
                <a:path w="134434" h="173562">
                  <a:moveTo>
                    <a:pt x="96956" y="11544"/>
                  </a:moveTo>
                  <a:lnTo>
                    <a:pt x="90954" y="5878"/>
                  </a:lnTo>
                  <a:lnTo>
                    <a:pt x="84109" y="2234"/>
                  </a:lnTo>
                  <a:lnTo>
                    <a:pt x="75726" y="329"/>
                  </a:lnTo>
                  <a:lnTo>
                    <a:pt x="66272" y="0"/>
                  </a:lnTo>
                  <a:lnTo>
                    <a:pt x="56605" y="1268"/>
                  </a:lnTo>
                  <a:lnTo>
                    <a:pt x="47256" y="3997"/>
                  </a:lnTo>
                  <a:lnTo>
                    <a:pt x="38556" y="8091"/>
                  </a:lnTo>
                  <a:lnTo>
                    <a:pt x="30801" y="13574"/>
                  </a:lnTo>
                  <a:lnTo>
                    <a:pt x="24037" y="20332"/>
                  </a:lnTo>
                  <a:lnTo>
                    <a:pt x="18142" y="28138"/>
                  </a:lnTo>
                  <a:lnTo>
                    <a:pt x="12934" y="36747"/>
                  </a:lnTo>
                  <a:lnTo>
                    <a:pt x="8247" y="45948"/>
                  </a:lnTo>
                  <a:lnTo>
                    <a:pt x="4266" y="55736"/>
                  </a:lnTo>
                  <a:lnTo>
                    <a:pt x="1495" y="66292"/>
                  </a:lnTo>
                  <a:lnTo>
                    <a:pt x="114" y="77649"/>
                  </a:lnTo>
                  <a:lnTo>
                    <a:pt x="0" y="89546"/>
                  </a:lnTo>
                  <a:lnTo>
                    <a:pt x="912" y="101533"/>
                  </a:lnTo>
                  <a:lnTo>
                    <a:pt x="2603" y="113332"/>
                  </a:lnTo>
                  <a:lnTo>
                    <a:pt x="5026" y="124695"/>
                  </a:lnTo>
                  <a:lnTo>
                    <a:pt x="8322" y="135326"/>
                  </a:lnTo>
                  <a:lnTo>
                    <a:pt x="12509" y="145132"/>
                  </a:lnTo>
                  <a:lnTo>
                    <a:pt x="17794" y="153868"/>
                  </a:lnTo>
                  <a:lnTo>
                    <a:pt x="24630" y="161066"/>
                  </a:lnTo>
                  <a:lnTo>
                    <a:pt x="33119" y="166607"/>
                  </a:lnTo>
                  <a:lnTo>
                    <a:pt x="42905" y="170516"/>
                  </a:lnTo>
                  <a:lnTo>
                    <a:pt x="53383" y="172781"/>
                  </a:lnTo>
                  <a:lnTo>
                    <a:pt x="64127" y="173561"/>
                  </a:lnTo>
                  <a:lnTo>
                    <a:pt x="74763" y="172969"/>
                  </a:lnTo>
                  <a:lnTo>
                    <a:pt x="84897" y="170985"/>
                  </a:lnTo>
                  <a:lnTo>
                    <a:pt x="94370" y="167723"/>
                  </a:lnTo>
                  <a:lnTo>
                    <a:pt x="103051" y="163246"/>
                  </a:lnTo>
                  <a:lnTo>
                    <a:pt x="110744" y="157493"/>
                  </a:lnTo>
                  <a:lnTo>
                    <a:pt x="117436" y="150544"/>
                  </a:lnTo>
                  <a:lnTo>
                    <a:pt x="123100" y="142437"/>
                  </a:lnTo>
                  <a:lnTo>
                    <a:pt x="127616" y="133093"/>
                  </a:lnTo>
                  <a:lnTo>
                    <a:pt x="131022" y="122589"/>
                  </a:lnTo>
                  <a:lnTo>
                    <a:pt x="133327" y="111281"/>
                  </a:lnTo>
                  <a:lnTo>
                    <a:pt x="134433" y="99700"/>
                  </a:lnTo>
                  <a:lnTo>
                    <a:pt x="134392" y="88180"/>
                  </a:lnTo>
                  <a:lnTo>
                    <a:pt x="133059" y="77176"/>
                  </a:lnTo>
                  <a:lnTo>
                    <a:pt x="130038" y="67318"/>
                  </a:lnTo>
                  <a:lnTo>
                    <a:pt x="125267" y="58850"/>
                  </a:lnTo>
                  <a:lnTo>
                    <a:pt x="119046" y="52004"/>
                  </a:lnTo>
                  <a:lnTo>
                    <a:pt x="111039" y="46624"/>
                  </a:lnTo>
                  <a:lnTo>
                    <a:pt x="98308" y="43357"/>
                  </a:lnTo>
                  <a:lnTo>
                    <a:pt x="75899" y="43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88573" y="1568930"/>
              <a:ext cx="157929" cy="149914"/>
            </a:xfrm>
            <a:custGeom>
              <a:avLst/>
              <a:gdLst/>
              <a:ahLst/>
              <a:cxnLst/>
              <a:rect l="0" t="0" r="0" b="0"/>
              <a:pathLst>
                <a:path w="157929" h="149914">
                  <a:moveTo>
                    <a:pt x="0" y="55156"/>
                  </a:moveTo>
                  <a:lnTo>
                    <a:pt x="5801" y="63957"/>
                  </a:lnTo>
                  <a:lnTo>
                    <a:pt x="10725" y="72304"/>
                  </a:lnTo>
                  <a:lnTo>
                    <a:pt x="15228" y="81003"/>
                  </a:lnTo>
                  <a:lnTo>
                    <a:pt x="19448" y="90124"/>
                  </a:lnTo>
                  <a:lnTo>
                    <a:pt x="23462" y="99619"/>
                  </a:lnTo>
                  <a:lnTo>
                    <a:pt x="27286" y="109361"/>
                  </a:lnTo>
                  <a:lnTo>
                    <a:pt x="29646" y="117519"/>
                  </a:lnTo>
                  <a:lnTo>
                    <a:pt x="29262" y="121306"/>
                  </a:lnTo>
                  <a:lnTo>
                    <a:pt x="27191" y="120594"/>
                  </a:lnTo>
                  <a:lnTo>
                    <a:pt x="24310" y="116529"/>
                  </a:lnTo>
                  <a:lnTo>
                    <a:pt x="21222" y="110051"/>
                  </a:lnTo>
                  <a:lnTo>
                    <a:pt x="18445" y="101634"/>
                  </a:lnTo>
                  <a:lnTo>
                    <a:pt x="16208" y="91667"/>
                  </a:lnTo>
                  <a:lnTo>
                    <a:pt x="14688" y="80677"/>
                  </a:lnTo>
                  <a:lnTo>
                    <a:pt x="14107" y="69287"/>
                  </a:lnTo>
                  <a:lnTo>
                    <a:pt x="14495" y="57881"/>
                  </a:lnTo>
                  <a:lnTo>
                    <a:pt x="15890" y="46778"/>
                  </a:lnTo>
                  <a:lnTo>
                    <a:pt x="18420" y="36319"/>
                  </a:lnTo>
                  <a:lnTo>
                    <a:pt x="22060" y="26627"/>
                  </a:lnTo>
                  <a:lnTo>
                    <a:pt x="27132" y="17966"/>
                  </a:lnTo>
                  <a:lnTo>
                    <a:pt x="34348" y="10819"/>
                  </a:lnTo>
                  <a:lnTo>
                    <a:pt x="43898" y="5315"/>
                  </a:lnTo>
                  <a:lnTo>
                    <a:pt x="55040" y="1602"/>
                  </a:lnTo>
                  <a:lnTo>
                    <a:pt x="66434" y="0"/>
                  </a:lnTo>
                  <a:lnTo>
                    <a:pt x="77275" y="483"/>
                  </a:lnTo>
                  <a:lnTo>
                    <a:pt x="87313" y="2908"/>
                  </a:lnTo>
                  <a:lnTo>
                    <a:pt x="96581" y="7193"/>
                  </a:lnTo>
                  <a:lnTo>
                    <a:pt x="105212" y="13109"/>
                  </a:lnTo>
                  <a:lnTo>
                    <a:pt x="113194" y="20333"/>
                  </a:lnTo>
                  <a:lnTo>
                    <a:pt x="120351" y="28544"/>
                  </a:lnTo>
                  <a:lnTo>
                    <a:pt x="126655" y="37470"/>
                  </a:lnTo>
                  <a:lnTo>
                    <a:pt x="132215" y="46902"/>
                  </a:lnTo>
                  <a:lnTo>
                    <a:pt x="137184" y="56686"/>
                  </a:lnTo>
                  <a:lnTo>
                    <a:pt x="141709" y="66715"/>
                  </a:lnTo>
                  <a:lnTo>
                    <a:pt x="145749" y="77078"/>
                  </a:lnTo>
                  <a:lnTo>
                    <a:pt x="149090" y="88027"/>
                  </a:lnTo>
                  <a:lnTo>
                    <a:pt x="151672" y="99638"/>
                  </a:lnTo>
                  <a:lnTo>
                    <a:pt x="153580" y="111244"/>
                  </a:lnTo>
                  <a:lnTo>
                    <a:pt x="155150" y="122666"/>
                  </a:lnTo>
                  <a:lnTo>
                    <a:pt x="156520" y="134909"/>
                  </a:lnTo>
                  <a:lnTo>
                    <a:pt x="157928" y="149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4716" y="1549549"/>
              <a:ext cx="131299" cy="167480"/>
            </a:xfrm>
            <a:custGeom>
              <a:avLst/>
              <a:gdLst/>
              <a:ahLst/>
              <a:cxnLst/>
              <a:rect l="0" t="0" r="0" b="0"/>
              <a:pathLst>
                <a:path w="131299" h="167480">
                  <a:moveTo>
                    <a:pt x="89184" y="11366"/>
                  </a:moveTo>
                  <a:lnTo>
                    <a:pt x="83182" y="5700"/>
                  </a:lnTo>
                  <a:lnTo>
                    <a:pt x="76337" y="2056"/>
                  </a:lnTo>
                  <a:lnTo>
                    <a:pt x="67959" y="156"/>
                  </a:lnTo>
                  <a:lnTo>
                    <a:pt x="58677" y="0"/>
                  </a:lnTo>
                  <a:lnTo>
                    <a:pt x="49659" y="1916"/>
                  </a:lnTo>
                  <a:lnTo>
                    <a:pt x="41553" y="5894"/>
                  </a:lnTo>
                  <a:lnTo>
                    <a:pt x="34334" y="11640"/>
                  </a:lnTo>
                  <a:lnTo>
                    <a:pt x="27578" y="18772"/>
                  </a:lnTo>
                  <a:lnTo>
                    <a:pt x="20974" y="26937"/>
                  </a:lnTo>
                  <a:lnTo>
                    <a:pt x="14692" y="36008"/>
                  </a:lnTo>
                  <a:lnTo>
                    <a:pt x="9291" y="46074"/>
                  </a:lnTo>
                  <a:lnTo>
                    <a:pt x="5029" y="57097"/>
                  </a:lnTo>
                  <a:lnTo>
                    <a:pt x="2012" y="68770"/>
                  </a:lnTo>
                  <a:lnTo>
                    <a:pt x="361" y="80605"/>
                  </a:lnTo>
                  <a:lnTo>
                    <a:pt x="0" y="92302"/>
                  </a:lnTo>
                  <a:lnTo>
                    <a:pt x="876" y="103597"/>
                  </a:lnTo>
                  <a:lnTo>
                    <a:pt x="3053" y="114182"/>
                  </a:lnTo>
                  <a:lnTo>
                    <a:pt x="6444" y="123967"/>
                  </a:lnTo>
                  <a:lnTo>
                    <a:pt x="11006" y="133029"/>
                  </a:lnTo>
                  <a:lnTo>
                    <a:pt x="16818" y="141510"/>
                  </a:lnTo>
                  <a:lnTo>
                    <a:pt x="23801" y="149539"/>
                  </a:lnTo>
                  <a:lnTo>
                    <a:pt x="31760" y="156747"/>
                  </a:lnTo>
                  <a:lnTo>
                    <a:pt x="40474" y="162305"/>
                  </a:lnTo>
                  <a:lnTo>
                    <a:pt x="49741" y="165888"/>
                  </a:lnTo>
                  <a:lnTo>
                    <a:pt x="59404" y="167479"/>
                  </a:lnTo>
                  <a:lnTo>
                    <a:pt x="69342" y="167110"/>
                  </a:lnTo>
                  <a:lnTo>
                    <a:pt x="79462" y="165008"/>
                  </a:lnTo>
                  <a:lnTo>
                    <a:pt x="89441" y="161438"/>
                  </a:lnTo>
                  <a:lnTo>
                    <a:pt x="99807" y="156046"/>
                  </a:lnTo>
                  <a:lnTo>
                    <a:pt x="112587" y="146128"/>
                  </a:lnTo>
                  <a:lnTo>
                    <a:pt x="131298" y="127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62836" y="1567849"/>
              <a:ext cx="113934" cy="162371"/>
            </a:xfrm>
            <a:custGeom>
              <a:avLst/>
              <a:gdLst/>
              <a:ahLst/>
              <a:cxnLst/>
              <a:rect l="0" t="0" r="0" b="0"/>
              <a:pathLst>
                <a:path w="113934" h="162371">
                  <a:moveTo>
                    <a:pt x="88991" y="3595"/>
                  </a:moveTo>
                  <a:lnTo>
                    <a:pt x="80257" y="862"/>
                  </a:lnTo>
                  <a:lnTo>
                    <a:pt x="72551" y="0"/>
                  </a:lnTo>
                  <a:lnTo>
                    <a:pt x="65148" y="990"/>
                  </a:lnTo>
                  <a:lnTo>
                    <a:pt x="57887" y="3529"/>
                  </a:lnTo>
                  <a:lnTo>
                    <a:pt x="50708" y="7314"/>
                  </a:lnTo>
                  <a:lnTo>
                    <a:pt x="43583" y="12054"/>
                  </a:lnTo>
                  <a:lnTo>
                    <a:pt x="36493" y="17660"/>
                  </a:lnTo>
                  <a:lnTo>
                    <a:pt x="29426" y="24238"/>
                  </a:lnTo>
                  <a:lnTo>
                    <a:pt x="22384" y="31773"/>
                  </a:lnTo>
                  <a:lnTo>
                    <a:pt x="15689" y="40289"/>
                  </a:lnTo>
                  <a:lnTo>
                    <a:pt x="9953" y="49914"/>
                  </a:lnTo>
                  <a:lnTo>
                    <a:pt x="5435" y="60610"/>
                  </a:lnTo>
                  <a:lnTo>
                    <a:pt x="2234" y="72047"/>
                  </a:lnTo>
                  <a:lnTo>
                    <a:pt x="452" y="83717"/>
                  </a:lnTo>
                  <a:lnTo>
                    <a:pt x="0" y="95300"/>
                  </a:lnTo>
                  <a:lnTo>
                    <a:pt x="814" y="106516"/>
                  </a:lnTo>
                  <a:lnTo>
                    <a:pt x="2948" y="117048"/>
                  </a:lnTo>
                  <a:lnTo>
                    <a:pt x="6310" y="126793"/>
                  </a:lnTo>
                  <a:lnTo>
                    <a:pt x="10854" y="135658"/>
                  </a:lnTo>
                  <a:lnTo>
                    <a:pt x="16651" y="143474"/>
                  </a:lnTo>
                  <a:lnTo>
                    <a:pt x="23631" y="150244"/>
                  </a:lnTo>
                  <a:lnTo>
                    <a:pt x="31757" y="155792"/>
                  </a:lnTo>
                  <a:lnTo>
                    <a:pt x="41115" y="159696"/>
                  </a:lnTo>
                  <a:lnTo>
                    <a:pt x="51624" y="161873"/>
                  </a:lnTo>
                  <a:lnTo>
                    <a:pt x="62764" y="162370"/>
                  </a:lnTo>
                  <a:lnTo>
                    <a:pt x="73701" y="161191"/>
                  </a:lnTo>
                  <a:lnTo>
                    <a:pt x="83970" y="158501"/>
                  </a:lnTo>
                  <a:lnTo>
                    <a:pt x="93151" y="154255"/>
                  </a:lnTo>
                  <a:lnTo>
                    <a:pt x="100713" y="148132"/>
                  </a:lnTo>
                  <a:lnTo>
                    <a:pt x="106531" y="140130"/>
                  </a:lnTo>
                  <a:lnTo>
                    <a:pt x="110641" y="130673"/>
                  </a:lnTo>
                  <a:lnTo>
                    <a:pt x="113049" y="120416"/>
                  </a:lnTo>
                  <a:lnTo>
                    <a:pt x="113933" y="109816"/>
                  </a:lnTo>
                  <a:lnTo>
                    <a:pt x="113581" y="99108"/>
                  </a:lnTo>
                  <a:lnTo>
                    <a:pt x="112291" y="88393"/>
                  </a:lnTo>
                  <a:lnTo>
                    <a:pt x="110310" y="77725"/>
                  </a:lnTo>
                  <a:lnTo>
                    <a:pt x="107507" y="67766"/>
                  </a:lnTo>
                  <a:lnTo>
                    <a:pt x="103416" y="59742"/>
                  </a:lnTo>
                  <a:lnTo>
                    <a:pt x="97854" y="54155"/>
                  </a:lnTo>
                  <a:lnTo>
                    <a:pt x="90952" y="50091"/>
                  </a:lnTo>
                  <a:lnTo>
                    <a:pt x="81587" y="47394"/>
                  </a:lnTo>
                  <a:lnTo>
                    <a:pt x="67934" y="45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46584" y="1539858"/>
              <a:ext cx="126343" cy="167481"/>
            </a:xfrm>
            <a:custGeom>
              <a:avLst/>
              <a:gdLst/>
              <a:ahLst/>
              <a:cxnLst/>
              <a:rect l="0" t="0" r="0" b="0"/>
              <a:pathLst>
                <a:path w="126343" h="167481">
                  <a:moveTo>
                    <a:pt x="0" y="105285"/>
                  </a:moveTo>
                  <a:lnTo>
                    <a:pt x="2933" y="114086"/>
                  </a:lnTo>
                  <a:lnTo>
                    <a:pt x="5716" y="122433"/>
                  </a:lnTo>
                  <a:lnTo>
                    <a:pt x="8620" y="131132"/>
                  </a:lnTo>
                  <a:lnTo>
                    <a:pt x="11833" y="140253"/>
                  </a:lnTo>
                  <a:lnTo>
                    <a:pt x="15646" y="149748"/>
                  </a:lnTo>
                  <a:lnTo>
                    <a:pt x="20139" y="159460"/>
                  </a:lnTo>
                  <a:lnTo>
                    <a:pt x="24358" y="166532"/>
                  </a:lnTo>
                  <a:lnTo>
                    <a:pt x="26498" y="167480"/>
                  </a:lnTo>
                  <a:lnTo>
                    <a:pt x="25963" y="163377"/>
                  </a:lnTo>
                  <a:lnTo>
                    <a:pt x="23613" y="155856"/>
                  </a:lnTo>
                  <a:lnTo>
                    <a:pt x="20732" y="146093"/>
                  </a:lnTo>
                  <a:lnTo>
                    <a:pt x="18088" y="134873"/>
                  </a:lnTo>
                  <a:lnTo>
                    <a:pt x="16118" y="122864"/>
                  </a:lnTo>
                  <a:lnTo>
                    <a:pt x="15148" y="110702"/>
                  </a:lnTo>
                  <a:lnTo>
                    <a:pt x="15233" y="98731"/>
                  </a:lnTo>
                  <a:lnTo>
                    <a:pt x="16403" y="87059"/>
                  </a:lnTo>
                  <a:lnTo>
                    <a:pt x="18772" y="75676"/>
                  </a:lnTo>
                  <a:lnTo>
                    <a:pt x="22291" y="64538"/>
                  </a:lnTo>
                  <a:lnTo>
                    <a:pt x="26939" y="53750"/>
                  </a:lnTo>
                  <a:lnTo>
                    <a:pt x="32807" y="43570"/>
                  </a:lnTo>
                  <a:lnTo>
                    <a:pt x="39832" y="34099"/>
                  </a:lnTo>
                  <a:lnTo>
                    <a:pt x="47989" y="25603"/>
                  </a:lnTo>
                  <a:lnTo>
                    <a:pt x="57368" y="18573"/>
                  </a:lnTo>
                  <a:lnTo>
                    <a:pt x="67885" y="13144"/>
                  </a:lnTo>
                  <a:lnTo>
                    <a:pt x="78935" y="9134"/>
                  </a:lnTo>
                  <a:lnTo>
                    <a:pt x="90658" y="5834"/>
                  </a:lnTo>
                  <a:lnTo>
                    <a:pt x="105202" y="29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02505" y="1306581"/>
              <a:ext cx="159934" cy="451264"/>
            </a:xfrm>
            <a:custGeom>
              <a:avLst/>
              <a:gdLst/>
              <a:ahLst/>
              <a:cxnLst/>
              <a:rect l="0" t="0" r="0" b="0"/>
              <a:pathLst>
                <a:path w="159934" h="451264">
                  <a:moveTo>
                    <a:pt x="107291" y="338562"/>
                  </a:moveTo>
                  <a:lnTo>
                    <a:pt x="104290" y="329828"/>
                  </a:lnTo>
                  <a:lnTo>
                    <a:pt x="100868" y="322121"/>
                  </a:lnTo>
                  <a:lnTo>
                    <a:pt x="96667" y="314723"/>
                  </a:lnTo>
                  <a:lnTo>
                    <a:pt x="91594" y="307635"/>
                  </a:lnTo>
                  <a:lnTo>
                    <a:pt x="85464" y="301105"/>
                  </a:lnTo>
                  <a:lnTo>
                    <a:pt x="78281" y="295247"/>
                  </a:lnTo>
                  <a:lnTo>
                    <a:pt x="70193" y="290500"/>
                  </a:lnTo>
                  <a:lnTo>
                    <a:pt x="61399" y="287675"/>
                  </a:lnTo>
                  <a:lnTo>
                    <a:pt x="52088" y="287044"/>
                  </a:lnTo>
                  <a:lnTo>
                    <a:pt x="42736" y="288572"/>
                  </a:lnTo>
                  <a:lnTo>
                    <a:pt x="34071" y="292181"/>
                  </a:lnTo>
                  <a:lnTo>
                    <a:pt x="26434" y="297612"/>
                  </a:lnTo>
                  <a:lnTo>
                    <a:pt x="19816" y="304663"/>
                  </a:lnTo>
                  <a:lnTo>
                    <a:pt x="14055" y="313282"/>
                  </a:lnTo>
                  <a:lnTo>
                    <a:pt x="8964" y="323297"/>
                  </a:lnTo>
                  <a:lnTo>
                    <a:pt x="4697" y="334443"/>
                  </a:lnTo>
                  <a:lnTo>
                    <a:pt x="1726" y="346447"/>
                  </a:lnTo>
                  <a:lnTo>
                    <a:pt x="207" y="359073"/>
                  </a:lnTo>
                  <a:lnTo>
                    <a:pt x="0" y="371974"/>
                  </a:lnTo>
                  <a:lnTo>
                    <a:pt x="848" y="384708"/>
                  </a:lnTo>
                  <a:lnTo>
                    <a:pt x="2497" y="397045"/>
                  </a:lnTo>
                  <a:lnTo>
                    <a:pt x="4891" y="408786"/>
                  </a:lnTo>
                  <a:lnTo>
                    <a:pt x="8168" y="419679"/>
                  </a:lnTo>
                  <a:lnTo>
                    <a:pt x="12337" y="429659"/>
                  </a:lnTo>
                  <a:lnTo>
                    <a:pt x="17440" y="438345"/>
                  </a:lnTo>
                  <a:lnTo>
                    <a:pt x="23623" y="444977"/>
                  </a:lnTo>
                  <a:lnTo>
                    <a:pt x="30854" y="449315"/>
                  </a:lnTo>
                  <a:lnTo>
                    <a:pt x="38812" y="451263"/>
                  </a:lnTo>
                  <a:lnTo>
                    <a:pt x="46993" y="450608"/>
                  </a:lnTo>
                  <a:lnTo>
                    <a:pt x="55084" y="447505"/>
                  </a:lnTo>
                  <a:lnTo>
                    <a:pt x="62973" y="442525"/>
                  </a:lnTo>
                  <a:lnTo>
                    <a:pt x="70650" y="436444"/>
                  </a:lnTo>
                  <a:lnTo>
                    <a:pt x="78142" y="429799"/>
                  </a:lnTo>
                  <a:lnTo>
                    <a:pt x="85326" y="422563"/>
                  </a:lnTo>
                  <a:lnTo>
                    <a:pt x="91931" y="414268"/>
                  </a:lnTo>
                  <a:lnTo>
                    <a:pt x="97857" y="404724"/>
                  </a:lnTo>
                  <a:lnTo>
                    <a:pt x="103161" y="394026"/>
                  </a:lnTo>
                  <a:lnTo>
                    <a:pt x="107957" y="382388"/>
                  </a:lnTo>
                  <a:lnTo>
                    <a:pt x="112370" y="370040"/>
                  </a:lnTo>
                  <a:lnTo>
                    <a:pt x="116505" y="357341"/>
                  </a:lnTo>
                  <a:lnTo>
                    <a:pt x="120441" y="344749"/>
                  </a:lnTo>
                  <a:lnTo>
                    <a:pt x="124237" y="332493"/>
                  </a:lnTo>
                  <a:lnTo>
                    <a:pt x="127770" y="320129"/>
                  </a:lnTo>
                  <a:lnTo>
                    <a:pt x="130763" y="306690"/>
                  </a:lnTo>
                  <a:lnTo>
                    <a:pt x="133108" y="291709"/>
                  </a:lnTo>
                  <a:lnTo>
                    <a:pt x="134852" y="275051"/>
                  </a:lnTo>
                  <a:lnTo>
                    <a:pt x="136105" y="256654"/>
                  </a:lnTo>
                  <a:lnTo>
                    <a:pt x="136980" y="236684"/>
                  </a:lnTo>
                  <a:lnTo>
                    <a:pt x="137416" y="215595"/>
                  </a:lnTo>
                  <a:lnTo>
                    <a:pt x="137185" y="194001"/>
                  </a:lnTo>
                  <a:lnTo>
                    <a:pt x="136219" y="172303"/>
                  </a:lnTo>
                  <a:lnTo>
                    <a:pt x="134758" y="150838"/>
                  </a:lnTo>
                  <a:lnTo>
                    <a:pt x="133239" y="129966"/>
                  </a:lnTo>
                  <a:lnTo>
                    <a:pt x="131919" y="109825"/>
                  </a:lnTo>
                  <a:lnTo>
                    <a:pt x="130711" y="90690"/>
                  </a:lnTo>
                  <a:lnTo>
                    <a:pt x="129294" y="73051"/>
                  </a:lnTo>
                  <a:lnTo>
                    <a:pt x="127489" y="57035"/>
                  </a:lnTo>
                  <a:lnTo>
                    <a:pt x="125275" y="42464"/>
                  </a:lnTo>
                  <a:lnTo>
                    <a:pt x="122711" y="29048"/>
                  </a:lnTo>
                  <a:lnTo>
                    <a:pt x="119858" y="16530"/>
                  </a:lnTo>
                  <a:lnTo>
                    <a:pt x="116331" y="5805"/>
                  </a:lnTo>
                  <a:lnTo>
                    <a:pt x="111938" y="0"/>
                  </a:lnTo>
                  <a:lnTo>
                    <a:pt x="108015" y="653"/>
                  </a:lnTo>
                  <a:lnTo>
                    <a:pt x="105787" y="5801"/>
                  </a:lnTo>
                  <a:lnTo>
                    <a:pt x="105069" y="13867"/>
                  </a:lnTo>
                  <a:lnTo>
                    <a:pt x="105152" y="23884"/>
                  </a:lnTo>
                  <a:lnTo>
                    <a:pt x="105533" y="35225"/>
                  </a:lnTo>
                  <a:lnTo>
                    <a:pt x="106124" y="47792"/>
                  </a:lnTo>
                  <a:lnTo>
                    <a:pt x="107137" y="61909"/>
                  </a:lnTo>
                  <a:lnTo>
                    <a:pt x="108671" y="77634"/>
                  </a:lnTo>
                  <a:lnTo>
                    <a:pt x="110535" y="94605"/>
                  </a:lnTo>
                  <a:lnTo>
                    <a:pt x="112334" y="112223"/>
                  </a:lnTo>
                  <a:lnTo>
                    <a:pt x="113847" y="130077"/>
                  </a:lnTo>
                  <a:lnTo>
                    <a:pt x="115186" y="147964"/>
                  </a:lnTo>
                  <a:lnTo>
                    <a:pt x="116692" y="165806"/>
                  </a:lnTo>
                  <a:lnTo>
                    <a:pt x="118553" y="183584"/>
                  </a:lnTo>
                  <a:lnTo>
                    <a:pt x="120633" y="201301"/>
                  </a:lnTo>
                  <a:lnTo>
                    <a:pt x="122577" y="218971"/>
                  </a:lnTo>
                  <a:lnTo>
                    <a:pt x="124185" y="236599"/>
                  </a:lnTo>
                  <a:lnTo>
                    <a:pt x="125587" y="254033"/>
                  </a:lnTo>
                  <a:lnTo>
                    <a:pt x="127136" y="270972"/>
                  </a:lnTo>
                  <a:lnTo>
                    <a:pt x="129029" y="287289"/>
                  </a:lnTo>
                  <a:lnTo>
                    <a:pt x="131301" y="302857"/>
                  </a:lnTo>
                  <a:lnTo>
                    <a:pt x="133905" y="317472"/>
                  </a:lnTo>
                  <a:lnTo>
                    <a:pt x="136771" y="331114"/>
                  </a:lnTo>
                  <a:lnTo>
                    <a:pt x="139872" y="343850"/>
                  </a:lnTo>
                  <a:lnTo>
                    <a:pt x="143640" y="357200"/>
                  </a:lnTo>
                  <a:lnTo>
                    <a:pt x="149523" y="374575"/>
                  </a:lnTo>
                  <a:lnTo>
                    <a:pt x="159933" y="401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5854" y="2457680"/>
            <a:ext cx="758053" cy="344249"/>
            <a:chOff x="315854" y="2457680"/>
            <a:chExt cx="758053" cy="344249"/>
          </a:xfrm>
        </p:grpSpPr>
        <p:sp>
          <p:nvSpPr>
            <p:cNvPr id="33" name="Freeform 32"/>
            <p:cNvSpPr/>
            <p:nvPr/>
          </p:nvSpPr>
          <p:spPr>
            <a:xfrm>
              <a:off x="315854" y="2457680"/>
              <a:ext cx="231628" cy="344249"/>
            </a:xfrm>
            <a:custGeom>
              <a:avLst/>
              <a:gdLst/>
              <a:ahLst/>
              <a:cxnLst/>
              <a:rect l="0" t="0" r="0" b="0"/>
              <a:pathLst>
                <a:path w="231628" h="344249">
                  <a:moveTo>
                    <a:pt x="0" y="52642"/>
                  </a:moveTo>
                  <a:lnTo>
                    <a:pt x="67" y="64310"/>
                  </a:lnTo>
                  <a:lnTo>
                    <a:pt x="708" y="74799"/>
                  </a:lnTo>
                  <a:lnTo>
                    <a:pt x="2004" y="85106"/>
                  </a:lnTo>
                  <a:lnTo>
                    <a:pt x="3864" y="95580"/>
                  </a:lnTo>
                  <a:lnTo>
                    <a:pt x="6180" y="106572"/>
                  </a:lnTo>
                  <a:lnTo>
                    <a:pt x="8851" y="118215"/>
                  </a:lnTo>
                  <a:lnTo>
                    <a:pt x="11948" y="130469"/>
                  </a:lnTo>
                  <a:lnTo>
                    <a:pt x="15703" y="143223"/>
                  </a:lnTo>
                  <a:lnTo>
                    <a:pt x="20192" y="156359"/>
                  </a:lnTo>
                  <a:lnTo>
                    <a:pt x="25341" y="169772"/>
                  </a:lnTo>
                  <a:lnTo>
                    <a:pt x="31022" y="183382"/>
                  </a:lnTo>
                  <a:lnTo>
                    <a:pt x="37095" y="197130"/>
                  </a:lnTo>
                  <a:lnTo>
                    <a:pt x="43120" y="210971"/>
                  </a:lnTo>
                  <a:lnTo>
                    <a:pt x="48400" y="224876"/>
                  </a:lnTo>
                  <a:lnTo>
                    <a:pt x="52621" y="238826"/>
                  </a:lnTo>
                  <a:lnTo>
                    <a:pt x="56131" y="252804"/>
                  </a:lnTo>
                  <a:lnTo>
                    <a:pt x="59717" y="266802"/>
                  </a:lnTo>
                  <a:lnTo>
                    <a:pt x="63834" y="280809"/>
                  </a:lnTo>
                  <a:lnTo>
                    <a:pt x="68433" y="294656"/>
                  </a:lnTo>
                  <a:lnTo>
                    <a:pt x="73147" y="308034"/>
                  </a:lnTo>
                  <a:lnTo>
                    <a:pt x="77733" y="320788"/>
                  </a:lnTo>
                  <a:lnTo>
                    <a:pt x="82296" y="332125"/>
                  </a:lnTo>
                  <a:lnTo>
                    <a:pt x="87961" y="340387"/>
                  </a:lnTo>
                  <a:lnTo>
                    <a:pt x="94967" y="344248"/>
                  </a:lnTo>
                  <a:lnTo>
                    <a:pt x="101612" y="343175"/>
                  </a:lnTo>
                  <a:lnTo>
                    <a:pt x="107425" y="337703"/>
                  </a:lnTo>
                  <a:lnTo>
                    <a:pt x="112358" y="328908"/>
                  </a:lnTo>
                  <a:lnTo>
                    <a:pt x="116302" y="317992"/>
                  </a:lnTo>
                  <a:lnTo>
                    <a:pt x="119290" y="305815"/>
                  </a:lnTo>
                  <a:lnTo>
                    <a:pt x="121635" y="292901"/>
                  </a:lnTo>
                  <a:lnTo>
                    <a:pt x="123822" y="279554"/>
                  </a:lnTo>
                  <a:lnTo>
                    <a:pt x="126151" y="265946"/>
                  </a:lnTo>
                  <a:lnTo>
                    <a:pt x="128886" y="252181"/>
                  </a:lnTo>
                  <a:lnTo>
                    <a:pt x="132333" y="238318"/>
                  </a:lnTo>
                  <a:lnTo>
                    <a:pt x="136578" y="224392"/>
                  </a:lnTo>
                  <a:lnTo>
                    <a:pt x="141378" y="210428"/>
                  </a:lnTo>
                  <a:lnTo>
                    <a:pt x="146285" y="196438"/>
                  </a:lnTo>
                  <a:lnTo>
                    <a:pt x="151030" y="182432"/>
                  </a:lnTo>
                  <a:lnTo>
                    <a:pt x="155688" y="168415"/>
                  </a:lnTo>
                  <a:lnTo>
                    <a:pt x="160575" y="154390"/>
                  </a:lnTo>
                  <a:lnTo>
                    <a:pt x="165858" y="140366"/>
                  </a:lnTo>
                  <a:lnTo>
                    <a:pt x="171389" y="126507"/>
                  </a:lnTo>
                  <a:lnTo>
                    <a:pt x="176802" y="113122"/>
                  </a:lnTo>
                  <a:lnTo>
                    <a:pt x="181894" y="100340"/>
                  </a:lnTo>
                  <a:lnTo>
                    <a:pt x="186789" y="88129"/>
                  </a:lnTo>
                  <a:lnTo>
                    <a:pt x="191835" y="76388"/>
                  </a:lnTo>
                  <a:lnTo>
                    <a:pt x="197225" y="65012"/>
                  </a:lnTo>
                  <a:lnTo>
                    <a:pt x="202879" y="53970"/>
                  </a:lnTo>
                  <a:lnTo>
                    <a:pt x="209185" y="42023"/>
                  </a:lnTo>
                  <a:lnTo>
                    <a:pt x="217817" y="2588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7523" y="249979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8"/>
                  </a:lnTo>
                  <a:lnTo>
                    <a:pt x="12416" y="51468"/>
                  </a:lnTo>
                  <a:lnTo>
                    <a:pt x="11814" y="65180"/>
                  </a:lnTo>
                  <a:lnTo>
                    <a:pt x="11227" y="79943"/>
                  </a:lnTo>
                  <a:lnTo>
                    <a:pt x="10294" y="95521"/>
                  </a:lnTo>
                  <a:lnTo>
                    <a:pt x="8852" y="111694"/>
                  </a:lnTo>
                  <a:lnTo>
                    <a:pt x="7069" y="128128"/>
                  </a:lnTo>
                  <a:lnTo>
                    <a:pt x="5332" y="144386"/>
                  </a:lnTo>
                  <a:lnTo>
                    <a:pt x="3870" y="160246"/>
                  </a:lnTo>
                  <a:lnTo>
                    <a:pt x="2738" y="175675"/>
                  </a:lnTo>
                  <a:lnTo>
                    <a:pt x="1903" y="190729"/>
                  </a:lnTo>
                  <a:lnTo>
                    <a:pt x="1307" y="205480"/>
                  </a:lnTo>
                  <a:lnTo>
                    <a:pt x="890" y="219782"/>
                  </a:lnTo>
                  <a:lnTo>
                    <a:pt x="556" y="234886"/>
                  </a:lnTo>
                  <a:lnTo>
                    <a:pt x="276" y="25435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238" y="2468208"/>
              <a:ext cx="263213" cy="25690"/>
            </a:xfrm>
            <a:custGeom>
              <a:avLst/>
              <a:gdLst/>
              <a:ahLst/>
              <a:cxnLst/>
              <a:rect l="0" t="0" r="0" b="0"/>
              <a:pathLst>
                <a:path w="263213" h="25690">
                  <a:moveTo>
                    <a:pt x="263212" y="0"/>
                  </a:moveTo>
                  <a:lnTo>
                    <a:pt x="257211" y="5734"/>
                  </a:lnTo>
                  <a:lnTo>
                    <a:pt x="250366" y="10018"/>
                  </a:lnTo>
                  <a:lnTo>
                    <a:pt x="241974" y="13224"/>
                  </a:lnTo>
                  <a:lnTo>
                    <a:pt x="232173" y="15585"/>
                  </a:lnTo>
                  <a:lnTo>
                    <a:pt x="221211" y="17282"/>
                  </a:lnTo>
                  <a:lnTo>
                    <a:pt x="209350" y="18477"/>
                  </a:lnTo>
                  <a:lnTo>
                    <a:pt x="196826" y="19306"/>
                  </a:lnTo>
                  <a:lnTo>
                    <a:pt x="183829" y="19874"/>
                  </a:lnTo>
                  <a:lnTo>
                    <a:pt x="170501" y="20265"/>
                  </a:lnTo>
                  <a:lnTo>
                    <a:pt x="156944" y="20700"/>
                  </a:lnTo>
                  <a:lnTo>
                    <a:pt x="143230" y="21525"/>
                  </a:lnTo>
                  <a:lnTo>
                    <a:pt x="129415" y="22887"/>
                  </a:lnTo>
                  <a:lnTo>
                    <a:pt x="115696" y="24447"/>
                  </a:lnTo>
                  <a:lnTo>
                    <a:pt x="102404" y="25500"/>
                  </a:lnTo>
                  <a:lnTo>
                    <a:pt x="89680" y="25689"/>
                  </a:lnTo>
                  <a:lnTo>
                    <a:pt x="77339" y="25153"/>
                  </a:lnTo>
                  <a:lnTo>
                    <a:pt x="64978" y="24329"/>
                  </a:lnTo>
                  <a:lnTo>
                    <a:pt x="52381" y="23515"/>
                  </a:lnTo>
                  <a:lnTo>
                    <a:pt x="40094" y="22832"/>
                  </a:lnTo>
                  <a:lnTo>
                    <a:pt x="28132" y="22234"/>
                  </a:lnTo>
                  <a:lnTo>
                    <a:pt x="15442" y="216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8093" y="259455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934"/>
                  </a:lnTo>
                  <a:lnTo>
                    <a:pt x="97958" y="5717"/>
                  </a:lnTo>
                  <a:lnTo>
                    <a:pt x="87963" y="8612"/>
                  </a:lnTo>
                  <a:lnTo>
                    <a:pt x="76982" y="11479"/>
                  </a:lnTo>
                  <a:lnTo>
                    <a:pt x="65171" y="13996"/>
                  </a:lnTo>
                  <a:lnTo>
                    <a:pt x="52730" y="16006"/>
                  </a:lnTo>
                  <a:lnTo>
                    <a:pt x="40437" y="17522"/>
                  </a:lnTo>
                  <a:lnTo>
                    <a:pt x="28416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248278" y="2364653"/>
            <a:ext cx="1552303" cy="595200"/>
            <a:chOff x="1248278" y="2364653"/>
            <a:chExt cx="1552303" cy="595200"/>
          </a:xfrm>
        </p:grpSpPr>
        <p:sp>
          <p:nvSpPr>
            <p:cNvPr id="38" name="Freeform 37"/>
            <p:cNvSpPr/>
            <p:nvPr/>
          </p:nvSpPr>
          <p:spPr>
            <a:xfrm>
              <a:off x="1248278" y="2364653"/>
              <a:ext cx="219878" cy="535225"/>
            </a:xfrm>
            <a:custGeom>
              <a:avLst/>
              <a:gdLst/>
              <a:ahLst/>
              <a:cxnLst/>
              <a:rect l="0" t="0" r="0" b="0"/>
              <a:pathLst>
                <a:path w="219878" h="535225">
                  <a:moveTo>
                    <a:pt x="4613" y="482581"/>
                  </a:moveTo>
                  <a:lnTo>
                    <a:pt x="1813" y="473646"/>
                  </a:lnTo>
                  <a:lnTo>
                    <a:pt x="311" y="464019"/>
                  </a:lnTo>
                  <a:lnTo>
                    <a:pt x="0" y="452732"/>
                  </a:lnTo>
                  <a:lnTo>
                    <a:pt x="507" y="440064"/>
                  </a:lnTo>
                  <a:lnTo>
                    <a:pt x="1326" y="426584"/>
                  </a:lnTo>
                  <a:lnTo>
                    <a:pt x="2146" y="412708"/>
                  </a:lnTo>
                  <a:lnTo>
                    <a:pt x="3003" y="398500"/>
                  </a:lnTo>
                  <a:lnTo>
                    <a:pt x="4178" y="383760"/>
                  </a:lnTo>
                  <a:lnTo>
                    <a:pt x="5812" y="368396"/>
                  </a:lnTo>
                  <a:lnTo>
                    <a:pt x="7740" y="352131"/>
                  </a:lnTo>
                  <a:lnTo>
                    <a:pt x="9580" y="334456"/>
                  </a:lnTo>
                  <a:lnTo>
                    <a:pt x="11115" y="315223"/>
                  </a:lnTo>
                  <a:lnTo>
                    <a:pt x="12297" y="294593"/>
                  </a:lnTo>
                  <a:lnTo>
                    <a:pt x="13166" y="272841"/>
                  </a:lnTo>
                  <a:lnTo>
                    <a:pt x="13790" y="250264"/>
                  </a:lnTo>
                  <a:lnTo>
                    <a:pt x="14396" y="227749"/>
                  </a:lnTo>
                  <a:lnTo>
                    <a:pt x="15342" y="206706"/>
                  </a:lnTo>
                  <a:lnTo>
                    <a:pt x="16795" y="187775"/>
                  </a:lnTo>
                  <a:lnTo>
                    <a:pt x="18585" y="170592"/>
                  </a:lnTo>
                  <a:lnTo>
                    <a:pt x="20327" y="154202"/>
                  </a:lnTo>
                  <a:lnTo>
                    <a:pt x="21797" y="137950"/>
                  </a:lnTo>
                  <a:lnTo>
                    <a:pt x="23105" y="121708"/>
                  </a:lnTo>
                  <a:lnTo>
                    <a:pt x="24589" y="105701"/>
                  </a:lnTo>
                  <a:lnTo>
                    <a:pt x="26439" y="90102"/>
                  </a:lnTo>
                  <a:lnTo>
                    <a:pt x="28695" y="76078"/>
                  </a:lnTo>
                  <a:lnTo>
                    <a:pt x="31746" y="66135"/>
                  </a:lnTo>
                  <a:lnTo>
                    <a:pt x="35798" y="61546"/>
                  </a:lnTo>
                  <a:lnTo>
                    <a:pt x="40335" y="61614"/>
                  </a:lnTo>
                  <a:lnTo>
                    <a:pt x="45292" y="65084"/>
                  </a:lnTo>
                  <a:lnTo>
                    <a:pt x="50529" y="70890"/>
                  </a:lnTo>
                  <a:lnTo>
                    <a:pt x="55700" y="78268"/>
                  </a:lnTo>
                  <a:lnTo>
                    <a:pt x="60607" y="86692"/>
                  </a:lnTo>
                  <a:lnTo>
                    <a:pt x="65366" y="95648"/>
                  </a:lnTo>
                  <a:lnTo>
                    <a:pt x="70316" y="104595"/>
                  </a:lnTo>
                  <a:lnTo>
                    <a:pt x="75648" y="113244"/>
                  </a:lnTo>
                  <a:lnTo>
                    <a:pt x="81551" y="121359"/>
                  </a:lnTo>
                  <a:lnTo>
                    <a:pt x="88278" y="128667"/>
                  </a:lnTo>
                  <a:lnTo>
                    <a:pt x="95878" y="135088"/>
                  </a:lnTo>
                  <a:lnTo>
                    <a:pt x="104085" y="140231"/>
                  </a:lnTo>
                  <a:lnTo>
                    <a:pt x="112432" y="143332"/>
                  </a:lnTo>
                  <a:lnTo>
                    <a:pt x="120635" y="144151"/>
                  </a:lnTo>
                  <a:lnTo>
                    <a:pt x="128600" y="142753"/>
                  </a:lnTo>
                  <a:lnTo>
                    <a:pt x="136327" y="139231"/>
                  </a:lnTo>
                  <a:lnTo>
                    <a:pt x="143857" y="133858"/>
                  </a:lnTo>
                  <a:lnTo>
                    <a:pt x="151236" y="126846"/>
                  </a:lnTo>
                  <a:lnTo>
                    <a:pt x="158504" y="118253"/>
                  </a:lnTo>
                  <a:lnTo>
                    <a:pt x="165690" y="108261"/>
                  </a:lnTo>
                  <a:lnTo>
                    <a:pt x="172652" y="97300"/>
                  </a:lnTo>
                  <a:lnTo>
                    <a:pt x="179102" y="85951"/>
                  </a:lnTo>
                  <a:lnTo>
                    <a:pt x="184920" y="74580"/>
                  </a:lnTo>
                  <a:lnTo>
                    <a:pt x="190149" y="63335"/>
                  </a:lnTo>
                  <a:lnTo>
                    <a:pt x="194896" y="52252"/>
                  </a:lnTo>
                  <a:lnTo>
                    <a:pt x="199275" y="41314"/>
                  </a:lnTo>
                  <a:lnTo>
                    <a:pt x="203386" y="30494"/>
                  </a:lnTo>
                  <a:lnTo>
                    <a:pt x="207308" y="19762"/>
                  </a:lnTo>
                  <a:lnTo>
                    <a:pt x="211078" y="9171"/>
                  </a:lnTo>
                  <a:lnTo>
                    <a:pt x="214051" y="1447"/>
                  </a:lnTo>
                  <a:lnTo>
                    <a:pt x="215522" y="0"/>
                  </a:lnTo>
                  <a:lnTo>
                    <a:pt x="216011" y="3793"/>
                  </a:lnTo>
                  <a:lnTo>
                    <a:pt x="216045" y="11474"/>
                  </a:lnTo>
                  <a:lnTo>
                    <a:pt x="215913" y="22429"/>
                  </a:lnTo>
                  <a:lnTo>
                    <a:pt x="215747" y="36092"/>
                  </a:lnTo>
                  <a:lnTo>
                    <a:pt x="215597" y="51545"/>
                  </a:lnTo>
                  <a:lnTo>
                    <a:pt x="215478" y="67632"/>
                  </a:lnTo>
                  <a:lnTo>
                    <a:pt x="215384" y="83650"/>
                  </a:lnTo>
                  <a:lnTo>
                    <a:pt x="215147" y="99326"/>
                  </a:lnTo>
                  <a:lnTo>
                    <a:pt x="214454" y="114617"/>
                  </a:lnTo>
                  <a:lnTo>
                    <a:pt x="213174" y="129569"/>
                  </a:lnTo>
                  <a:lnTo>
                    <a:pt x="211500" y="144256"/>
                  </a:lnTo>
                  <a:lnTo>
                    <a:pt x="209837" y="158746"/>
                  </a:lnTo>
                  <a:lnTo>
                    <a:pt x="208429" y="173096"/>
                  </a:lnTo>
                  <a:lnTo>
                    <a:pt x="207503" y="187346"/>
                  </a:lnTo>
                  <a:lnTo>
                    <a:pt x="207339" y="201527"/>
                  </a:lnTo>
                  <a:lnTo>
                    <a:pt x="208006" y="215662"/>
                  </a:lnTo>
                  <a:lnTo>
                    <a:pt x="209252" y="229765"/>
                  </a:lnTo>
                  <a:lnTo>
                    <a:pt x="210619" y="243847"/>
                  </a:lnTo>
                  <a:lnTo>
                    <a:pt x="211830" y="257914"/>
                  </a:lnTo>
                  <a:lnTo>
                    <a:pt x="212793" y="271972"/>
                  </a:lnTo>
                  <a:lnTo>
                    <a:pt x="213513" y="286023"/>
                  </a:lnTo>
                  <a:lnTo>
                    <a:pt x="214031" y="300070"/>
                  </a:lnTo>
                  <a:lnTo>
                    <a:pt x="214396" y="314114"/>
                  </a:lnTo>
                  <a:lnTo>
                    <a:pt x="214649" y="328156"/>
                  </a:lnTo>
                  <a:lnTo>
                    <a:pt x="214823" y="342205"/>
                  </a:lnTo>
                  <a:lnTo>
                    <a:pt x="214941" y="356591"/>
                  </a:lnTo>
                  <a:lnTo>
                    <a:pt x="215020" y="371927"/>
                  </a:lnTo>
                  <a:lnTo>
                    <a:pt x="215078" y="388463"/>
                  </a:lnTo>
                  <a:lnTo>
                    <a:pt x="215287" y="405807"/>
                  </a:lnTo>
                  <a:lnTo>
                    <a:pt x="215960" y="423141"/>
                  </a:lnTo>
                  <a:lnTo>
                    <a:pt x="217220" y="439980"/>
                  </a:lnTo>
                  <a:lnTo>
                    <a:pt x="218711" y="456031"/>
                  </a:lnTo>
                  <a:lnTo>
                    <a:pt x="219718" y="471037"/>
                  </a:lnTo>
                  <a:lnTo>
                    <a:pt x="219877" y="484964"/>
                  </a:lnTo>
                  <a:lnTo>
                    <a:pt x="219314" y="497510"/>
                  </a:lnTo>
                  <a:lnTo>
                    <a:pt x="218418" y="509231"/>
                  </a:lnTo>
                  <a:lnTo>
                    <a:pt x="217104" y="521159"/>
                  </a:lnTo>
                  <a:lnTo>
                    <a:pt x="215183" y="535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98880" y="2668250"/>
              <a:ext cx="112167" cy="177246"/>
            </a:xfrm>
            <a:custGeom>
              <a:avLst/>
              <a:gdLst/>
              <a:ahLst/>
              <a:cxnLst/>
              <a:rect l="0" t="0" r="0" b="0"/>
              <a:pathLst>
                <a:path w="112167" h="177246">
                  <a:moveTo>
                    <a:pt x="80394" y="0"/>
                  </a:moveTo>
                  <a:lnTo>
                    <a:pt x="68793" y="134"/>
                  </a:lnTo>
                  <a:lnTo>
                    <a:pt x="58945" y="1414"/>
                  </a:lnTo>
                  <a:lnTo>
                    <a:pt x="49944" y="4012"/>
                  </a:lnTo>
                  <a:lnTo>
                    <a:pt x="41675" y="7904"/>
                  </a:lnTo>
                  <a:lnTo>
                    <a:pt x="34296" y="13186"/>
                  </a:lnTo>
                  <a:lnTo>
                    <a:pt x="27826" y="19772"/>
                  </a:lnTo>
                  <a:lnTo>
                    <a:pt x="22147" y="27445"/>
                  </a:lnTo>
                  <a:lnTo>
                    <a:pt x="17093" y="35955"/>
                  </a:lnTo>
                  <a:lnTo>
                    <a:pt x="12509" y="45087"/>
                  </a:lnTo>
                  <a:lnTo>
                    <a:pt x="8429" y="54826"/>
                  </a:lnTo>
                  <a:lnTo>
                    <a:pt x="5061" y="65347"/>
                  </a:lnTo>
                  <a:lnTo>
                    <a:pt x="2465" y="76681"/>
                  </a:lnTo>
                  <a:lnTo>
                    <a:pt x="721" y="88563"/>
                  </a:lnTo>
                  <a:lnTo>
                    <a:pt x="0" y="100538"/>
                  </a:lnTo>
                  <a:lnTo>
                    <a:pt x="300" y="112330"/>
                  </a:lnTo>
                  <a:lnTo>
                    <a:pt x="1637" y="123689"/>
                  </a:lnTo>
                  <a:lnTo>
                    <a:pt x="4129" y="134316"/>
                  </a:lnTo>
                  <a:lnTo>
                    <a:pt x="7736" y="144125"/>
                  </a:lnTo>
                  <a:lnTo>
                    <a:pt x="12446" y="153033"/>
                  </a:lnTo>
                  <a:lnTo>
                    <a:pt x="18356" y="160878"/>
                  </a:lnTo>
                  <a:lnTo>
                    <a:pt x="25401" y="167663"/>
                  </a:lnTo>
                  <a:lnTo>
                    <a:pt x="33232" y="173050"/>
                  </a:lnTo>
                  <a:lnTo>
                    <a:pt x="41327" y="176315"/>
                  </a:lnTo>
                  <a:lnTo>
                    <a:pt x="49361" y="177245"/>
                  </a:lnTo>
                  <a:lnTo>
                    <a:pt x="57211" y="175920"/>
                  </a:lnTo>
                  <a:lnTo>
                    <a:pt x="64862" y="172447"/>
                  </a:lnTo>
                  <a:lnTo>
                    <a:pt x="72337" y="167107"/>
                  </a:lnTo>
                  <a:lnTo>
                    <a:pt x="79509" y="160117"/>
                  </a:lnTo>
                  <a:lnTo>
                    <a:pt x="86106" y="151539"/>
                  </a:lnTo>
                  <a:lnTo>
                    <a:pt x="92028" y="141551"/>
                  </a:lnTo>
                  <a:lnTo>
                    <a:pt x="97328" y="130424"/>
                  </a:lnTo>
                  <a:lnTo>
                    <a:pt x="102122" y="118432"/>
                  </a:lnTo>
                  <a:lnTo>
                    <a:pt x="106520" y="105815"/>
                  </a:lnTo>
                  <a:lnTo>
                    <a:pt x="110135" y="92919"/>
                  </a:lnTo>
                  <a:lnTo>
                    <a:pt x="112126" y="80189"/>
                  </a:lnTo>
                  <a:lnTo>
                    <a:pt x="112166" y="67854"/>
                  </a:lnTo>
                  <a:lnTo>
                    <a:pt x="110395" y="56115"/>
                  </a:lnTo>
                  <a:lnTo>
                    <a:pt x="107147" y="45224"/>
                  </a:lnTo>
                  <a:lnTo>
                    <a:pt x="102772" y="35243"/>
                  </a:lnTo>
                  <a:lnTo>
                    <a:pt x="97413" y="26558"/>
                  </a:lnTo>
                  <a:lnTo>
                    <a:pt x="91001" y="19927"/>
                  </a:lnTo>
                  <a:lnTo>
                    <a:pt x="83547" y="15575"/>
                  </a:lnTo>
                  <a:lnTo>
                    <a:pt x="75004" y="12624"/>
                  </a:lnTo>
                  <a:lnTo>
                    <a:pt x="64116" y="11004"/>
                  </a:lnTo>
                  <a:lnTo>
                    <a:pt x="4880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63502" y="2640601"/>
              <a:ext cx="126343" cy="175049"/>
            </a:xfrm>
            <a:custGeom>
              <a:avLst/>
              <a:gdLst/>
              <a:ahLst/>
              <a:cxnLst/>
              <a:rect l="0" t="0" r="0" b="0"/>
              <a:pathLst>
                <a:path w="126343" h="175049">
                  <a:moveTo>
                    <a:pt x="0" y="48706"/>
                  </a:moveTo>
                  <a:lnTo>
                    <a:pt x="2867" y="60441"/>
                  </a:lnTo>
                  <a:lnTo>
                    <a:pt x="5009" y="71570"/>
                  </a:lnTo>
                  <a:lnTo>
                    <a:pt x="6616" y="83164"/>
                  </a:lnTo>
                  <a:lnTo>
                    <a:pt x="7970" y="95152"/>
                  </a:lnTo>
                  <a:lnTo>
                    <a:pt x="9467" y="107164"/>
                  </a:lnTo>
                  <a:lnTo>
                    <a:pt x="11295" y="118891"/>
                  </a:lnTo>
                  <a:lnTo>
                    <a:pt x="12688" y="127600"/>
                  </a:lnTo>
                  <a:lnTo>
                    <a:pt x="12877" y="129876"/>
                  </a:lnTo>
                  <a:lnTo>
                    <a:pt x="12525" y="126644"/>
                  </a:lnTo>
                  <a:lnTo>
                    <a:pt x="12066" y="119634"/>
                  </a:lnTo>
                  <a:lnTo>
                    <a:pt x="11653" y="110163"/>
                  </a:lnTo>
                  <a:lnTo>
                    <a:pt x="11332" y="99104"/>
                  </a:lnTo>
                  <a:lnTo>
                    <a:pt x="11262" y="87018"/>
                  </a:lnTo>
                  <a:lnTo>
                    <a:pt x="11737" y="74264"/>
                  </a:lnTo>
                  <a:lnTo>
                    <a:pt x="12873" y="61083"/>
                  </a:lnTo>
                  <a:lnTo>
                    <a:pt x="14787" y="47951"/>
                  </a:lnTo>
                  <a:lnTo>
                    <a:pt x="17675" y="35582"/>
                  </a:lnTo>
                  <a:lnTo>
                    <a:pt x="21554" y="24311"/>
                  </a:lnTo>
                  <a:lnTo>
                    <a:pt x="26617" y="14606"/>
                  </a:lnTo>
                  <a:lnTo>
                    <a:pt x="33297" y="7215"/>
                  </a:lnTo>
                  <a:lnTo>
                    <a:pt x="41672" y="2331"/>
                  </a:lnTo>
                  <a:lnTo>
                    <a:pt x="51211" y="0"/>
                  </a:lnTo>
                  <a:lnTo>
                    <a:pt x="60991" y="390"/>
                  </a:lnTo>
                  <a:lnTo>
                    <a:pt x="70448" y="3320"/>
                  </a:lnTo>
                  <a:lnTo>
                    <a:pt x="79234" y="8522"/>
                  </a:lnTo>
                  <a:lnTo>
                    <a:pt x="87056" y="15816"/>
                  </a:lnTo>
                  <a:lnTo>
                    <a:pt x="93867" y="24903"/>
                  </a:lnTo>
                  <a:lnTo>
                    <a:pt x="99797" y="35407"/>
                  </a:lnTo>
                  <a:lnTo>
                    <a:pt x="105029" y="46973"/>
                  </a:lnTo>
                  <a:lnTo>
                    <a:pt x="109736" y="59305"/>
                  </a:lnTo>
                  <a:lnTo>
                    <a:pt x="113901" y="72177"/>
                  </a:lnTo>
                  <a:lnTo>
                    <a:pt x="117328" y="85424"/>
                  </a:lnTo>
                  <a:lnTo>
                    <a:pt x="119968" y="98918"/>
                  </a:lnTo>
                  <a:lnTo>
                    <a:pt x="121915" y="112357"/>
                  </a:lnTo>
                  <a:lnTo>
                    <a:pt x="123515" y="126779"/>
                  </a:lnTo>
                  <a:lnTo>
                    <a:pt x="124911" y="145684"/>
                  </a:lnTo>
                  <a:lnTo>
                    <a:pt x="126342" y="175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75125" y="2415566"/>
              <a:ext cx="30534" cy="357970"/>
            </a:xfrm>
            <a:custGeom>
              <a:avLst/>
              <a:gdLst/>
              <a:ahLst/>
              <a:cxnLst/>
              <a:rect l="0" t="0" r="0" b="0"/>
              <a:pathLst>
                <a:path w="30534" h="357970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3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4" y="102546"/>
                  </a:lnTo>
                  <a:lnTo>
                    <a:pt x="1420" y="116810"/>
                  </a:lnTo>
                  <a:lnTo>
                    <a:pt x="2942" y="130689"/>
                  </a:lnTo>
                  <a:lnTo>
                    <a:pt x="4502" y="145228"/>
                  </a:lnTo>
                  <a:lnTo>
                    <a:pt x="5850" y="160975"/>
                  </a:lnTo>
                  <a:lnTo>
                    <a:pt x="7076" y="177827"/>
                  </a:lnTo>
                  <a:lnTo>
                    <a:pt x="8505" y="195298"/>
                  </a:lnTo>
                  <a:lnTo>
                    <a:pt x="10314" y="213015"/>
                  </a:lnTo>
                  <a:lnTo>
                    <a:pt x="12360" y="230623"/>
                  </a:lnTo>
                  <a:lnTo>
                    <a:pt x="14280" y="247739"/>
                  </a:lnTo>
                  <a:lnTo>
                    <a:pt x="15873" y="264202"/>
                  </a:lnTo>
                  <a:lnTo>
                    <a:pt x="17265" y="279883"/>
                  </a:lnTo>
                  <a:lnTo>
                    <a:pt x="18806" y="294580"/>
                  </a:lnTo>
                  <a:lnTo>
                    <a:pt x="20690" y="308271"/>
                  </a:lnTo>
                  <a:lnTo>
                    <a:pt x="22796" y="320644"/>
                  </a:lnTo>
                  <a:lnTo>
                    <a:pt x="24977" y="332223"/>
                  </a:lnTo>
                  <a:lnTo>
                    <a:pt x="27428" y="344028"/>
                  </a:lnTo>
                  <a:lnTo>
                    <a:pt x="3053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58259" y="258402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6429" y="0"/>
                  </a:lnTo>
                  <a:lnTo>
                    <a:pt x="192518" y="0"/>
                  </a:lnTo>
                  <a:lnTo>
                    <a:pt x="178025" y="0"/>
                  </a:lnTo>
                  <a:lnTo>
                    <a:pt x="162996" y="0"/>
                  </a:lnTo>
                  <a:lnTo>
                    <a:pt x="147819" y="0"/>
                  </a:lnTo>
                  <a:lnTo>
                    <a:pt x="132748" y="5"/>
                  </a:lnTo>
                  <a:lnTo>
                    <a:pt x="117711" y="178"/>
                  </a:lnTo>
                  <a:lnTo>
                    <a:pt x="102403" y="826"/>
                  </a:lnTo>
                  <a:lnTo>
                    <a:pt x="86675" y="2079"/>
                  </a:lnTo>
                  <a:lnTo>
                    <a:pt x="70897" y="3942"/>
                  </a:lnTo>
                  <a:lnTo>
                    <a:pt x="54112" y="6670"/>
                  </a:lnTo>
                  <a:lnTo>
                    <a:pt x="32609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95852" y="2674620"/>
              <a:ext cx="109969" cy="285233"/>
            </a:xfrm>
            <a:custGeom>
              <a:avLst/>
              <a:gdLst/>
              <a:ahLst/>
              <a:cxnLst/>
              <a:rect l="0" t="0" r="0" b="0"/>
              <a:pathLst>
                <a:path w="109969" h="285233">
                  <a:moveTo>
                    <a:pt x="4562" y="67329"/>
                  </a:moveTo>
                  <a:lnTo>
                    <a:pt x="4562" y="81931"/>
                  </a:lnTo>
                  <a:lnTo>
                    <a:pt x="4562" y="95202"/>
                  </a:lnTo>
                  <a:lnTo>
                    <a:pt x="4567" y="108404"/>
                  </a:lnTo>
                  <a:lnTo>
                    <a:pt x="4739" y="121745"/>
                  </a:lnTo>
                  <a:lnTo>
                    <a:pt x="5388" y="135254"/>
                  </a:lnTo>
                  <a:lnTo>
                    <a:pt x="6641" y="148908"/>
                  </a:lnTo>
                  <a:lnTo>
                    <a:pt x="8467" y="162674"/>
                  </a:lnTo>
                  <a:lnTo>
                    <a:pt x="10763" y="176523"/>
                  </a:lnTo>
                  <a:lnTo>
                    <a:pt x="13415" y="190432"/>
                  </a:lnTo>
                  <a:lnTo>
                    <a:pt x="16160" y="204382"/>
                  </a:lnTo>
                  <a:lnTo>
                    <a:pt x="18616" y="218360"/>
                  </a:lnTo>
                  <a:lnTo>
                    <a:pt x="20602" y="232353"/>
                  </a:lnTo>
                  <a:lnTo>
                    <a:pt x="22272" y="246192"/>
                  </a:lnTo>
                  <a:lnTo>
                    <a:pt x="24008" y="259563"/>
                  </a:lnTo>
                  <a:lnTo>
                    <a:pt x="25990" y="272267"/>
                  </a:lnTo>
                  <a:lnTo>
                    <a:pt x="26871" y="281946"/>
                  </a:lnTo>
                  <a:lnTo>
                    <a:pt x="25476" y="285232"/>
                  </a:lnTo>
                  <a:lnTo>
                    <a:pt x="23265" y="282378"/>
                  </a:lnTo>
                  <a:lnTo>
                    <a:pt x="21148" y="274883"/>
                  </a:lnTo>
                  <a:lnTo>
                    <a:pt x="19255" y="264297"/>
                  </a:lnTo>
                  <a:lnTo>
                    <a:pt x="17307" y="251960"/>
                  </a:lnTo>
                  <a:lnTo>
                    <a:pt x="15117" y="238723"/>
                  </a:lnTo>
                  <a:lnTo>
                    <a:pt x="12800" y="225047"/>
                  </a:lnTo>
                  <a:lnTo>
                    <a:pt x="10690" y="211164"/>
                  </a:lnTo>
                  <a:lnTo>
                    <a:pt x="8971" y="197186"/>
                  </a:lnTo>
                  <a:lnTo>
                    <a:pt x="7663" y="183167"/>
                  </a:lnTo>
                  <a:lnTo>
                    <a:pt x="6709" y="169132"/>
                  </a:lnTo>
                  <a:lnTo>
                    <a:pt x="6028" y="155094"/>
                  </a:lnTo>
                  <a:lnTo>
                    <a:pt x="5385" y="141224"/>
                  </a:lnTo>
                  <a:lnTo>
                    <a:pt x="4413" y="127829"/>
                  </a:lnTo>
                  <a:lnTo>
                    <a:pt x="2948" y="115041"/>
                  </a:lnTo>
                  <a:lnTo>
                    <a:pt x="1318" y="102825"/>
                  </a:lnTo>
                  <a:lnTo>
                    <a:pt x="218" y="91082"/>
                  </a:lnTo>
                  <a:lnTo>
                    <a:pt x="0" y="79699"/>
                  </a:lnTo>
                  <a:lnTo>
                    <a:pt x="687" y="68578"/>
                  </a:lnTo>
                  <a:lnTo>
                    <a:pt x="2145" y="57644"/>
                  </a:lnTo>
                  <a:lnTo>
                    <a:pt x="4212" y="46844"/>
                  </a:lnTo>
                  <a:lnTo>
                    <a:pt x="7058" y="36302"/>
                  </a:lnTo>
                  <a:lnTo>
                    <a:pt x="11170" y="26296"/>
                  </a:lnTo>
                  <a:lnTo>
                    <a:pt x="16713" y="16955"/>
                  </a:lnTo>
                  <a:lnTo>
                    <a:pt x="23554" y="8887"/>
                  </a:lnTo>
                  <a:lnTo>
                    <a:pt x="31441" y="3210"/>
                  </a:lnTo>
                  <a:lnTo>
                    <a:pt x="40117" y="325"/>
                  </a:lnTo>
                  <a:lnTo>
                    <a:pt x="49366" y="0"/>
                  </a:lnTo>
                  <a:lnTo>
                    <a:pt x="59020" y="1751"/>
                  </a:lnTo>
                  <a:lnTo>
                    <a:pt x="68945" y="5078"/>
                  </a:lnTo>
                  <a:lnTo>
                    <a:pt x="78726" y="9714"/>
                  </a:lnTo>
                  <a:lnTo>
                    <a:pt x="87687" y="15632"/>
                  </a:lnTo>
                  <a:lnTo>
                    <a:pt x="95518" y="22721"/>
                  </a:lnTo>
                  <a:lnTo>
                    <a:pt x="101929" y="30935"/>
                  </a:lnTo>
                  <a:lnTo>
                    <a:pt x="106486" y="40358"/>
                  </a:lnTo>
                  <a:lnTo>
                    <a:pt x="109137" y="50914"/>
                  </a:lnTo>
                  <a:lnTo>
                    <a:pt x="109968" y="62088"/>
                  </a:lnTo>
                  <a:lnTo>
                    <a:pt x="109022" y="73049"/>
                  </a:lnTo>
                  <a:lnTo>
                    <a:pt x="106501" y="83342"/>
                  </a:lnTo>
                  <a:lnTo>
                    <a:pt x="102710" y="92879"/>
                  </a:lnTo>
                  <a:lnTo>
                    <a:pt x="97958" y="101745"/>
                  </a:lnTo>
                  <a:lnTo>
                    <a:pt x="92498" y="110070"/>
                  </a:lnTo>
                  <a:lnTo>
                    <a:pt x="86207" y="117661"/>
                  </a:lnTo>
                  <a:lnTo>
                    <a:pt x="78620" y="124016"/>
                  </a:lnTo>
                  <a:lnTo>
                    <a:pt x="69602" y="128960"/>
                  </a:lnTo>
                  <a:lnTo>
                    <a:pt x="59713" y="132628"/>
                  </a:lnTo>
                  <a:lnTo>
                    <a:pt x="48967" y="135654"/>
                  </a:lnTo>
                  <a:lnTo>
                    <a:pt x="35303" y="138302"/>
                  </a:lnTo>
                  <a:lnTo>
                    <a:pt x="15091" y="141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41805" y="2604533"/>
              <a:ext cx="132351" cy="192666"/>
            </a:xfrm>
            <a:custGeom>
              <a:avLst/>
              <a:gdLst/>
              <a:ahLst/>
              <a:cxnLst/>
              <a:rect l="0" t="0" r="0" b="0"/>
              <a:pathLst>
                <a:path w="132351" h="192666">
                  <a:moveTo>
                    <a:pt x="16537" y="84774"/>
                  </a:moveTo>
                  <a:lnTo>
                    <a:pt x="25338" y="81840"/>
                  </a:lnTo>
                  <a:lnTo>
                    <a:pt x="33685" y="79058"/>
                  </a:lnTo>
                  <a:lnTo>
                    <a:pt x="42383" y="76158"/>
                  </a:lnTo>
                  <a:lnTo>
                    <a:pt x="51504" y="73118"/>
                  </a:lnTo>
                  <a:lnTo>
                    <a:pt x="60999" y="69953"/>
                  </a:lnTo>
                  <a:lnTo>
                    <a:pt x="70791" y="66684"/>
                  </a:lnTo>
                  <a:lnTo>
                    <a:pt x="80805" y="63173"/>
                  </a:lnTo>
                  <a:lnTo>
                    <a:pt x="90979" y="59134"/>
                  </a:lnTo>
                  <a:lnTo>
                    <a:pt x="101247" y="54447"/>
                  </a:lnTo>
                  <a:lnTo>
                    <a:pt x="110920" y="48994"/>
                  </a:lnTo>
                  <a:lnTo>
                    <a:pt x="118744" y="42577"/>
                  </a:lnTo>
                  <a:lnTo>
                    <a:pt x="124176" y="35192"/>
                  </a:lnTo>
                  <a:lnTo>
                    <a:pt x="127007" y="27301"/>
                  </a:lnTo>
                  <a:lnTo>
                    <a:pt x="127019" y="19699"/>
                  </a:lnTo>
                  <a:lnTo>
                    <a:pt x="124385" y="12822"/>
                  </a:lnTo>
                  <a:lnTo>
                    <a:pt x="119229" y="7073"/>
                  </a:lnTo>
                  <a:lnTo>
                    <a:pt x="111440" y="2968"/>
                  </a:lnTo>
                  <a:lnTo>
                    <a:pt x="101221" y="624"/>
                  </a:lnTo>
                  <a:lnTo>
                    <a:pt x="89482" y="0"/>
                  </a:lnTo>
                  <a:lnTo>
                    <a:pt x="77615" y="1086"/>
                  </a:lnTo>
                  <a:lnTo>
                    <a:pt x="66420" y="3701"/>
                  </a:lnTo>
                  <a:lnTo>
                    <a:pt x="56129" y="7556"/>
                  </a:lnTo>
                  <a:lnTo>
                    <a:pt x="46682" y="12350"/>
                  </a:lnTo>
                  <a:lnTo>
                    <a:pt x="37927" y="17834"/>
                  </a:lnTo>
                  <a:lnTo>
                    <a:pt x="29860" y="23971"/>
                  </a:lnTo>
                  <a:lnTo>
                    <a:pt x="22646" y="30921"/>
                  </a:lnTo>
                  <a:lnTo>
                    <a:pt x="16307" y="38713"/>
                  </a:lnTo>
                  <a:lnTo>
                    <a:pt x="10895" y="47404"/>
                  </a:lnTo>
                  <a:lnTo>
                    <a:pt x="6556" y="57149"/>
                  </a:lnTo>
                  <a:lnTo>
                    <a:pt x="3272" y="67926"/>
                  </a:lnTo>
                  <a:lnTo>
                    <a:pt x="1050" y="79417"/>
                  </a:lnTo>
                  <a:lnTo>
                    <a:pt x="0" y="91123"/>
                  </a:lnTo>
                  <a:lnTo>
                    <a:pt x="71" y="102735"/>
                  </a:lnTo>
                  <a:lnTo>
                    <a:pt x="1083" y="114141"/>
                  </a:lnTo>
                  <a:lnTo>
                    <a:pt x="2825" y="125332"/>
                  </a:lnTo>
                  <a:lnTo>
                    <a:pt x="5110" y="136337"/>
                  </a:lnTo>
                  <a:lnTo>
                    <a:pt x="7948" y="147032"/>
                  </a:lnTo>
                  <a:lnTo>
                    <a:pt x="11530" y="157148"/>
                  </a:lnTo>
                  <a:lnTo>
                    <a:pt x="15913" y="166576"/>
                  </a:lnTo>
                  <a:lnTo>
                    <a:pt x="21330" y="175044"/>
                  </a:lnTo>
                  <a:lnTo>
                    <a:pt x="28256" y="182054"/>
                  </a:lnTo>
                  <a:lnTo>
                    <a:pt x="36800" y="187461"/>
                  </a:lnTo>
                  <a:lnTo>
                    <a:pt x="46455" y="191108"/>
                  </a:lnTo>
                  <a:lnTo>
                    <a:pt x="56312" y="192665"/>
                  </a:lnTo>
                  <a:lnTo>
                    <a:pt x="65825" y="192156"/>
                  </a:lnTo>
                  <a:lnTo>
                    <a:pt x="74820" y="189884"/>
                  </a:lnTo>
                  <a:lnTo>
                    <a:pt x="83314" y="186234"/>
                  </a:lnTo>
                  <a:lnTo>
                    <a:pt x="91389" y="181565"/>
                  </a:lnTo>
                  <a:lnTo>
                    <a:pt x="99036" y="176283"/>
                  </a:lnTo>
                  <a:lnTo>
                    <a:pt x="106986" y="170210"/>
                  </a:lnTo>
                  <a:lnTo>
                    <a:pt x="117058" y="161703"/>
                  </a:lnTo>
                  <a:lnTo>
                    <a:pt x="132350" y="147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16672" y="2447151"/>
              <a:ext cx="31183" cy="347442"/>
            </a:xfrm>
            <a:custGeom>
              <a:avLst/>
              <a:gdLst/>
              <a:ahLst/>
              <a:cxnLst/>
              <a:rect l="0" t="0" r="0" b="0"/>
              <a:pathLst>
                <a:path w="31183" h="347442">
                  <a:moveTo>
                    <a:pt x="10126" y="0"/>
                  </a:moveTo>
                  <a:lnTo>
                    <a:pt x="7259" y="11736"/>
                  </a:lnTo>
                  <a:lnTo>
                    <a:pt x="5117" y="22865"/>
                  </a:lnTo>
                  <a:lnTo>
                    <a:pt x="3514" y="34468"/>
                  </a:lnTo>
                  <a:lnTo>
                    <a:pt x="2333" y="46802"/>
                  </a:lnTo>
                  <a:lnTo>
                    <a:pt x="1485" y="60110"/>
                  </a:lnTo>
                  <a:lnTo>
                    <a:pt x="887" y="74423"/>
                  </a:lnTo>
                  <a:lnTo>
                    <a:pt x="473" y="89774"/>
                  </a:lnTo>
                  <a:lnTo>
                    <a:pt x="189" y="106284"/>
                  </a:lnTo>
                  <a:lnTo>
                    <a:pt x="0" y="123904"/>
                  </a:lnTo>
                  <a:lnTo>
                    <a:pt x="42" y="142294"/>
                  </a:lnTo>
                  <a:lnTo>
                    <a:pt x="602" y="160937"/>
                  </a:lnTo>
                  <a:lnTo>
                    <a:pt x="1796" y="179512"/>
                  </a:lnTo>
                  <a:lnTo>
                    <a:pt x="3582" y="197899"/>
                  </a:lnTo>
                  <a:lnTo>
                    <a:pt x="5851" y="216085"/>
                  </a:lnTo>
                  <a:lnTo>
                    <a:pt x="8490" y="234091"/>
                  </a:lnTo>
                  <a:lnTo>
                    <a:pt x="11396" y="251794"/>
                  </a:lnTo>
                  <a:lnTo>
                    <a:pt x="14493" y="268922"/>
                  </a:lnTo>
                  <a:lnTo>
                    <a:pt x="17717" y="285355"/>
                  </a:lnTo>
                  <a:lnTo>
                    <a:pt x="20876" y="300545"/>
                  </a:lnTo>
                  <a:lnTo>
                    <a:pt x="23952" y="314927"/>
                  </a:lnTo>
                  <a:lnTo>
                    <a:pt x="27215" y="329763"/>
                  </a:lnTo>
                  <a:lnTo>
                    <a:pt x="3118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21554" y="266825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90" y="63083"/>
                  </a:lnTo>
                  <a:lnTo>
                    <a:pt x="875" y="75376"/>
                  </a:lnTo>
                  <a:lnTo>
                    <a:pt x="545" y="87397"/>
                  </a:lnTo>
                  <a:lnTo>
                    <a:pt x="270" y="10020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11026" y="25524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79437" y="2657373"/>
              <a:ext cx="131631" cy="158074"/>
            </a:xfrm>
            <a:custGeom>
              <a:avLst/>
              <a:gdLst/>
              <a:ahLst/>
              <a:cxnLst/>
              <a:rect l="0" t="0" r="0" b="0"/>
              <a:pathLst>
                <a:path w="131631" h="158074">
                  <a:moveTo>
                    <a:pt x="5288" y="42462"/>
                  </a:moveTo>
                  <a:lnTo>
                    <a:pt x="11222" y="48263"/>
                  </a:lnTo>
                  <a:lnTo>
                    <a:pt x="17427" y="53187"/>
                  </a:lnTo>
                  <a:lnTo>
                    <a:pt x="24527" y="57681"/>
                  </a:lnTo>
                  <a:lnTo>
                    <a:pt x="32641" y="61556"/>
                  </a:lnTo>
                  <a:lnTo>
                    <a:pt x="41936" y="64273"/>
                  </a:lnTo>
                  <a:lnTo>
                    <a:pt x="52374" y="65619"/>
                  </a:lnTo>
                  <a:lnTo>
                    <a:pt x="63453" y="65375"/>
                  </a:lnTo>
                  <a:lnTo>
                    <a:pt x="74343" y="63160"/>
                  </a:lnTo>
                  <a:lnTo>
                    <a:pt x="84572" y="58964"/>
                  </a:lnTo>
                  <a:lnTo>
                    <a:pt x="93554" y="53062"/>
                  </a:lnTo>
                  <a:lnTo>
                    <a:pt x="100450" y="45821"/>
                  </a:lnTo>
                  <a:lnTo>
                    <a:pt x="104998" y="37593"/>
                  </a:lnTo>
                  <a:lnTo>
                    <a:pt x="107101" y="28988"/>
                  </a:lnTo>
                  <a:lnTo>
                    <a:pt x="106558" y="20833"/>
                  </a:lnTo>
                  <a:lnTo>
                    <a:pt x="103529" y="13550"/>
                  </a:lnTo>
                  <a:lnTo>
                    <a:pt x="98431" y="7510"/>
                  </a:lnTo>
                  <a:lnTo>
                    <a:pt x="91739" y="3202"/>
                  </a:lnTo>
                  <a:lnTo>
                    <a:pt x="83879" y="719"/>
                  </a:lnTo>
                  <a:lnTo>
                    <a:pt x="75353" y="0"/>
                  </a:lnTo>
                  <a:lnTo>
                    <a:pt x="66718" y="1022"/>
                  </a:lnTo>
                  <a:lnTo>
                    <a:pt x="58286" y="3598"/>
                  </a:lnTo>
                  <a:lnTo>
                    <a:pt x="50151" y="7595"/>
                  </a:lnTo>
                  <a:lnTo>
                    <a:pt x="42301" y="13018"/>
                  </a:lnTo>
                  <a:lnTo>
                    <a:pt x="34690" y="19738"/>
                  </a:lnTo>
                  <a:lnTo>
                    <a:pt x="27424" y="27519"/>
                  </a:lnTo>
                  <a:lnTo>
                    <a:pt x="20763" y="36111"/>
                  </a:lnTo>
                  <a:lnTo>
                    <a:pt x="14803" y="45302"/>
                  </a:lnTo>
                  <a:lnTo>
                    <a:pt x="9647" y="55083"/>
                  </a:lnTo>
                  <a:lnTo>
                    <a:pt x="5482" y="65634"/>
                  </a:lnTo>
                  <a:lnTo>
                    <a:pt x="2320" y="76987"/>
                  </a:lnTo>
                  <a:lnTo>
                    <a:pt x="349" y="88883"/>
                  </a:lnTo>
                  <a:lnTo>
                    <a:pt x="0" y="100868"/>
                  </a:lnTo>
                  <a:lnTo>
                    <a:pt x="1364" y="112661"/>
                  </a:lnTo>
                  <a:lnTo>
                    <a:pt x="4398" y="123851"/>
                  </a:lnTo>
                  <a:lnTo>
                    <a:pt x="9100" y="133833"/>
                  </a:lnTo>
                  <a:lnTo>
                    <a:pt x="15300" y="142386"/>
                  </a:lnTo>
                  <a:lnTo>
                    <a:pt x="22716" y="149297"/>
                  </a:lnTo>
                  <a:lnTo>
                    <a:pt x="31056" y="154198"/>
                  </a:lnTo>
                  <a:lnTo>
                    <a:pt x="40064" y="157083"/>
                  </a:lnTo>
                  <a:lnTo>
                    <a:pt x="49382" y="158073"/>
                  </a:lnTo>
                  <a:lnTo>
                    <a:pt x="58556" y="157234"/>
                  </a:lnTo>
                  <a:lnTo>
                    <a:pt x="67359" y="154785"/>
                  </a:lnTo>
                  <a:lnTo>
                    <a:pt x="75913" y="151042"/>
                  </a:lnTo>
                  <a:lnTo>
                    <a:pt x="84577" y="146322"/>
                  </a:lnTo>
                  <a:lnTo>
                    <a:pt x="93544" y="140901"/>
                  </a:lnTo>
                  <a:lnTo>
                    <a:pt x="102399" y="135293"/>
                  </a:lnTo>
                  <a:lnTo>
                    <a:pt x="111070" y="129703"/>
                  </a:lnTo>
                  <a:lnTo>
                    <a:pt x="120323" y="123643"/>
                  </a:lnTo>
                  <a:lnTo>
                    <a:pt x="131630" y="116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42653" y="2552436"/>
              <a:ext cx="157928" cy="231038"/>
            </a:xfrm>
            <a:custGeom>
              <a:avLst/>
              <a:gdLst/>
              <a:ahLst/>
              <a:cxnLst/>
              <a:rect l="0" t="0" r="0" b="0"/>
              <a:pathLst>
                <a:path w="157928" h="231038">
                  <a:moveTo>
                    <a:pt x="0" y="115814"/>
                  </a:moveTo>
                  <a:lnTo>
                    <a:pt x="67" y="130349"/>
                  </a:lnTo>
                  <a:lnTo>
                    <a:pt x="707" y="142980"/>
                  </a:lnTo>
                  <a:lnTo>
                    <a:pt x="2008" y="154884"/>
                  </a:lnTo>
                  <a:lnTo>
                    <a:pt x="4041" y="166367"/>
                  </a:lnTo>
                  <a:lnTo>
                    <a:pt x="7005" y="177558"/>
                  </a:lnTo>
                  <a:lnTo>
                    <a:pt x="10920" y="188545"/>
                  </a:lnTo>
                  <a:lnTo>
                    <a:pt x="15497" y="199388"/>
                  </a:lnTo>
                  <a:lnTo>
                    <a:pt x="20252" y="210130"/>
                  </a:lnTo>
                  <a:lnTo>
                    <a:pt x="24854" y="220733"/>
                  </a:lnTo>
                  <a:lnTo>
                    <a:pt x="27932" y="228740"/>
                  </a:lnTo>
                  <a:lnTo>
                    <a:pt x="28165" y="231037"/>
                  </a:lnTo>
                  <a:lnTo>
                    <a:pt x="26517" y="228592"/>
                  </a:lnTo>
                  <a:lnTo>
                    <a:pt x="23898" y="223051"/>
                  </a:lnTo>
                  <a:lnTo>
                    <a:pt x="20967" y="215277"/>
                  </a:lnTo>
                  <a:lnTo>
                    <a:pt x="18285" y="205397"/>
                  </a:lnTo>
                  <a:lnTo>
                    <a:pt x="16103" y="193602"/>
                  </a:lnTo>
                  <a:lnTo>
                    <a:pt x="14445" y="180387"/>
                  </a:lnTo>
                  <a:lnTo>
                    <a:pt x="13239" y="166427"/>
                  </a:lnTo>
                  <a:lnTo>
                    <a:pt x="12393" y="152183"/>
                  </a:lnTo>
                  <a:lnTo>
                    <a:pt x="12144" y="138209"/>
                  </a:lnTo>
                  <a:lnTo>
                    <a:pt x="13032" y="125209"/>
                  </a:lnTo>
                  <a:lnTo>
                    <a:pt x="15265" y="113465"/>
                  </a:lnTo>
                  <a:lnTo>
                    <a:pt x="18900" y="102750"/>
                  </a:lnTo>
                  <a:lnTo>
                    <a:pt x="24014" y="92544"/>
                  </a:lnTo>
                  <a:lnTo>
                    <a:pt x="30489" y="82491"/>
                  </a:lnTo>
                  <a:lnTo>
                    <a:pt x="37922" y="72582"/>
                  </a:lnTo>
                  <a:lnTo>
                    <a:pt x="45740" y="63067"/>
                  </a:lnTo>
                  <a:lnTo>
                    <a:pt x="53590" y="54074"/>
                  </a:lnTo>
                  <a:lnTo>
                    <a:pt x="61485" y="45745"/>
                  </a:lnTo>
                  <a:lnTo>
                    <a:pt x="69698" y="38304"/>
                  </a:lnTo>
                  <a:lnTo>
                    <a:pt x="78377" y="31784"/>
                  </a:lnTo>
                  <a:lnTo>
                    <a:pt x="87681" y="26067"/>
                  </a:lnTo>
                  <a:lnTo>
                    <a:pt x="97845" y="20986"/>
                  </a:lnTo>
                  <a:lnTo>
                    <a:pt x="108893" y="16383"/>
                  </a:lnTo>
                  <a:lnTo>
                    <a:pt x="120104" y="12277"/>
                  </a:lnTo>
                  <a:lnTo>
                    <a:pt x="131209" y="8452"/>
                  </a:lnTo>
                  <a:lnTo>
                    <a:pt x="143186" y="457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77038" y="3560675"/>
            <a:ext cx="712641" cy="462067"/>
            <a:chOff x="277038" y="3560675"/>
            <a:chExt cx="712641" cy="462067"/>
          </a:xfrm>
        </p:grpSpPr>
        <p:sp>
          <p:nvSpPr>
            <p:cNvPr id="51" name="Freeform 50"/>
            <p:cNvSpPr/>
            <p:nvPr/>
          </p:nvSpPr>
          <p:spPr>
            <a:xfrm>
              <a:off x="277038" y="3560675"/>
              <a:ext cx="228330" cy="462067"/>
            </a:xfrm>
            <a:custGeom>
              <a:avLst/>
              <a:gdLst/>
              <a:ahLst/>
              <a:cxnLst/>
              <a:rect l="0" t="0" r="0" b="0"/>
              <a:pathLst>
                <a:path w="228330" h="462067">
                  <a:moveTo>
                    <a:pt x="17759" y="367310"/>
                  </a:moveTo>
                  <a:lnTo>
                    <a:pt x="14759" y="376111"/>
                  </a:lnTo>
                  <a:lnTo>
                    <a:pt x="11336" y="384458"/>
                  </a:lnTo>
                  <a:lnTo>
                    <a:pt x="7161" y="393070"/>
                  </a:lnTo>
                  <a:lnTo>
                    <a:pt x="3061" y="398991"/>
                  </a:lnTo>
                  <a:lnTo>
                    <a:pt x="533" y="398451"/>
                  </a:lnTo>
                  <a:lnTo>
                    <a:pt x="0" y="392528"/>
                  </a:lnTo>
                  <a:lnTo>
                    <a:pt x="976" y="382675"/>
                  </a:lnTo>
                  <a:lnTo>
                    <a:pt x="2919" y="369777"/>
                  </a:lnTo>
                  <a:lnTo>
                    <a:pt x="5448" y="354538"/>
                  </a:lnTo>
                  <a:lnTo>
                    <a:pt x="8171" y="337722"/>
                  </a:lnTo>
                  <a:lnTo>
                    <a:pt x="10642" y="320121"/>
                  </a:lnTo>
                  <a:lnTo>
                    <a:pt x="12651" y="302247"/>
                  </a:lnTo>
                  <a:lnTo>
                    <a:pt x="14345" y="284665"/>
                  </a:lnTo>
                  <a:lnTo>
                    <a:pt x="16100" y="268082"/>
                  </a:lnTo>
                  <a:lnTo>
                    <a:pt x="18132" y="252775"/>
                  </a:lnTo>
                  <a:lnTo>
                    <a:pt x="20330" y="238513"/>
                  </a:lnTo>
                  <a:lnTo>
                    <a:pt x="22353" y="224773"/>
                  </a:lnTo>
                  <a:lnTo>
                    <a:pt x="24016" y="211191"/>
                  </a:lnTo>
                  <a:lnTo>
                    <a:pt x="25454" y="197761"/>
                  </a:lnTo>
                  <a:lnTo>
                    <a:pt x="27027" y="184728"/>
                  </a:lnTo>
                  <a:lnTo>
                    <a:pt x="28937" y="172206"/>
                  </a:lnTo>
                  <a:lnTo>
                    <a:pt x="31220" y="159846"/>
                  </a:lnTo>
                  <a:lnTo>
                    <a:pt x="33831" y="146947"/>
                  </a:lnTo>
                  <a:lnTo>
                    <a:pt x="36702" y="133165"/>
                  </a:lnTo>
                  <a:lnTo>
                    <a:pt x="39765" y="118807"/>
                  </a:lnTo>
                  <a:lnTo>
                    <a:pt x="42968" y="104623"/>
                  </a:lnTo>
                  <a:lnTo>
                    <a:pt x="46273" y="91067"/>
                  </a:lnTo>
                  <a:lnTo>
                    <a:pt x="49836" y="79057"/>
                  </a:lnTo>
                  <a:lnTo>
                    <a:pt x="54737" y="70247"/>
                  </a:lnTo>
                  <a:lnTo>
                    <a:pt x="61164" y="65621"/>
                  </a:lnTo>
                  <a:lnTo>
                    <a:pt x="67417" y="65109"/>
                  </a:lnTo>
                  <a:lnTo>
                    <a:pt x="72985" y="67900"/>
                  </a:lnTo>
                  <a:lnTo>
                    <a:pt x="77934" y="73272"/>
                  </a:lnTo>
                  <a:lnTo>
                    <a:pt x="82426" y="80818"/>
                  </a:lnTo>
                  <a:lnTo>
                    <a:pt x="86595" y="90142"/>
                  </a:lnTo>
                  <a:lnTo>
                    <a:pt x="90378" y="100839"/>
                  </a:lnTo>
                  <a:lnTo>
                    <a:pt x="93539" y="112551"/>
                  </a:lnTo>
                  <a:lnTo>
                    <a:pt x="96000" y="124984"/>
                  </a:lnTo>
                  <a:lnTo>
                    <a:pt x="97991" y="137758"/>
                  </a:lnTo>
                  <a:lnTo>
                    <a:pt x="99942" y="150409"/>
                  </a:lnTo>
                  <a:lnTo>
                    <a:pt x="102118" y="162676"/>
                  </a:lnTo>
                  <a:lnTo>
                    <a:pt x="104920" y="173862"/>
                  </a:lnTo>
                  <a:lnTo>
                    <a:pt x="108945" y="182785"/>
                  </a:lnTo>
                  <a:lnTo>
                    <a:pt x="114396" y="188990"/>
                  </a:lnTo>
                  <a:lnTo>
                    <a:pt x="120990" y="192188"/>
                  </a:lnTo>
                  <a:lnTo>
                    <a:pt x="128173" y="191923"/>
                  </a:lnTo>
                  <a:lnTo>
                    <a:pt x="135551" y="188298"/>
                  </a:lnTo>
                  <a:lnTo>
                    <a:pt x="142773" y="181833"/>
                  </a:lnTo>
                  <a:lnTo>
                    <a:pt x="149461" y="173159"/>
                  </a:lnTo>
                  <a:lnTo>
                    <a:pt x="155472" y="162850"/>
                  </a:lnTo>
                  <a:lnTo>
                    <a:pt x="160845" y="151205"/>
                  </a:lnTo>
                  <a:lnTo>
                    <a:pt x="165696" y="138267"/>
                  </a:lnTo>
                  <a:lnTo>
                    <a:pt x="170149" y="124170"/>
                  </a:lnTo>
                  <a:lnTo>
                    <a:pt x="174311" y="109451"/>
                  </a:lnTo>
                  <a:lnTo>
                    <a:pt x="178268" y="94951"/>
                  </a:lnTo>
                  <a:lnTo>
                    <a:pt x="182081" y="81124"/>
                  </a:lnTo>
                  <a:lnTo>
                    <a:pt x="185796" y="68059"/>
                  </a:lnTo>
                  <a:lnTo>
                    <a:pt x="189444" y="55671"/>
                  </a:lnTo>
                  <a:lnTo>
                    <a:pt x="193046" y="43819"/>
                  </a:lnTo>
                  <a:lnTo>
                    <a:pt x="196618" y="32367"/>
                  </a:lnTo>
                  <a:lnTo>
                    <a:pt x="200169" y="21202"/>
                  </a:lnTo>
                  <a:lnTo>
                    <a:pt x="203712" y="10309"/>
                  </a:lnTo>
                  <a:lnTo>
                    <a:pt x="207433" y="2104"/>
                  </a:lnTo>
                  <a:lnTo>
                    <a:pt x="210991" y="0"/>
                  </a:lnTo>
                  <a:lnTo>
                    <a:pt x="213544" y="3644"/>
                  </a:lnTo>
                  <a:lnTo>
                    <a:pt x="215160" y="11629"/>
                  </a:lnTo>
                  <a:lnTo>
                    <a:pt x="216151" y="22846"/>
                  </a:lnTo>
                  <a:lnTo>
                    <a:pt x="216759" y="36651"/>
                  </a:lnTo>
                  <a:lnTo>
                    <a:pt x="217135" y="52488"/>
                  </a:lnTo>
                  <a:lnTo>
                    <a:pt x="217372" y="69534"/>
                  </a:lnTo>
                  <a:lnTo>
                    <a:pt x="217522" y="86754"/>
                  </a:lnTo>
                  <a:lnTo>
                    <a:pt x="217618" y="103577"/>
                  </a:lnTo>
                  <a:lnTo>
                    <a:pt x="217681" y="120316"/>
                  </a:lnTo>
                  <a:lnTo>
                    <a:pt x="217722" y="137924"/>
                  </a:lnTo>
                  <a:lnTo>
                    <a:pt x="217753" y="156874"/>
                  </a:lnTo>
                  <a:lnTo>
                    <a:pt x="217944" y="176690"/>
                  </a:lnTo>
                  <a:lnTo>
                    <a:pt x="218604" y="196239"/>
                  </a:lnTo>
                  <a:lnTo>
                    <a:pt x="219860" y="214873"/>
                  </a:lnTo>
                  <a:lnTo>
                    <a:pt x="221518" y="232453"/>
                  </a:lnTo>
                  <a:lnTo>
                    <a:pt x="223169" y="249094"/>
                  </a:lnTo>
                  <a:lnTo>
                    <a:pt x="224574" y="264995"/>
                  </a:lnTo>
                  <a:lnTo>
                    <a:pt x="225669" y="280673"/>
                  </a:lnTo>
                  <a:lnTo>
                    <a:pt x="226478" y="296901"/>
                  </a:lnTo>
                  <a:lnTo>
                    <a:pt x="227057" y="314051"/>
                  </a:lnTo>
                  <a:lnTo>
                    <a:pt x="227462" y="331980"/>
                  </a:lnTo>
                  <a:lnTo>
                    <a:pt x="227742" y="350242"/>
                  </a:lnTo>
                  <a:lnTo>
                    <a:pt x="227933" y="368513"/>
                  </a:lnTo>
                  <a:lnTo>
                    <a:pt x="228063" y="386290"/>
                  </a:lnTo>
                  <a:lnTo>
                    <a:pt x="228165" y="404774"/>
                  </a:lnTo>
                  <a:lnTo>
                    <a:pt x="228249" y="427819"/>
                  </a:lnTo>
                  <a:lnTo>
                    <a:pt x="228329" y="462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9595" y="3576602"/>
              <a:ext cx="189514" cy="393498"/>
            </a:xfrm>
            <a:custGeom>
              <a:avLst/>
              <a:gdLst/>
              <a:ahLst/>
              <a:cxnLst/>
              <a:rect l="0" t="0" r="0" b="0"/>
              <a:pathLst>
                <a:path w="189514" h="393498">
                  <a:moveTo>
                    <a:pt x="0" y="393497"/>
                  </a:moveTo>
                  <a:lnTo>
                    <a:pt x="0" y="378895"/>
                  </a:lnTo>
                  <a:lnTo>
                    <a:pt x="0" y="365624"/>
                  </a:lnTo>
                  <a:lnTo>
                    <a:pt x="5" y="352418"/>
                  </a:lnTo>
                  <a:lnTo>
                    <a:pt x="178" y="338903"/>
                  </a:lnTo>
                  <a:lnTo>
                    <a:pt x="826" y="324747"/>
                  </a:lnTo>
                  <a:lnTo>
                    <a:pt x="2079" y="309835"/>
                  </a:lnTo>
                  <a:lnTo>
                    <a:pt x="3905" y="294071"/>
                  </a:lnTo>
                  <a:lnTo>
                    <a:pt x="6201" y="277276"/>
                  </a:lnTo>
                  <a:lnTo>
                    <a:pt x="8853" y="259459"/>
                  </a:lnTo>
                  <a:lnTo>
                    <a:pt x="11598" y="240765"/>
                  </a:lnTo>
                  <a:lnTo>
                    <a:pt x="14054" y="221385"/>
                  </a:lnTo>
                  <a:lnTo>
                    <a:pt x="16040" y="201511"/>
                  </a:lnTo>
                  <a:lnTo>
                    <a:pt x="17711" y="181777"/>
                  </a:lnTo>
                  <a:lnTo>
                    <a:pt x="19446" y="163214"/>
                  </a:lnTo>
                  <a:lnTo>
                    <a:pt x="21469" y="146288"/>
                  </a:lnTo>
                  <a:lnTo>
                    <a:pt x="23829" y="130959"/>
                  </a:lnTo>
                  <a:lnTo>
                    <a:pt x="26493" y="116960"/>
                  </a:lnTo>
                  <a:lnTo>
                    <a:pt x="29399" y="103979"/>
                  </a:lnTo>
                  <a:lnTo>
                    <a:pt x="32486" y="91580"/>
                  </a:lnTo>
                  <a:lnTo>
                    <a:pt x="35705" y="79239"/>
                  </a:lnTo>
                  <a:lnTo>
                    <a:pt x="39021" y="66670"/>
                  </a:lnTo>
                  <a:lnTo>
                    <a:pt x="42568" y="53952"/>
                  </a:lnTo>
                  <a:lnTo>
                    <a:pt x="46635" y="41415"/>
                  </a:lnTo>
                  <a:lnTo>
                    <a:pt x="51341" y="29259"/>
                  </a:lnTo>
                  <a:lnTo>
                    <a:pt x="56808" y="18166"/>
                  </a:lnTo>
                  <a:lnTo>
                    <a:pt x="63235" y="9314"/>
                  </a:lnTo>
                  <a:lnTo>
                    <a:pt x="70626" y="3161"/>
                  </a:lnTo>
                  <a:lnTo>
                    <a:pt x="78521" y="0"/>
                  </a:lnTo>
                  <a:lnTo>
                    <a:pt x="86127" y="290"/>
                  </a:lnTo>
                  <a:lnTo>
                    <a:pt x="93014" y="3932"/>
                  </a:lnTo>
                  <a:lnTo>
                    <a:pt x="99111" y="10409"/>
                  </a:lnTo>
                  <a:lnTo>
                    <a:pt x="104513" y="19091"/>
                  </a:lnTo>
                  <a:lnTo>
                    <a:pt x="109373" y="29406"/>
                  </a:lnTo>
                  <a:lnTo>
                    <a:pt x="113994" y="41055"/>
                  </a:lnTo>
                  <a:lnTo>
                    <a:pt x="118798" y="53995"/>
                  </a:lnTo>
                  <a:lnTo>
                    <a:pt x="123997" y="68108"/>
                  </a:lnTo>
                  <a:lnTo>
                    <a:pt x="129458" y="83346"/>
                  </a:lnTo>
                  <a:lnTo>
                    <a:pt x="134817" y="99792"/>
                  </a:lnTo>
                  <a:lnTo>
                    <a:pt x="139865" y="117366"/>
                  </a:lnTo>
                  <a:lnTo>
                    <a:pt x="144558" y="135389"/>
                  </a:lnTo>
                  <a:lnTo>
                    <a:pt x="148936" y="152721"/>
                  </a:lnTo>
                  <a:lnTo>
                    <a:pt x="153065" y="168791"/>
                  </a:lnTo>
                  <a:lnTo>
                    <a:pt x="157006" y="183868"/>
                  </a:lnTo>
                  <a:lnTo>
                    <a:pt x="160814" y="198753"/>
                  </a:lnTo>
                  <a:lnTo>
                    <a:pt x="164527" y="213953"/>
                  </a:lnTo>
                  <a:lnTo>
                    <a:pt x="168174" y="229468"/>
                  </a:lnTo>
                  <a:lnTo>
                    <a:pt x="171776" y="244980"/>
                  </a:lnTo>
                  <a:lnTo>
                    <a:pt x="175344" y="260265"/>
                  </a:lnTo>
                  <a:lnTo>
                    <a:pt x="178735" y="275047"/>
                  </a:lnTo>
                  <a:lnTo>
                    <a:pt x="181993" y="290583"/>
                  </a:lnTo>
                  <a:lnTo>
                    <a:pt x="185403" y="310471"/>
                  </a:lnTo>
                  <a:lnTo>
                    <a:pt x="189513" y="340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1181" y="379111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8002" y="18191"/>
                  </a:lnTo>
                  <a:lnTo>
                    <a:pt x="119015" y="16049"/>
                  </a:lnTo>
                  <a:lnTo>
                    <a:pt x="109020" y="14441"/>
                  </a:lnTo>
                  <a:lnTo>
                    <a:pt x="98039" y="13088"/>
                  </a:lnTo>
                  <a:lnTo>
                    <a:pt x="86228" y="11591"/>
                  </a:lnTo>
                  <a:lnTo>
                    <a:pt x="73778" y="9745"/>
                  </a:lnTo>
                  <a:lnTo>
                    <a:pt x="61082" y="7668"/>
                  </a:lnTo>
                  <a:lnTo>
                    <a:pt x="47257" y="5512"/>
                  </a:lnTo>
                  <a:lnTo>
                    <a:pt x="28858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3865" y="3751713"/>
              <a:ext cx="115814" cy="7817"/>
            </a:xfrm>
            <a:custGeom>
              <a:avLst/>
              <a:gdLst/>
              <a:ahLst/>
              <a:cxnLst/>
              <a:rect l="0" t="0" r="0" b="0"/>
              <a:pathLst>
                <a:path w="115814" h="7817">
                  <a:moveTo>
                    <a:pt x="115813" y="7816"/>
                  </a:moveTo>
                  <a:lnTo>
                    <a:pt x="106878" y="4949"/>
                  </a:lnTo>
                  <a:lnTo>
                    <a:pt x="97251" y="2807"/>
                  </a:lnTo>
                  <a:lnTo>
                    <a:pt x="85968" y="1208"/>
                  </a:lnTo>
                  <a:lnTo>
                    <a:pt x="73473" y="201"/>
                  </a:lnTo>
                  <a:lnTo>
                    <a:pt x="60642" y="0"/>
                  </a:lnTo>
                  <a:lnTo>
                    <a:pt x="48038" y="651"/>
                  </a:lnTo>
                  <a:lnTo>
                    <a:pt x="36305" y="1898"/>
                  </a:lnTo>
                  <a:lnTo>
                    <a:pt x="25179" y="3395"/>
                  </a:lnTo>
                  <a:lnTo>
                    <a:pt x="13691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252891" y="3506845"/>
            <a:ext cx="1073908" cy="507571"/>
            <a:chOff x="1252891" y="3506845"/>
            <a:chExt cx="1073908" cy="507571"/>
          </a:xfrm>
        </p:grpSpPr>
        <p:sp>
          <p:nvSpPr>
            <p:cNvPr id="56" name="Freeform 55"/>
            <p:cNvSpPr/>
            <p:nvPr/>
          </p:nvSpPr>
          <p:spPr>
            <a:xfrm>
              <a:off x="1337119" y="3654244"/>
              <a:ext cx="28679" cy="347441"/>
            </a:xfrm>
            <a:custGeom>
              <a:avLst/>
              <a:gdLst/>
              <a:ahLst/>
              <a:cxnLst/>
              <a:rect l="0" t="0" r="0" b="0"/>
              <a:pathLst>
                <a:path w="28679" h="347441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4" y="43087"/>
                  </a:lnTo>
                  <a:lnTo>
                    <a:pt x="3863" y="58634"/>
                  </a:lnTo>
                  <a:lnTo>
                    <a:pt x="6180" y="75755"/>
                  </a:lnTo>
                  <a:lnTo>
                    <a:pt x="8842" y="94577"/>
                  </a:lnTo>
                  <a:lnTo>
                    <a:pt x="11592" y="114745"/>
                  </a:lnTo>
                  <a:lnTo>
                    <a:pt x="14051" y="135647"/>
                  </a:lnTo>
                  <a:lnTo>
                    <a:pt x="16038" y="156836"/>
                  </a:lnTo>
                  <a:lnTo>
                    <a:pt x="17709" y="177602"/>
                  </a:lnTo>
                  <a:lnTo>
                    <a:pt x="19445" y="196932"/>
                  </a:lnTo>
                  <a:lnTo>
                    <a:pt x="21463" y="214413"/>
                  </a:lnTo>
                  <a:lnTo>
                    <a:pt x="23651" y="230301"/>
                  </a:lnTo>
                  <a:lnTo>
                    <a:pt x="25666" y="245215"/>
                  </a:lnTo>
                  <a:lnTo>
                    <a:pt x="27315" y="259622"/>
                  </a:lnTo>
                  <a:lnTo>
                    <a:pt x="28404" y="273625"/>
                  </a:lnTo>
                  <a:lnTo>
                    <a:pt x="28678" y="287050"/>
                  </a:lnTo>
                  <a:lnTo>
                    <a:pt x="28084" y="299816"/>
                  </a:lnTo>
                  <a:lnTo>
                    <a:pt x="26880" y="311533"/>
                  </a:lnTo>
                  <a:lnTo>
                    <a:pt x="25417" y="322586"/>
                  </a:lnTo>
                  <a:lnTo>
                    <a:pt x="23568" y="33394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52891" y="3531735"/>
              <a:ext cx="269113" cy="482681"/>
            </a:xfrm>
            <a:custGeom>
              <a:avLst/>
              <a:gdLst/>
              <a:ahLst/>
              <a:cxnLst/>
              <a:rect l="0" t="0" r="0" b="0"/>
              <a:pathLst>
                <a:path w="269113" h="482681">
                  <a:moveTo>
                    <a:pt x="42114" y="80395"/>
                  </a:moveTo>
                  <a:lnTo>
                    <a:pt x="45115" y="68794"/>
                  </a:lnTo>
                  <a:lnTo>
                    <a:pt x="48537" y="58945"/>
                  </a:lnTo>
                  <a:lnTo>
                    <a:pt x="52738" y="49945"/>
                  </a:lnTo>
                  <a:lnTo>
                    <a:pt x="57811" y="41675"/>
                  </a:lnTo>
                  <a:lnTo>
                    <a:pt x="63940" y="34297"/>
                  </a:lnTo>
                  <a:lnTo>
                    <a:pt x="71124" y="27827"/>
                  </a:lnTo>
                  <a:lnTo>
                    <a:pt x="79211" y="22148"/>
                  </a:lnTo>
                  <a:lnTo>
                    <a:pt x="88006" y="17094"/>
                  </a:lnTo>
                  <a:lnTo>
                    <a:pt x="97331" y="12510"/>
                  </a:lnTo>
                  <a:lnTo>
                    <a:pt x="107201" y="8429"/>
                  </a:lnTo>
                  <a:lnTo>
                    <a:pt x="117810" y="5061"/>
                  </a:lnTo>
                  <a:lnTo>
                    <a:pt x="129203" y="2465"/>
                  </a:lnTo>
                  <a:lnTo>
                    <a:pt x="141125" y="722"/>
                  </a:lnTo>
                  <a:lnTo>
                    <a:pt x="153127" y="0"/>
                  </a:lnTo>
                  <a:lnTo>
                    <a:pt x="164942" y="300"/>
                  </a:lnTo>
                  <a:lnTo>
                    <a:pt x="176485" y="1637"/>
                  </a:lnTo>
                  <a:lnTo>
                    <a:pt x="187768" y="4130"/>
                  </a:lnTo>
                  <a:lnTo>
                    <a:pt x="198835" y="7737"/>
                  </a:lnTo>
                  <a:lnTo>
                    <a:pt x="209573" y="12447"/>
                  </a:lnTo>
                  <a:lnTo>
                    <a:pt x="219717" y="18356"/>
                  </a:lnTo>
                  <a:lnTo>
                    <a:pt x="229168" y="25406"/>
                  </a:lnTo>
                  <a:lnTo>
                    <a:pt x="237821" y="33411"/>
                  </a:lnTo>
                  <a:lnTo>
                    <a:pt x="245488" y="42153"/>
                  </a:lnTo>
                  <a:lnTo>
                    <a:pt x="252158" y="51445"/>
                  </a:lnTo>
                  <a:lnTo>
                    <a:pt x="257808" y="61293"/>
                  </a:lnTo>
                  <a:lnTo>
                    <a:pt x="262312" y="71890"/>
                  </a:lnTo>
                  <a:lnTo>
                    <a:pt x="265710" y="83274"/>
                  </a:lnTo>
                  <a:lnTo>
                    <a:pt x="268009" y="95190"/>
                  </a:lnTo>
                  <a:lnTo>
                    <a:pt x="269112" y="107188"/>
                  </a:lnTo>
                  <a:lnTo>
                    <a:pt x="269072" y="118999"/>
                  </a:lnTo>
                  <a:lnTo>
                    <a:pt x="267911" y="130541"/>
                  </a:lnTo>
                  <a:lnTo>
                    <a:pt x="265537" y="141824"/>
                  </a:lnTo>
                  <a:lnTo>
                    <a:pt x="262010" y="152895"/>
                  </a:lnTo>
                  <a:lnTo>
                    <a:pt x="257354" y="163804"/>
                  </a:lnTo>
                  <a:lnTo>
                    <a:pt x="251479" y="174596"/>
                  </a:lnTo>
                  <a:lnTo>
                    <a:pt x="244454" y="185296"/>
                  </a:lnTo>
                  <a:lnTo>
                    <a:pt x="236465" y="195602"/>
                  </a:lnTo>
                  <a:lnTo>
                    <a:pt x="227733" y="204916"/>
                  </a:lnTo>
                  <a:lnTo>
                    <a:pt x="218453" y="212999"/>
                  </a:lnTo>
                  <a:lnTo>
                    <a:pt x="208782" y="220086"/>
                  </a:lnTo>
                  <a:lnTo>
                    <a:pt x="198837" y="226695"/>
                  </a:lnTo>
                  <a:lnTo>
                    <a:pt x="188749" y="233184"/>
                  </a:lnTo>
                  <a:lnTo>
                    <a:pt x="180159" y="239777"/>
                  </a:lnTo>
                  <a:lnTo>
                    <a:pt x="175856" y="245884"/>
                  </a:lnTo>
                  <a:lnTo>
                    <a:pt x="176474" y="250769"/>
                  </a:lnTo>
                  <a:lnTo>
                    <a:pt x="181135" y="255136"/>
                  </a:lnTo>
                  <a:lnTo>
                    <a:pt x="188741" y="259668"/>
                  </a:lnTo>
                  <a:lnTo>
                    <a:pt x="198076" y="264814"/>
                  </a:lnTo>
                  <a:lnTo>
                    <a:pt x="207878" y="270921"/>
                  </a:lnTo>
                  <a:lnTo>
                    <a:pt x="217428" y="278056"/>
                  </a:lnTo>
                  <a:lnTo>
                    <a:pt x="226316" y="286095"/>
                  </a:lnTo>
                  <a:lnTo>
                    <a:pt x="234224" y="294848"/>
                  </a:lnTo>
                  <a:lnTo>
                    <a:pt x="241103" y="304137"/>
                  </a:lnTo>
                  <a:lnTo>
                    <a:pt x="247082" y="313811"/>
                  </a:lnTo>
                  <a:lnTo>
                    <a:pt x="252350" y="323756"/>
                  </a:lnTo>
                  <a:lnTo>
                    <a:pt x="257082" y="333894"/>
                  </a:lnTo>
                  <a:lnTo>
                    <a:pt x="261264" y="344328"/>
                  </a:lnTo>
                  <a:lnTo>
                    <a:pt x="264703" y="355325"/>
                  </a:lnTo>
                  <a:lnTo>
                    <a:pt x="267341" y="366982"/>
                  </a:lnTo>
                  <a:lnTo>
                    <a:pt x="268944" y="379082"/>
                  </a:lnTo>
                  <a:lnTo>
                    <a:pt x="269038" y="391205"/>
                  </a:lnTo>
                  <a:lnTo>
                    <a:pt x="267500" y="403096"/>
                  </a:lnTo>
                  <a:lnTo>
                    <a:pt x="264347" y="414520"/>
                  </a:lnTo>
                  <a:lnTo>
                    <a:pt x="259564" y="425192"/>
                  </a:lnTo>
                  <a:lnTo>
                    <a:pt x="253305" y="435030"/>
                  </a:lnTo>
                  <a:lnTo>
                    <a:pt x="245680" y="443958"/>
                  </a:lnTo>
                  <a:lnTo>
                    <a:pt x="236668" y="451816"/>
                  </a:lnTo>
                  <a:lnTo>
                    <a:pt x="226381" y="458624"/>
                  </a:lnTo>
                  <a:lnTo>
                    <a:pt x="214881" y="464536"/>
                  </a:lnTo>
                  <a:lnTo>
                    <a:pt x="202106" y="469750"/>
                  </a:lnTo>
                  <a:lnTo>
                    <a:pt x="188141" y="474437"/>
                  </a:lnTo>
                  <a:lnTo>
                    <a:pt x="173187" y="478417"/>
                  </a:lnTo>
                  <a:lnTo>
                    <a:pt x="157471" y="481187"/>
                  </a:lnTo>
                  <a:lnTo>
                    <a:pt x="141200" y="482567"/>
                  </a:lnTo>
                  <a:lnTo>
                    <a:pt x="124699" y="482680"/>
                  </a:lnTo>
                  <a:lnTo>
                    <a:pt x="108394" y="481768"/>
                  </a:lnTo>
                  <a:lnTo>
                    <a:pt x="92507" y="480080"/>
                  </a:lnTo>
                  <a:lnTo>
                    <a:pt x="77230" y="477829"/>
                  </a:lnTo>
                  <a:lnTo>
                    <a:pt x="62809" y="475182"/>
                  </a:lnTo>
                  <a:lnTo>
                    <a:pt x="49307" y="472262"/>
                  </a:lnTo>
                  <a:lnTo>
                    <a:pt x="37063" y="469309"/>
                  </a:lnTo>
                  <a:lnTo>
                    <a:pt x="25584" y="466393"/>
                  </a:lnTo>
                  <a:lnTo>
                    <a:pt x="13861" y="463262"/>
                  </a:lnTo>
                  <a:lnTo>
                    <a:pt x="0" y="459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73346" y="3738472"/>
              <a:ext cx="144589" cy="178515"/>
            </a:xfrm>
            <a:custGeom>
              <a:avLst/>
              <a:gdLst/>
              <a:ahLst/>
              <a:cxnLst/>
              <a:rect l="0" t="0" r="0" b="0"/>
              <a:pathLst>
                <a:path w="144589" h="178515">
                  <a:moveTo>
                    <a:pt x="100685" y="0"/>
                  </a:moveTo>
                  <a:lnTo>
                    <a:pt x="89017" y="3000"/>
                  </a:lnTo>
                  <a:lnTo>
                    <a:pt x="78528" y="6423"/>
                  </a:lnTo>
                  <a:lnTo>
                    <a:pt x="68231" y="10624"/>
                  </a:lnTo>
                  <a:lnTo>
                    <a:pt x="58102" y="15697"/>
                  </a:lnTo>
                  <a:lnTo>
                    <a:pt x="48407" y="21826"/>
                  </a:lnTo>
                  <a:lnTo>
                    <a:pt x="39275" y="29010"/>
                  </a:lnTo>
                  <a:lnTo>
                    <a:pt x="30845" y="37097"/>
                  </a:lnTo>
                  <a:lnTo>
                    <a:pt x="23332" y="45892"/>
                  </a:lnTo>
                  <a:lnTo>
                    <a:pt x="16766" y="55222"/>
                  </a:lnTo>
                  <a:lnTo>
                    <a:pt x="11188" y="65265"/>
                  </a:lnTo>
                  <a:lnTo>
                    <a:pt x="6731" y="76523"/>
                  </a:lnTo>
                  <a:lnTo>
                    <a:pt x="3366" y="89164"/>
                  </a:lnTo>
                  <a:lnTo>
                    <a:pt x="1088" y="102738"/>
                  </a:lnTo>
                  <a:lnTo>
                    <a:pt x="0" y="116389"/>
                  </a:lnTo>
                  <a:lnTo>
                    <a:pt x="53" y="129596"/>
                  </a:lnTo>
                  <a:lnTo>
                    <a:pt x="1394" y="141886"/>
                  </a:lnTo>
                  <a:lnTo>
                    <a:pt x="4421" y="152681"/>
                  </a:lnTo>
                  <a:lnTo>
                    <a:pt x="9200" y="161815"/>
                  </a:lnTo>
                  <a:lnTo>
                    <a:pt x="15510" y="169134"/>
                  </a:lnTo>
                  <a:lnTo>
                    <a:pt x="23034" y="174316"/>
                  </a:lnTo>
                  <a:lnTo>
                    <a:pt x="31463" y="177394"/>
                  </a:lnTo>
                  <a:lnTo>
                    <a:pt x="40545" y="178514"/>
                  </a:lnTo>
                  <a:lnTo>
                    <a:pt x="50086" y="177763"/>
                  </a:lnTo>
                  <a:lnTo>
                    <a:pt x="59944" y="175373"/>
                  </a:lnTo>
                  <a:lnTo>
                    <a:pt x="70020" y="171670"/>
                  </a:lnTo>
                  <a:lnTo>
                    <a:pt x="80244" y="166976"/>
                  </a:lnTo>
                  <a:lnTo>
                    <a:pt x="90559" y="161560"/>
                  </a:lnTo>
                  <a:lnTo>
                    <a:pt x="100606" y="155468"/>
                  </a:lnTo>
                  <a:lnTo>
                    <a:pt x="109746" y="148548"/>
                  </a:lnTo>
                  <a:lnTo>
                    <a:pt x="117707" y="140780"/>
                  </a:lnTo>
                  <a:lnTo>
                    <a:pt x="124543" y="132276"/>
                  </a:lnTo>
                  <a:lnTo>
                    <a:pt x="130451" y="123189"/>
                  </a:lnTo>
                  <a:lnTo>
                    <a:pt x="135641" y="113667"/>
                  </a:lnTo>
                  <a:lnTo>
                    <a:pt x="139975" y="103832"/>
                  </a:lnTo>
                  <a:lnTo>
                    <a:pt x="142989" y="93777"/>
                  </a:lnTo>
                  <a:lnTo>
                    <a:pt x="144533" y="83574"/>
                  </a:lnTo>
                  <a:lnTo>
                    <a:pt x="144588" y="73435"/>
                  </a:lnTo>
                  <a:lnTo>
                    <a:pt x="143104" y="63701"/>
                  </a:lnTo>
                  <a:lnTo>
                    <a:pt x="140216" y="54524"/>
                  </a:lnTo>
                  <a:lnTo>
                    <a:pt x="136175" y="45886"/>
                  </a:lnTo>
                  <a:lnTo>
                    <a:pt x="131254" y="37698"/>
                  </a:lnTo>
                  <a:lnTo>
                    <a:pt x="125689" y="29864"/>
                  </a:lnTo>
                  <a:lnTo>
                    <a:pt x="119587" y="22594"/>
                  </a:lnTo>
                  <a:lnTo>
                    <a:pt x="112122" y="15689"/>
                  </a:lnTo>
                  <a:lnTo>
                    <a:pt x="100408" y="8541"/>
                  </a:lnTo>
                  <a:lnTo>
                    <a:pt x="79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68787" y="3706886"/>
              <a:ext cx="135635" cy="185623"/>
            </a:xfrm>
            <a:custGeom>
              <a:avLst/>
              <a:gdLst/>
              <a:ahLst/>
              <a:cxnLst/>
              <a:rect l="0" t="0" r="0" b="0"/>
              <a:pathLst>
                <a:path w="135635" h="185623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71" y="8620"/>
                  </a:lnTo>
                  <a:lnTo>
                    <a:pt x="81023" y="11833"/>
                  </a:lnTo>
                  <a:lnTo>
                    <a:pt x="72176" y="15647"/>
                  </a:lnTo>
                  <a:lnTo>
                    <a:pt x="63656" y="20168"/>
                  </a:lnTo>
                  <a:lnTo>
                    <a:pt x="56159" y="25505"/>
                  </a:lnTo>
                  <a:lnTo>
                    <a:pt x="50875" y="31841"/>
                  </a:lnTo>
                  <a:lnTo>
                    <a:pt x="48267" y="39165"/>
                  </a:lnTo>
                  <a:lnTo>
                    <a:pt x="48468" y="46846"/>
                  </a:lnTo>
                  <a:lnTo>
                    <a:pt x="51638" y="53774"/>
                  </a:lnTo>
                  <a:lnTo>
                    <a:pt x="57540" y="59399"/>
                  </a:lnTo>
                  <a:lnTo>
                    <a:pt x="65363" y="64002"/>
                  </a:lnTo>
                  <a:lnTo>
                    <a:pt x="73967" y="68396"/>
                  </a:lnTo>
                  <a:lnTo>
                    <a:pt x="82628" y="73096"/>
                  </a:lnTo>
                  <a:lnTo>
                    <a:pt x="91046" y="78272"/>
                  </a:lnTo>
                  <a:lnTo>
                    <a:pt x="99151" y="83914"/>
                  </a:lnTo>
                  <a:lnTo>
                    <a:pt x="106966" y="89945"/>
                  </a:lnTo>
                  <a:lnTo>
                    <a:pt x="114384" y="96438"/>
                  </a:lnTo>
                  <a:lnTo>
                    <a:pt x="121154" y="103621"/>
                  </a:lnTo>
                  <a:lnTo>
                    <a:pt x="127181" y="111558"/>
                  </a:lnTo>
                  <a:lnTo>
                    <a:pt x="132044" y="120004"/>
                  </a:lnTo>
                  <a:lnTo>
                    <a:pt x="134950" y="128519"/>
                  </a:lnTo>
                  <a:lnTo>
                    <a:pt x="135634" y="136834"/>
                  </a:lnTo>
                  <a:lnTo>
                    <a:pt x="134144" y="144704"/>
                  </a:lnTo>
                  <a:lnTo>
                    <a:pt x="130559" y="151836"/>
                  </a:lnTo>
                  <a:lnTo>
                    <a:pt x="125149" y="158149"/>
                  </a:lnTo>
                  <a:lnTo>
                    <a:pt x="118282" y="163727"/>
                  </a:lnTo>
                  <a:lnTo>
                    <a:pt x="110319" y="168715"/>
                  </a:lnTo>
                  <a:lnTo>
                    <a:pt x="101557" y="173255"/>
                  </a:lnTo>
                  <a:lnTo>
                    <a:pt x="92068" y="177307"/>
                  </a:lnTo>
                  <a:lnTo>
                    <a:pt x="81713" y="180657"/>
                  </a:lnTo>
                  <a:lnTo>
                    <a:pt x="70497" y="183240"/>
                  </a:lnTo>
                  <a:lnTo>
                    <a:pt x="58760" y="184950"/>
                  </a:lnTo>
                  <a:lnTo>
                    <a:pt x="45748" y="185622"/>
                  </a:lnTo>
                  <a:lnTo>
                    <a:pt x="28082" y="18419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68829" y="3506845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16" y="36461"/>
                  </a:lnTo>
                  <a:lnTo>
                    <a:pt x="2736" y="50309"/>
                  </a:lnTo>
                  <a:lnTo>
                    <a:pt x="1887" y="64638"/>
                  </a:lnTo>
                  <a:lnTo>
                    <a:pt x="1289" y="79107"/>
                  </a:lnTo>
                  <a:lnTo>
                    <a:pt x="875" y="93557"/>
                  </a:lnTo>
                  <a:lnTo>
                    <a:pt x="591" y="107932"/>
                  </a:lnTo>
                  <a:lnTo>
                    <a:pt x="398" y="122227"/>
                  </a:lnTo>
                  <a:lnTo>
                    <a:pt x="267" y="136452"/>
                  </a:lnTo>
                  <a:lnTo>
                    <a:pt x="179" y="150622"/>
                  </a:lnTo>
                  <a:lnTo>
                    <a:pt x="120" y="164765"/>
                  </a:lnTo>
                  <a:lnTo>
                    <a:pt x="80" y="179385"/>
                  </a:lnTo>
                  <a:lnTo>
                    <a:pt x="53" y="195411"/>
                  </a:lnTo>
                  <a:lnTo>
                    <a:pt x="35" y="213228"/>
                  </a:lnTo>
                  <a:lnTo>
                    <a:pt x="23" y="232417"/>
                  </a:lnTo>
                  <a:lnTo>
                    <a:pt x="15" y="252061"/>
                  </a:lnTo>
                  <a:lnTo>
                    <a:pt x="10" y="271570"/>
                  </a:lnTo>
                  <a:lnTo>
                    <a:pt x="7" y="290717"/>
                  </a:lnTo>
                  <a:lnTo>
                    <a:pt x="4" y="309480"/>
                  </a:lnTo>
                  <a:lnTo>
                    <a:pt x="3" y="327897"/>
                  </a:lnTo>
                  <a:lnTo>
                    <a:pt x="2" y="345671"/>
                  </a:lnTo>
                  <a:lnTo>
                    <a:pt x="1" y="364102"/>
                  </a:lnTo>
                  <a:lnTo>
                    <a:pt x="0" y="3870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31958" y="3654647"/>
              <a:ext cx="231628" cy="10126"/>
            </a:xfrm>
            <a:custGeom>
              <a:avLst/>
              <a:gdLst/>
              <a:ahLst/>
              <a:cxnLst/>
              <a:rect l="0" t="0" r="0" b="0"/>
              <a:pathLst>
                <a:path w="231628" h="10126">
                  <a:moveTo>
                    <a:pt x="231627" y="10125"/>
                  </a:moveTo>
                  <a:lnTo>
                    <a:pt x="222692" y="7258"/>
                  </a:lnTo>
                  <a:lnTo>
                    <a:pt x="213065" y="5117"/>
                  </a:lnTo>
                  <a:lnTo>
                    <a:pt x="201777" y="3513"/>
                  </a:lnTo>
                  <a:lnTo>
                    <a:pt x="189110" y="2332"/>
                  </a:lnTo>
                  <a:lnTo>
                    <a:pt x="175630" y="1484"/>
                  </a:lnTo>
                  <a:lnTo>
                    <a:pt x="161759" y="887"/>
                  </a:lnTo>
                  <a:lnTo>
                    <a:pt x="147723" y="472"/>
                  </a:lnTo>
                  <a:lnTo>
                    <a:pt x="133631" y="188"/>
                  </a:lnTo>
                  <a:lnTo>
                    <a:pt x="119530" y="0"/>
                  </a:lnTo>
                  <a:lnTo>
                    <a:pt x="105436" y="41"/>
                  </a:lnTo>
                  <a:lnTo>
                    <a:pt x="91354" y="601"/>
                  </a:lnTo>
                  <a:lnTo>
                    <a:pt x="77293" y="1791"/>
                  </a:lnTo>
                  <a:lnTo>
                    <a:pt x="63471" y="3412"/>
                  </a:lnTo>
                  <a:lnTo>
                    <a:pt x="48749" y="5209"/>
                  </a:lnTo>
                  <a:lnTo>
                    <a:pt x="29599" y="7338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47134" y="3706886"/>
              <a:ext cx="101830" cy="189991"/>
            </a:xfrm>
            <a:custGeom>
              <a:avLst/>
              <a:gdLst/>
              <a:ahLst/>
              <a:cxnLst/>
              <a:rect l="0" t="0" r="0" b="0"/>
              <a:pathLst>
                <a:path w="101830" h="189991">
                  <a:moveTo>
                    <a:pt x="69093" y="10529"/>
                  </a:moveTo>
                  <a:lnTo>
                    <a:pt x="60359" y="16463"/>
                  </a:lnTo>
                  <a:lnTo>
                    <a:pt x="52653" y="22668"/>
                  </a:lnTo>
                  <a:lnTo>
                    <a:pt x="45255" y="29764"/>
                  </a:lnTo>
                  <a:lnTo>
                    <a:pt x="38167" y="37704"/>
                  </a:lnTo>
                  <a:lnTo>
                    <a:pt x="31637" y="46350"/>
                  </a:lnTo>
                  <a:lnTo>
                    <a:pt x="25764" y="55545"/>
                  </a:lnTo>
                  <a:lnTo>
                    <a:pt x="20500" y="65144"/>
                  </a:lnTo>
                  <a:lnTo>
                    <a:pt x="15729" y="75034"/>
                  </a:lnTo>
                  <a:lnTo>
                    <a:pt x="11339" y="85132"/>
                  </a:lnTo>
                  <a:lnTo>
                    <a:pt x="7390" y="95538"/>
                  </a:lnTo>
                  <a:lnTo>
                    <a:pt x="4109" y="106516"/>
                  </a:lnTo>
                  <a:lnTo>
                    <a:pt x="1577" y="118154"/>
                  </a:lnTo>
                  <a:lnTo>
                    <a:pt x="46" y="130073"/>
                  </a:lnTo>
                  <a:lnTo>
                    <a:pt x="0" y="141541"/>
                  </a:lnTo>
                  <a:lnTo>
                    <a:pt x="1571" y="152174"/>
                  </a:lnTo>
                  <a:lnTo>
                    <a:pt x="4745" y="161771"/>
                  </a:lnTo>
                  <a:lnTo>
                    <a:pt x="9542" y="170145"/>
                  </a:lnTo>
                  <a:lnTo>
                    <a:pt x="15806" y="177321"/>
                  </a:lnTo>
                  <a:lnTo>
                    <a:pt x="23265" y="183157"/>
                  </a:lnTo>
                  <a:lnTo>
                    <a:pt x="31633" y="187262"/>
                  </a:lnTo>
                  <a:lnTo>
                    <a:pt x="40660" y="189572"/>
                  </a:lnTo>
                  <a:lnTo>
                    <a:pt x="49991" y="189990"/>
                  </a:lnTo>
                  <a:lnTo>
                    <a:pt x="59174" y="188226"/>
                  </a:lnTo>
                  <a:lnTo>
                    <a:pt x="67973" y="184330"/>
                  </a:lnTo>
                  <a:lnTo>
                    <a:pt x="76185" y="178461"/>
                  </a:lnTo>
                  <a:lnTo>
                    <a:pt x="83555" y="170709"/>
                  </a:lnTo>
                  <a:lnTo>
                    <a:pt x="90022" y="161317"/>
                  </a:lnTo>
                  <a:lnTo>
                    <a:pt x="95366" y="150775"/>
                  </a:lnTo>
                  <a:lnTo>
                    <a:pt x="99133" y="139716"/>
                  </a:lnTo>
                  <a:lnTo>
                    <a:pt x="101222" y="128542"/>
                  </a:lnTo>
                  <a:lnTo>
                    <a:pt x="101829" y="117432"/>
                  </a:lnTo>
                  <a:lnTo>
                    <a:pt x="101257" y="106439"/>
                  </a:lnTo>
                  <a:lnTo>
                    <a:pt x="99801" y="95563"/>
                  </a:lnTo>
                  <a:lnTo>
                    <a:pt x="97708" y="84784"/>
                  </a:lnTo>
                  <a:lnTo>
                    <a:pt x="95166" y="74079"/>
                  </a:lnTo>
                  <a:lnTo>
                    <a:pt x="92309" y="63433"/>
                  </a:lnTo>
                  <a:lnTo>
                    <a:pt x="89070" y="52994"/>
                  </a:lnTo>
                  <a:lnTo>
                    <a:pt x="85211" y="43057"/>
                  </a:lnTo>
                  <a:lnTo>
                    <a:pt x="80653" y="33752"/>
                  </a:lnTo>
                  <a:lnTo>
                    <a:pt x="75575" y="25341"/>
                  </a:lnTo>
                  <a:lnTo>
                    <a:pt x="69727" y="17473"/>
                  </a:lnTo>
                  <a:lnTo>
                    <a:pt x="61474" y="9458"/>
                  </a:lnTo>
                  <a:lnTo>
                    <a:pt x="480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89927" y="3710269"/>
              <a:ext cx="136872" cy="207188"/>
            </a:xfrm>
            <a:custGeom>
              <a:avLst/>
              <a:gdLst/>
              <a:ahLst/>
              <a:cxnLst/>
              <a:rect l="0" t="0" r="0" b="0"/>
              <a:pathLst>
                <a:path w="136872" h="207188">
                  <a:moveTo>
                    <a:pt x="0" y="70317"/>
                  </a:moveTo>
                  <a:lnTo>
                    <a:pt x="2934" y="81985"/>
                  </a:lnTo>
                  <a:lnTo>
                    <a:pt x="5716" y="92474"/>
                  </a:lnTo>
                  <a:lnTo>
                    <a:pt x="8616" y="102775"/>
                  </a:lnTo>
                  <a:lnTo>
                    <a:pt x="11656" y="113077"/>
                  </a:lnTo>
                  <a:lnTo>
                    <a:pt x="14821" y="123421"/>
                  </a:lnTo>
                  <a:lnTo>
                    <a:pt x="18060" y="133736"/>
                  </a:lnTo>
                  <a:lnTo>
                    <a:pt x="20475" y="141424"/>
                  </a:lnTo>
                  <a:lnTo>
                    <a:pt x="21007" y="143357"/>
                  </a:lnTo>
                  <a:lnTo>
                    <a:pt x="20062" y="140719"/>
                  </a:lnTo>
                  <a:lnTo>
                    <a:pt x="18336" y="134975"/>
                  </a:lnTo>
                  <a:lnTo>
                    <a:pt x="16496" y="126932"/>
                  </a:lnTo>
                  <a:lnTo>
                    <a:pt x="14893" y="117150"/>
                  </a:lnTo>
                  <a:lnTo>
                    <a:pt x="13630" y="106084"/>
                  </a:lnTo>
                  <a:lnTo>
                    <a:pt x="12692" y="94095"/>
                  </a:lnTo>
                  <a:lnTo>
                    <a:pt x="12022" y="81461"/>
                  </a:lnTo>
                  <a:lnTo>
                    <a:pt x="11722" y="68546"/>
                  </a:lnTo>
                  <a:lnTo>
                    <a:pt x="12043" y="55798"/>
                  </a:lnTo>
                  <a:lnTo>
                    <a:pt x="13081" y="43454"/>
                  </a:lnTo>
                  <a:lnTo>
                    <a:pt x="15100" y="31877"/>
                  </a:lnTo>
                  <a:lnTo>
                    <a:pt x="18591" y="21626"/>
                  </a:lnTo>
                  <a:lnTo>
                    <a:pt x="23684" y="12894"/>
                  </a:lnTo>
                  <a:lnTo>
                    <a:pt x="30207" y="6031"/>
                  </a:lnTo>
                  <a:lnTo>
                    <a:pt x="37873" y="1693"/>
                  </a:lnTo>
                  <a:lnTo>
                    <a:pt x="46394" y="0"/>
                  </a:lnTo>
                  <a:lnTo>
                    <a:pt x="55367" y="624"/>
                  </a:lnTo>
                  <a:lnTo>
                    <a:pt x="64302" y="3086"/>
                  </a:lnTo>
                  <a:lnTo>
                    <a:pt x="72932" y="6930"/>
                  </a:lnTo>
                  <a:lnTo>
                    <a:pt x="81029" y="12100"/>
                  </a:lnTo>
                  <a:lnTo>
                    <a:pt x="88321" y="18917"/>
                  </a:lnTo>
                  <a:lnTo>
                    <a:pt x="94745" y="27421"/>
                  </a:lnTo>
                  <a:lnTo>
                    <a:pt x="100398" y="37233"/>
                  </a:lnTo>
                  <a:lnTo>
                    <a:pt x="105438" y="47734"/>
                  </a:lnTo>
                  <a:lnTo>
                    <a:pt x="110013" y="58506"/>
                  </a:lnTo>
                  <a:lnTo>
                    <a:pt x="114088" y="69501"/>
                  </a:lnTo>
                  <a:lnTo>
                    <a:pt x="117453" y="80942"/>
                  </a:lnTo>
                  <a:lnTo>
                    <a:pt x="120056" y="92934"/>
                  </a:lnTo>
                  <a:lnTo>
                    <a:pt x="122144" y="105445"/>
                  </a:lnTo>
                  <a:lnTo>
                    <a:pt x="124161" y="118382"/>
                  </a:lnTo>
                  <a:lnTo>
                    <a:pt x="126368" y="131637"/>
                  </a:lnTo>
                  <a:lnTo>
                    <a:pt x="128691" y="144898"/>
                  </a:lnTo>
                  <a:lnTo>
                    <a:pt x="131042" y="159174"/>
                  </a:lnTo>
                  <a:lnTo>
                    <a:pt x="133632" y="177953"/>
                  </a:lnTo>
                  <a:lnTo>
                    <a:pt x="136871" y="207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78336" y="4720780"/>
            <a:ext cx="694300" cy="355161"/>
            <a:chOff x="278336" y="4720780"/>
            <a:chExt cx="694300" cy="355161"/>
          </a:xfrm>
        </p:grpSpPr>
        <p:sp>
          <p:nvSpPr>
            <p:cNvPr id="65" name="Freeform 64"/>
            <p:cNvSpPr/>
            <p:nvPr/>
          </p:nvSpPr>
          <p:spPr>
            <a:xfrm>
              <a:off x="278336" y="4753174"/>
              <a:ext cx="220518" cy="322767"/>
            </a:xfrm>
            <a:custGeom>
              <a:avLst/>
              <a:gdLst/>
              <a:ahLst/>
              <a:cxnLst/>
              <a:rect l="0" t="0" r="0" b="0"/>
              <a:pathLst>
                <a:path w="220518" h="322767">
                  <a:moveTo>
                    <a:pt x="115232" y="30778"/>
                  </a:moveTo>
                  <a:lnTo>
                    <a:pt x="109364" y="24909"/>
                  </a:lnTo>
                  <a:lnTo>
                    <a:pt x="103800" y="19345"/>
                  </a:lnTo>
                  <a:lnTo>
                    <a:pt x="97992" y="13560"/>
                  </a:lnTo>
                  <a:lnTo>
                    <a:pt x="91565" y="7998"/>
                  </a:lnTo>
                  <a:lnTo>
                    <a:pt x="83939" y="3613"/>
                  </a:lnTo>
                  <a:lnTo>
                    <a:pt x="74918" y="854"/>
                  </a:lnTo>
                  <a:lnTo>
                    <a:pt x="65109" y="0"/>
                  </a:lnTo>
                  <a:lnTo>
                    <a:pt x="55679" y="1404"/>
                  </a:lnTo>
                  <a:lnTo>
                    <a:pt x="47269" y="5020"/>
                  </a:lnTo>
                  <a:lnTo>
                    <a:pt x="39999" y="10518"/>
                  </a:lnTo>
                  <a:lnTo>
                    <a:pt x="33735" y="17479"/>
                  </a:lnTo>
                  <a:lnTo>
                    <a:pt x="28265" y="25528"/>
                  </a:lnTo>
                  <a:lnTo>
                    <a:pt x="23388" y="34522"/>
                  </a:lnTo>
                  <a:lnTo>
                    <a:pt x="18937" y="44535"/>
                  </a:lnTo>
                  <a:lnTo>
                    <a:pt x="14789" y="55532"/>
                  </a:lnTo>
                  <a:lnTo>
                    <a:pt x="11017" y="67527"/>
                  </a:lnTo>
                  <a:lnTo>
                    <a:pt x="7862" y="80642"/>
                  </a:lnTo>
                  <a:lnTo>
                    <a:pt x="5408" y="94836"/>
                  </a:lnTo>
                  <a:lnTo>
                    <a:pt x="3591" y="109775"/>
                  </a:lnTo>
                  <a:lnTo>
                    <a:pt x="2289" y="124948"/>
                  </a:lnTo>
                  <a:lnTo>
                    <a:pt x="1376" y="140046"/>
                  </a:lnTo>
                  <a:lnTo>
                    <a:pt x="745" y="155115"/>
                  </a:lnTo>
                  <a:lnTo>
                    <a:pt x="314" y="170452"/>
                  </a:lnTo>
                  <a:lnTo>
                    <a:pt x="25" y="186207"/>
                  </a:lnTo>
                  <a:lnTo>
                    <a:pt x="0" y="202059"/>
                  </a:lnTo>
                  <a:lnTo>
                    <a:pt x="515" y="217329"/>
                  </a:lnTo>
                  <a:lnTo>
                    <a:pt x="1683" y="231676"/>
                  </a:lnTo>
                  <a:lnTo>
                    <a:pt x="3621" y="245090"/>
                  </a:lnTo>
                  <a:lnTo>
                    <a:pt x="6526" y="257713"/>
                  </a:lnTo>
                  <a:lnTo>
                    <a:pt x="10413" y="269718"/>
                  </a:lnTo>
                  <a:lnTo>
                    <a:pt x="15312" y="281103"/>
                  </a:lnTo>
                  <a:lnTo>
                    <a:pt x="21349" y="291690"/>
                  </a:lnTo>
                  <a:lnTo>
                    <a:pt x="28489" y="301433"/>
                  </a:lnTo>
                  <a:lnTo>
                    <a:pt x="36724" y="309943"/>
                  </a:lnTo>
                  <a:lnTo>
                    <a:pt x="46153" y="316450"/>
                  </a:lnTo>
                  <a:lnTo>
                    <a:pt x="56720" y="320706"/>
                  </a:lnTo>
                  <a:lnTo>
                    <a:pt x="68238" y="322766"/>
                  </a:lnTo>
                  <a:lnTo>
                    <a:pt x="80494" y="322719"/>
                  </a:lnTo>
                  <a:lnTo>
                    <a:pt x="93283" y="320832"/>
                  </a:lnTo>
                  <a:lnTo>
                    <a:pt x="106124" y="317313"/>
                  </a:lnTo>
                  <a:lnTo>
                    <a:pt x="118286" y="312219"/>
                  </a:lnTo>
                  <a:lnTo>
                    <a:pt x="129425" y="305724"/>
                  </a:lnTo>
                  <a:lnTo>
                    <a:pt x="139547" y="298095"/>
                  </a:lnTo>
                  <a:lnTo>
                    <a:pt x="148814" y="289605"/>
                  </a:lnTo>
                  <a:lnTo>
                    <a:pt x="157420" y="280492"/>
                  </a:lnTo>
                  <a:lnTo>
                    <a:pt x="165542" y="271103"/>
                  </a:lnTo>
                  <a:lnTo>
                    <a:pt x="173317" y="261879"/>
                  </a:lnTo>
                  <a:lnTo>
                    <a:pt x="180847" y="253044"/>
                  </a:lnTo>
                  <a:lnTo>
                    <a:pt x="188042" y="244467"/>
                  </a:lnTo>
                  <a:lnTo>
                    <a:pt x="194647" y="235788"/>
                  </a:lnTo>
                  <a:lnTo>
                    <a:pt x="200566" y="226810"/>
                  </a:lnTo>
                  <a:lnTo>
                    <a:pt x="205709" y="217950"/>
                  </a:lnTo>
                  <a:lnTo>
                    <a:pt x="210414" y="209273"/>
                  </a:lnTo>
                  <a:lnTo>
                    <a:pt x="215096" y="200015"/>
                  </a:lnTo>
                  <a:lnTo>
                    <a:pt x="220517" y="1887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7833" y="4720780"/>
              <a:ext cx="9477" cy="294800"/>
            </a:xfrm>
            <a:custGeom>
              <a:avLst/>
              <a:gdLst/>
              <a:ahLst/>
              <a:cxnLst/>
              <a:rect l="0" t="0" r="0" b="0"/>
              <a:pathLst>
                <a:path w="9477" h="294800">
                  <a:moveTo>
                    <a:pt x="9476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8"/>
                  </a:lnTo>
                  <a:lnTo>
                    <a:pt x="835" y="51469"/>
                  </a:lnTo>
                  <a:lnTo>
                    <a:pt x="242" y="65180"/>
                  </a:lnTo>
                  <a:lnTo>
                    <a:pt x="0" y="79944"/>
                  </a:lnTo>
                  <a:lnTo>
                    <a:pt x="365" y="95521"/>
                  </a:lnTo>
                  <a:lnTo>
                    <a:pt x="1420" y="111694"/>
                  </a:lnTo>
                  <a:lnTo>
                    <a:pt x="2942" y="128128"/>
                  </a:lnTo>
                  <a:lnTo>
                    <a:pt x="4502" y="144386"/>
                  </a:lnTo>
                  <a:lnTo>
                    <a:pt x="5845" y="160246"/>
                  </a:lnTo>
                  <a:lnTo>
                    <a:pt x="6898" y="175676"/>
                  </a:lnTo>
                  <a:lnTo>
                    <a:pt x="7680" y="190730"/>
                  </a:lnTo>
                  <a:lnTo>
                    <a:pt x="8240" y="205485"/>
                  </a:lnTo>
                  <a:lnTo>
                    <a:pt x="8634" y="219989"/>
                  </a:lnTo>
                  <a:lnTo>
                    <a:pt x="8949" y="235994"/>
                  </a:lnTo>
                  <a:lnTo>
                    <a:pt x="9213" y="258263"/>
                  </a:lnTo>
                  <a:lnTo>
                    <a:pt x="9476" y="2947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495" y="4742240"/>
              <a:ext cx="263214" cy="20655"/>
            </a:xfrm>
            <a:custGeom>
              <a:avLst/>
              <a:gdLst/>
              <a:ahLst/>
              <a:cxnLst/>
              <a:rect l="0" t="0" r="0" b="0"/>
              <a:pathLst>
                <a:path w="263214" h="20655">
                  <a:moveTo>
                    <a:pt x="263213" y="10126"/>
                  </a:moveTo>
                  <a:lnTo>
                    <a:pt x="251411" y="7259"/>
                  </a:lnTo>
                  <a:lnTo>
                    <a:pt x="239641" y="5117"/>
                  </a:lnTo>
                  <a:lnTo>
                    <a:pt x="226747" y="3514"/>
                  </a:lnTo>
                  <a:lnTo>
                    <a:pt x="212726" y="2333"/>
                  </a:lnTo>
                  <a:lnTo>
                    <a:pt x="197749" y="1485"/>
                  </a:lnTo>
                  <a:lnTo>
                    <a:pt x="182031" y="888"/>
                  </a:lnTo>
                  <a:lnTo>
                    <a:pt x="165929" y="473"/>
                  </a:lnTo>
                  <a:lnTo>
                    <a:pt x="149905" y="189"/>
                  </a:lnTo>
                  <a:lnTo>
                    <a:pt x="134207" y="0"/>
                  </a:lnTo>
                  <a:lnTo>
                    <a:pt x="118890" y="43"/>
                  </a:lnTo>
                  <a:lnTo>
                    <a:pt x="103912" y="602"/>
                  </a:lnTo>
                  <a:lnTo>
                    <a:pt x="89209" y="1796"/>
                  </a:lnTo>
                  <a:lnTo>
                    <a:pt x="74875" y="3582"/>
                  </a:lnTo>
                  <a:lnTo>
                    <a:pt x="61163" y="5852"/>
                  </a:lnTo>
                  <a:lnTo>
                    <a:pt x="48172" y="8486"/>
                  </a:lnTo>
                  <a:lnTo>
                    <a:pt x="36288" y="11230"/>
                  </a:lnTo>
                  <a:lnTo>
                    <a:pt x="25098" y="13976"/>
                  </a:lnTo>
                  <a:lnTo>
                    <a:pt x="13619" y="16961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7350" y="476289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0683" y="0"/>
                  </a:lnTo>
                  <a:lnTo>
                    <a:pt x="77412" y="1"/>
                  </a:lnTo>
                  <a:lnTo>
                    <a:pt x="64225" y="5"/>
                  </a:lnTo>
                  <a:lnTo>
                    <a:pt x="51326" y="207"/>
                  </a:lnTo>
                  <a:lnTo>
                    <a:pt x="38130" y="1109"/>
                  </a:lnTo>
                  <a:lnTo>
                    <a:pt x="22356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30563" y="4657609"/>
            <a:ext cx="1281596" cy="456649"/>
            <a:chOff x="1130563" y="4657609"/>
            <a:chExt cx="1281596" cy="456649"/>
          </a:xfrm>
        </p:grpSpPr>
        <p:sp>
          <p:nvSpPr>
            <p:cNvPr id="70" name="Freeform 69"/>
            <p:cNvSpPr/>
            <p:nvPr/>
          </p:nvSpPr>
          <p:spPr>
            <a:xfrm>
              <a:off x="1141091" y="469972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8190" y="8936"/>
                  </a:lnTo>
                  <a:lnTo>
                    <a:pt x="16049" y="18563"/>
                  </a:lnTo>
                  <a:lnTo>
                    <a:pt x="14450" y="29855"/>
                  </a:lnTo>
                  <a:lnTo>
                    <a:pt x="13442" y="42696"/>
                  </a:lnTo>
                  <a:lnTo>
                    <a:pt x="13242" y="56823"/>
                  </a:lnTo>
                  <a:lnTo>
                    <a:pt x="13893" y="71953"/>
                  </a:lnTo>
                  <a:lnTo>
                    <a:pt x="15132" y="87987"/>
                  </a:lnTo>
                  <a:lnTo>
                    <a:pt x="16495" y="105023"/>
                  </a:lnTo>
                  <a:lnTo>
                    <a:pt x="17705" y="123033"/>
                  </a:lnTo>
                  <a:lnTo>
                    <a:pt x="18667" y="141871"/>
                  </a:lnTo>
                  <a:lnTo>
                    <a:pt x="19387" y="161354"/>
                  </a:lnTo>
                  <a:lnTo>
                    <a:pt x="19901" y="181310"/>
                  </a:lnTo>
                  <a:lnTo>
                    <a:pt x="20093" y="201440"/>
                  </a:lnTo>
                  <a:lnTo>
                    <a:pt x="19698" y="221335"/>
                  </a:lnTo>
                  <a:lnTo>
                    <a:pt x="18618" y="240790"/>
                  </a:lnTo>
                  <a:lnTo>
                    <a:pt x="16910" y="259787"/>
                  </a:lnTo>
                  <a:lnTo>
                    <a:pt x="14693" y="278389"/>
                  </a:lnTo>
                  <a:lnTo>
                    <a:pt x="12096" y="296661"/>
                  </a:lnTo>
                  <a:lnTo>
                    <a:pt x="9375" y="313927"/>
                  </a:lnTo>
                  <a:lnTo>
                    <a:pt x="6649" y="330466"/>
                  </a:lnTo>
                  <a:lnTo>
                    <a:pt x="3679" y="34773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77962" y="465760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5" y="27860"/>
                  </a:lnTo>
                  <a:lnTo>
                    <a:pt x="13264" y="39187"/>
                  </a:lnTo>
                  <a:lnTo>
                    <a:pt x="12416" y="52295"/>
                  </a:lnTo>
                  <a:lnTo>
                    <a:pt x="11818" y="67250"/>
                  </a:lnTo>
                  <a:lnTo>
                    <a:pt x="11404" y="83493"/>
                  </a:lnTo>
                  <a:lnTo>
                    <a:pt x="11120" y="100071"/>
                  </a:lnTo>
                  <a:lnTo>
                    <a:pt x="10926" y="116412"/>
                  </a:lnTo>
                  <a:lnTo>
                    <a:pt x="10796" y="132804"/>
                  </a:lnTo>
                  <a:lnTo>
                    <a:pt x="10707" y="150167"/>
                  </a:lnTo>
                  <a:lnTo>
                    <a:pt x="10648" y="168962"/>
                  </a:lnTo>
                  <a:lnTo>
                    <a:pt x="10608" y="189180"/>
                  </a:lnTo>
                  <a:lnTo>
                    <a:pt x="10582" y="210595"/>
                  </a:lnTo>
                  <a:lnTo>
                    <a:pt x="10559" y="232926"/>
                  </a:lnTo>
                  <a:lnTo>
                    <a:pt x="10375" y="255602"/>
                  </a:lnTo>
                  <a:lnTo>
                    <a:pt x="9718" y="277810"/>
                  </a:lnTo>
                  <a:lnTo>
                    <a:pt x="8464" y="299143"/>
                  </a:lnTo>
                  <a:lnTo>
                    <a:pt x="6808" y="319397"/>
                  </a:lnTo>
                  <a:lnTo>
                    <a:pt x="5158" y="338392"/>
                  </a:lnTo>
                  <a:lnTo>
                    <a:pt x="3753" y="356163"/>
                  </a:lnTo>
                  <a:lnTo>
                    <a:pt x="2657" y="372685"/>
                  </a:lnTo>
                  <a:lnTo>
                    <a:pt x="1728" y="389610"/>
                  </a:lnTo>
                  <a:lnTo>
                    <a:pt x="889" y="41066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30563" y="4920822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5135" y="2934"/>
                  </a:lnTo>
                  <a:lnTo>
                    <a:pt x="114006" y="5716"/>
                  </a:lnTo>
                  <a:lnTo>
                    <a:pt x="102408" y="8620"/>
                  </a:lnTo>
                  <a:lnTo>
                    <a:pt x="90247" y="11833"/>
                  </a:lnTo>
                  <a:lnTo>
                    <a:pt x="77587" y="15646"/>
                  </a:lnTo>
                  <a:lnTo>
                    <a:pt x="64544" y="20155"/>
                  </a:lnTo>
                  <a:lnTo>
                    <a:pt x="51634" y="24993"/>
                  </a:lnTo>
                  <a:lnTo>
                    <a:pt x="38382" y="29907"/>
                  </a:lnTo>
                  <a:lnTo>
                    <a:pt x="22506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45123" y="4952407"/>
              <a:ext cx="301337" cy="161851"/>
            </a:xfrm>
            <a:custGeom>
              <a:avLst/>
              <a:gdLst/>
              <a:ahLst/>
              <a:cxnLst/>
              <a:rect l="0" t="0" r="0" b="0"/>
              <a:pathLst>
                <a:path w="301337" h="161851">
                  <a:moveTo>
                    <a:pt x="101295" y="31586"/>
                  </a:moveTo>
                  <a:lnTo>
                    <a:pt x="95360" y="22919"/>
                  </a:lnTo>
                  <a:lnTo>
                    <a:pt x="89155" y="15852"/>
                  </a:lnTo>
                  <a:lnTo>
                    <a:pt x="82060" y="9760"/>
                  </a:lnTo>
                  <a:lnTo>
                    <a:pt x="74119" y="4878"/>
                  </a:lnTo>
                  <a:lnTo>
                    <a:pt x="65473" y="1960"/>
                  </a:lnTo>
                  <a:lnTo>
                    <a:pt x="56288" y="1270"/>
                  </a:lnTo>
                  <a:lnTo>
                    <a:pt x="47034" y="2925"/>
                  </a:lnTo>
                  <a:lnTo>
                    <a:pt x="38440" y="7152"/>
                  </a:lnTo>
                  <a:lnTo>
                    <a:pt x="30854" y="13807"/>
                  </a:lnTo>
                  <a:lnTo>
                    <a:pt x="24272" y="22324"/>
                  </a:lnTo>
                  <a:lnTo>
                    <a:pt x="18535" y="31933"/>
                  </a:lnTo>
                  <a:lnTo>
                    <a:pt x="13457" y="42096"/>
                  </a:lnTo>
                  <a:lnTo>
                    <a:pt x="9028" y="52677"/>
                  </a:lnTo>
                  <a:lnTo>
                    <a:pt x="5417" y="63838"/>
                  </a:lnTo>
                  <a:lnTo>
                    <a:pt x="2655" y="75637"/>
                  </a:lnTo>
                  <a:lnTo>
                    <a:pt x="798" y="87848"/>
                  </a:lnTo>
                  <a:lnTo>
                    <a:pt x="0" y="100053"/>
                  </a:lnTo>
                  <a:lnTo>
                    <a:pt x="248" y="112003"/>
                  </a:lnTo>
                  <a:lnTo>
                    <a:pt x="1550" y="123468"/>
                  </a:lnTo>
                  <a:lnTo>
                    <a:pt x="4020" y="134168"/>
                  </a:lnTo>
                  <a:lnTo>
                    <a:pt x="7611" y="144012"/>
                  </a:lnTo>
                  <a:lnTo>
                    <a:pt x="12310" y="152435"/>
                  </a:lnTo>
                  <a:lnTo>
                    <a:pt x="18213" y="158357"/>
                  </a:lnTo>
                  <a:lnTo>
                    <a:pt x="25254" y="161411"/>
                  </a:lnTo>
                  <a:lnTo>
                    <a:pt x="33082" y="161850"/>
                  </a:lnTo>
                  <a:lnTo>
                    <a:pt x="41175" y="160177"/>
                  </a:lnTo>
                  <a:lnTo>
                    <a:pt x="49203" y="156898"/>
                  </a:lnTo>
                  <a:lnTo>
                    <a:pt x="56879" y="152125"/>
                  </a:lnTo>
                  <a:lnTo>
                    <a:pt x="63881" y="145581"/>
                  </a:lnTo>
                  <a:lnTo>
                    <a:pt x="70107" y="137264"/>
                  </a:lnTo>
                  <a:lnTo>
                    <a:pt x="75626" y="127580"/>
                  </a:lnTo>
                  <a:lnTo>
                    <a:pt x="80575" y="117164"/>
                  </a:lnTo>
                  <a:lnTo>
                    <a:pt x="85108" y="106486"/>
                  </a:lnTo>
                  <a:lnTo>
                    <a:pt x="89847" y="96922"/>
                  </a:lnTo>
                  <a:lnTo>
                    <a:pt x="95471" y="91719"/>
                  </a:lnTo>
                  <a:lnTo>
                    <a:pt x="101295" y="92220"/>
                  </a:lnTo>
                  <a:lnTo>
                    <a:pt x="106406" y="96401"/>
                  </a:lnTo>
                  <a:lnTo>
                    <a:pt x="111168" y="102467"/>
                  </a:lnTo>
                  <a:lnTo>
                    <a:pt x="116457" y="108989"/>
                  </a:lnTo>
                  <a:lnTo>
                    <a:pt x="122719" y="115203"/>
                  </a:lnTo>
                  <a:lnTo>
                    <a:pt x="129836" y="120372"/>
                  </a:lnTo>
                  <a:lnTo>
                    <a:pt x="137358" y="123570"/>
                  </a:lnTo>
                  <a:lnTo>
                    <a:pt x="144958" y="124495"/>
                  </a:lnTo>
                  <a:lnTo>
                    <a:pt x="152324" y="123186"/>
                  </a:lnTo>
                  <a:lnTo>
                    <a:pt x="159108" y="119734"/>
                  </a:lnTo>
                  <a:lnTo>
                    <a:pt x="165211" y="114453"/>
                  </a:lnTo>
                  <a:lnTo>
                    <a:pt x="171644" y="108996"/>
                  </a:lnTo>
                  <a:lnTo>
                    <a:pt x="179073" y="106024"/>
                  </a:lnTo>
                  <a:lnTo>
                    <a:pt x="186237" y="106477"/>
                  </a:lnTo>
                  <a:lnTo>
                    <a:pt x="192632" y="109889"/>
                  </a:lnTo>
                  <a:lnTo>
                    <a:pt x="198267" y="115511"/>
                  </a:lnTo>
                  <a:lnTo>
                    <a:pt x="203288" y="122697"/>
                  </a:lnTo>
                  <a:lnTo>
                    <a:pt x="207851" y="130963"/>
                  </a:lnTo>
                  <a:lnTo>
                    <a:pt x="212048" y="139938"/>
                  </a:lnTo>
                  <a:lnTo>
                    <a:pt x="214677" y="148354"/>
                  </a:lnTo>
                  <a:lnTo>
                    <a:pt x="214658" y="153567"/>
                  </a:lnTo>
                  <a:lnTo>
                    <a:pt x="213358" y="154015"/>
                  </a:lnTo>
                  <a:lnTo>
                    <a:pt x="211794" y="150226"/>
                  </a:lnTo>
                  <a:lnTo>
                    <a:pt x="210229" y="143421"/>
                  </a:lnTo>
                  <a:lnTo>
                    <a:pt x="208477" y="134838"/>
                  </a:lnTo>
                  <a:lnTo>
                    <a:pt x="206410" y="125303"/>
                  </a:lnTo>
                  <a:lnTo>
                    <a:pt x="204338" y="115279"/>
                  </a:lnTo>
                  <a:lnTo>
                    <a:pt x="202923" y="105007"/>
                  </a:lnTo>
                  <a:lnTo>
                    <a:pt x="202490" y="94615"/>
                  </a:lnTo>
                  <a:lnTo>
                    <a:pt x="203199" y="84327"/>
                  </a:lnTo>
                  <a:lnTo>
                    <a:pt x="205202" y="74483"/>
                  </a:lnTo>
                  <a:lnTo>
                    <a:pt x="208448" y="65226"/>
                  </a:lnTo>
                  <a:lnTo>
                    <a:pt x="212899" y="56534"/>
                  </a:lnTo>
                  <a:lnTo>
                    <a:pt x="218627" y="48307"/>
                  </a:lnTo>
                  <a:lnTo>
                    <a:pt x="225557" y="40447"/>
                  </a:lnTo>
                  <a:lnTo>
                    <a:pt x="233649" y="33185"/>
                  </a:lnTo>
                  <a:lnTo>
                    <a:pt x="242982" y="27058"/>
                  </a:lnTo>
                  <a:lnTo>
                    <a:pt x="253465" y="22267"/>
                  </a:lnTo>
                  <a:lnTo>
                    <a:pt x="264292" y="18504"/>
                  </a:lnTo>
                  <a:lnTo>
                    <a:pt x="275099" y="14661"/>
                  </a:lnTo>
                  <a:lnTo>
                    <a:pt x="286831" y="9283"/>
                  </a:lnTo>
                  <a:lnTo>
                    <a:pt x="3013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51744" y="4689195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1"/>
                  </a:lnTo>
                  <a:lnTo>
                    <a:pt x="2736" y="50664"/>
                  </a:lnTo>
                  <a:lnTo>
                    <a:pt x="1888" y="66289"/>
                  </a:lnTo>
                  <a:lnTo>
                    <a:pt x="1290" y="83270"/>
                  </a:lnTo>
                  <a:lnTo>
                    <a:pt x="876" y="101544"/>
                  </a:lnTo>
                  <a:lnTo>
                    <a:pt x="592" y="121161"/>
                  </a:lnTo>
                  <a:lnTo>
                    <a:pt x="398" y="142021"/>
                  </a:lnTo>
                  <a:lnTo>
                    <a:pt x="268" y="163907"/>
                  </a:lnTo>
                  <a:lnTo>
                    <a:pt x="179" y="186583"/>
                  </a:lnTo>
                  <a:lnTo>
                    <a:pt x="120" y="209827"/>
                  </a:lnTo>
                  <a:lnTo>
                    <a:pt x="80" y="233148"/>
                  </a:lnTo>
                  <a:lnTo>
                    <a:pt x="54" y="255805"/>
                  </a:lnTo>
                  <a:lnTo>
                    <a:pt x="36" y="277446"/>
                  </a:lnTo>
                  <a:lnTo>
                    <a:pt x="24" y="297908"/>
                  </a:lnTo>
                  <a:lnTo>
                    <a:pt x="16" y="317045"/>
                  </a:lnTo>
                  <a:lnTo>
                    <a:pt x="11" y="334907"/>
                  </a:lnTo>
                  <a:lnTo>
                    <a:pt x="7" y="351291"/>
                  </a:lnTo>
                  <a:lnTo>
                    <a:pt x="4" y="367365"/>
                  </a:lnTo>
                  <a:lnTo>
                    <a:pt x="2" y="38566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35931" y="4847123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09296" y="2867"/>
                  </a:lnTo>
                  <a:lnTo>
                    <a:pt x="197527" y="5009"/>
                  </a:lnTo>
                  <a:lnTo>
                    <a:pt x="184641" y="6616"/>
                  </a:lnTo>
                  <a:lnTo>
                    <a:pt x="170966" y="7969"/>
                  </a:lnTo>
                  <a:lnTo>
                    <a:pt x="157286" y="9466"/>
                  </a:lnTo>
                  <a:lnTo>
                    <a:pt x="144070" y="11317"/>
                  </a:lnTo>
                  <a:lnTo>
                    <a:pt x="131446" y="13557"/>
                  </a:lnTo>
                  <a:lnTo>
                    <a:pt x="119366" y="16137"/>
                  </a:lnTo>
                  <a:lnTo>
                    <a:pt x="107728" y="18987"/>
                  </a:lnTo>
                  <a:lnTo>
                    <a:pt x="96421" y="22036"/>
                  </a:lnTo>
                  <a:lnTo>
                    <a:pt x="85356" y="25228"/>
                  </a:lnTo>
                  <a:lnTo>
                    <a:pt x="74460" y="28522"/>
                  </a:lnTo>
                  <a:lnTo>
                    <a:pt x="63682" y="31885"/>
                  </a:lnTo>
                  <a:lnTo>
                    <a:pt x="52986" y="35296"/>
                  </a:lnTo>
                  <a:lnTo>
                    <a:pt x="42357" y="38738"/>
                  </a:lnTo>
                  <a:lnTo>
                    <a:pt x="32234" y="42245"/>
                  </a:lnTo>
                  <a:lnTo>
                    <a:pt x="22500" y="46336"/>
                  </a:lnTo>
                  <a:lnTo>
                    <a:pt x="12299" y="5249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05379" y="4729631"/>
              <a:ext cx="99050" cy="370176"/>
            </a:xfrm>
            <a:custGeom>
              <a:avLst/>
              <a:gdLst/>
              <a:ahLst/>
              <a:cxnLst/>
              <a:rect l="0" t="0" r="0" b="0"/>
              <a:pathLst>
                <a:path w="99050" h="370176">
                  <a:moveTo>
                    <a:pt x="25350" y="370175"/>
                  </a:moveTo>
                  <a:lnTo>
                    <a:pt x="25283" y="358507"/>
                  </a:lnTo>
                  <a:lnTo>
                    <a:pt x="24642" y="348019"/>
                  </a:lnTo>
                  <a:lnTo>
                    <a:pt x="23351" y="337708"/>
                  </a:lnTo>
                  <a:lnTo>
                    <a:pt x="21664" y="327060"/>
                  </a:lnTo>
                  <a:lnTo>
                    <a:pt x="19995" y="315421"/>
                  </a:lnTo>
                  <a:lnTo>
                    <a:pt x="18582" y="302529"/>
                  </a:lnTo>
                  <a:lnTo>
                    <a:pt x="17484" y="288623"/>
                  </a:lnTo>
                  <a:lnTo>
                    <a:pt x="16673" y="274220"/>
                  </a:lnTo>
                  <a:lnTo>
                    <a:pt x="16089" y="259681"/>
                  </a:lnTo>
                  <a:lnTo>
                    <a:pt x="15511" y="245175"/>
                  </a:lnTo>
                  <a:lnTo>
                    <a:pt x="14583" y="230756"/>
                  </a:lnTo>
                  <a:lnTo>
                    <a:pt x="13143" y="216431"/>
                  </a:lnTo>
                  <a:lnTo>
                    <a:pt x="11360" y="202185"/>
                  </a:lnTo>
                  <a:lnTo>
                    <a:pt x="9624" y="188000"/>
                  </a:lnTo>
                  <a:lnTo>
                    <a:pt x="8158" y="173864"/>
                  </a:lnTo>
                  <a:lnTo>
                    <a:pt x="6853" y="159929"/>
                  </a:lnTo>
                  <a:lnTo>
                    <a:pt x="5370" y="146491"/>
                  </a:lnTo>
                  <a:lnTo>
                    <a:pt x="3530" y="133670"/>
                  </a:lnTo>
                  <a:lnTo>
                    <a:pt x="1633" y="121263"/>
                  </a:lnTo>
                  <a:lnTo>
                    <a:pt x="346" y="108858"/>
                  </a:lnTo>
                  <a:lnTo>
                    <a:pt x="0" y="96218"/>
                  </a:lnTo>
                  <a:lnTo>
                    <a:pt x="599" y="83439"/>
                  </a:lnTo>
                  <a:lnTo>
                    <a:pt x="1998" y="70853"/>
                  </a:lnTo>
                  <a:lnTo>
                    <a:pt x="4024" y="58653"/>
                  </a:lnTo>
                  <a:lnTo>
                    <a:pt x="6843" y="47189"/>
                  </a:lnTo>
                  <a:lnTo>
                    <a:pt x="10937" y="37022"/>
                  </a:lnTo>
                  <a:lnTo>
                    <a:pt x="16469" y="28337"/>
                  </a:lnTo>
                  <a:lnTo>
                    <a:pt x="23301" y="20997"/>
                  </a:lnTo>
                  <a:lnTo>
                    <a:pt x="31182" y="14744"/>
                  </a:lnTo>
                  <a:lnTo>
                    <a:pt x="39850" y="9320"/>
                  </a:lnTo>
                  <a:lnTo>
                    <a:pt x="49016" y="4842"/>
                  </a:lnTo>
                  <a:lnTo>
                    <a:pt x="59476" y="1463"/>
                  </a:lnTo>
                  <a:lnTo>
                    <a:pt x="74380" y="0"/>
                  </a:lnTo>
                  <a:lnTo>
                    <a:pt x="99049" y="16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7558" y="4910294"/>
              <a:ext cx="115814" cy="42114"/>
            </a:xfrm>
            <a:custGeom>
              <a:avLst/>
              <a:gdLst/>
              <a:ahLst/>
              <a:cxnLst/>
              <a:rect l="0" t="0" r="0" b="0"/>
              <a:pathLst>
                <a:path w="115814" h="42114">
                  <a:moveTo>
                    <a:pt x="115813" y="0"/>
                  </a:moveTo>
                  <a:lnTo>
                    <a:pt x="107012" y="2933"/>
                  </a:lnTo>
                  <a:lnTo>
                    <a:pt x="98665" y="5716"/>
                  </a:lnTo>
                  <a:lnTo>
                    <a:pt x="89966" y="8615"/>
                  </a:lnTo>
                  <a:lnTo>
                    <a:pt x="80846" y="11656"/>
                  </a:lnTo>
                  <a:lnTo>
                    <a:pt x="71350" y="14821"/>
                  </a:lnTo>
                  <a:lnTo>
                    <a:pt x="61563" y="18085"/>
                  </a:lnTo>
                  <a:lnTo>
                    <a:pt x="51628" y="21463"/>
                  </a:lnTo>
                  <a:lnTo>
                    <a:pt x="40562" y="25452"/>
                  </a:lnTo>
                  <a:lnTo>
                    <a:pt x="25157" y="3152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99325" y="4910294"/>
              <a:ext cx="90144" cy="156883"/>
            </a:xfrm>
            <a:custGeom>
              <a:avLst/>
              <a:gdLst/>
              <a:ahLst/>
              <a:cxnLst/>
              <a:rect l="0" t="0" r="0" b="0"/>
              <a:pathLst>
                <a:path w="90144" h="156883">
                  <a:moveTo>
                    <a:pt x="36689" y="0"/>
                  </a:moveTo>
                  <a:lnTo>
                    <a:pt x="30821" y="6001"/>
                  </a:lnTo>
                  <a:lnTo>
                    <a:pt x="25257" y="12846"/>
                  </a:lnTo>
                  <a:lnTo>
                    <a:pt x="19467" y="21238"/>
                  </a:lnTo>
                  <a:lnTo>
                    <a:pt x="13731" y="31038"/>
                  </a:lnTo>
                  <a:lnTo>
                    <a:pt x="8698" y="42001"/>
                  </a:lnTo>
                  <a:lnTo>
                    <a:pt x="4681" y="53858"/>
                  </a:lnTo>
                  <a:lnTo>
                    <a:pt x="1829" y="66208"/>
                  </a:lnTo>
                  <a:lnTo>
                    <a:pt x="288" y="78557"/>
                  </a:lnTo>
                  <a:lnTo>
                    <a:pt x="0" y="90632"/>
                  </a:lnTo>
                  <a:lnTo>
                    <a:pt x="926" y="102363"/>
                  </a:lnTo>
                  <a:lnTo>
                    <a:pt x="3134" y="113781"/>
                  </a:lnTo>
                  <a:lnTo>
                    <a:pt x="6552" y="124931"/>
                  </a:lnTo>
                  <a:lnTo>
                    <a:pt x="11302" y="135386"/>
                  </a:lnTo>
                  <a:lnTo>
                    <a:pt x="17771" y="144277"/>
                  </a:lnTo>
                  <a:lnTo>
                    <a:pt x="26005" y="151237"/>
                  </a:lnTo>
                  <a:lnTo>
                    <a:pt x="35449" y="155740"/>
                  </a:lnTo>
                  <a:lnTo>
                    <a:pt x="45165" y="156882"/>
                  </a:lnTo>
                  <a:lnTo>
                    <a:pt x="54579" y="154499"/>
                  </a:lnTo>
                  <a:lnTo>
                    <a:pt x="63338" y="149187"/>
                  </a:lnTo>
                  <a:lnTo>
                    <a:pt x="71140" y="141893"/>
                  </a:lnTo>
                  <a:lnTo>
                    <a:pt x="77930" y="133364"/>
                  </a:lnTo>
                  <a:lnTo>
                    <a:pt x="83505" y="123914"/>
                  </a:lnTo>
                  <a:lnTo>
                    <a:pt x="87435" y="113529"/>
                  </a:lnTo>
                  <a:lnTo>
                    <a:pt x="89632" y="102264"/>
                  </a:lnTo>
                  <a:lnTo>
                    <a:pt x="90143" y="90582"/>
                  </a:lnTo>
                  <a:lnTo>
                    <a:pt x="88976" y="79267"/>
                  </a:lnTo>
                  <a:lnTo>
                    <a:pt x="86307" y="68733"/>
                  </a:lnTo>
                  <a:lnTo>
                    <a:pt x="82538" y="59142"/>
                  </a:lnTo>
                  <a:lnTo>
                    <a:pt x="77727" y="49536"/>
                  </a:lnTo>
                  <a:lnTo>
                    <a:pt x="70338" y="37956"/>
                  </a:lnTo>
                  <a:lnTo>
                    <a:pt x="57746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41299" y="4920822"/>
              <a:ext cx="105285" cy="135148"/>
            </a:xfrm>
            <a:custGeom>
              <a:avLst/>
              <a:gdLst/>
              <a:ahLst/>
              <a:cxnLst/>
              <a:rect l="0" t="0" r="0" b="0"/>
              <a:pathLst>
                <a:path w="105285" h="135148">
                  <a:moveTo>
                    <a:pt x="0" y="63171"/>
                  </a:moveTo>
                  <a:lnTo>
                    <a:pt x="2933" y="72039"/>
                  </a:lnTo>
                  <a:lnTo>
                    <a:pt x="5716" y="81026"/>
                  </a:lnTo>
                  <a:lnTo>
                    <a:pt x="8615" y="91017"/>
                  </a:lnTo>
                  <a:lnTo>
                    <a:pt x="11656" y="101825"/>
                  </a:lnTo>
                  <a:lnTo>
                    <a:pt x="14820" y="112988"/>
                  </a:lnTo>
                  <a:lnTo>
                    <a:pt x="18060" y="124122"/>
                  </a:lnTo>
                  <a:lnTo>
                    <a:pt x="20475" y="132561"/>
                  </a:lnTo>
                  <a:lnTo>
                    <a:pt x="21006" y="135147"/>
                  </a:lnTo>
                  <a:lnTo>
                    <a:pt x="20061" y="132948"/>
                  </a:lnTo>
                  <a:lnTo>
                    <a:pt x="18335" y="127465"/>
                  </a:lnTo>
                  <a:lnTo>
                    <a:pt x="16495" y="119572"/>
                  </a:lnTo>
                  <a:lnTo>
                    <a:pt x="14897" y="109875"/>
                  </a:lnTo>
                  <a:lnTo>
                    <a:pt x="13807" y="98859"/>
                  </a:lnTo>
                  <a:lnTo>
                    <a:pt x="13517" y="86901"/>
                  </a:lnTo>
                  <a:lnTo>
                    <a:pt x="14105" y="74289"/>
                  </a:lnTo>
                  <a:lnTo>
                    <a:pt x="15803" y="61558"/>
                  </a:lnTo>
                  <a:lnTo>
                    <a:pt x="19069" y="49465"/>
                  </a:lnTo>
                  <a:lnTo>
                    <a:pt x="24012" y="38379"/>
                  </a:lnTo>
                  <a:lnTo>
                    <a:pt x="30602" y="28630"/>
                  </a:lnTo>
                  <a:lnTo>
                    <a:pt x="38845" y="20677"/>
                  </a:lnTo>
                  <a:lnTo>
                    <a:pt x="48562" y="14589"/>
                  </a:lnTo>
                  <a:lnTo>
                    <a:pt x="59054" y="10117"/>
                  </a:lnTo>
                  <a:lnTo>
                    <a:pt x="70334" y="6449"/>
                  </a:lnTo>
                  <a:lnTo>
                    <a:pt x="84508" y="326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96823" y="4687985"/>
              <a:ext cx="115336" cy="422351"/>
            </a:xfrm>
            <a:custGeom>
              <a:avLst/>
              <a:gdLst/>
              <a:ahLst/>
              <a:cxnLst/>
              <a:rect l="0" t="0" r="0" b="0"/>
              <a:pathLst>
                <a:path w="115336" h="422351">
                  <a:moveTo>
                    <a:pt x="55046" y="285480"/>
                  </a:moveTo>
                  <a:lnTo>
                    <a:pt x="48867" y="279973"/>
                  </a:lnTo>
                  <a:lnTo>
                    <a:pt x="41412" y="277746"/>
                  </a:lnTo>
                  <a:lnTo>
                    <a:pt x="33935" y="278509"/>
                  </a:lnTo>
                  <a:lnTo>
                    <a:pt x="27285" y="281727"/>
                  </a:lnTo>
                  <a:lnTo>
                    <a:pt x="21488" y="286947"/>
                  </a:lnTo>
                  <a:lnTo>
                    <a:pt x="16370" y="293878"/>
                  </a:lnTo>
                  <a:lnTo>
                    <a:pt x="11750" y="302427"/>
                  </a:lnTo>
                  <a:lnTo>
                    <a:pt x="7490" y="312400"/>
                  </a:lnTo>
                  <a:lnTo>
                    <a:pt x="3812" y="323519"/>
                  </a:lnTo>
                  <a:lnTo>
                    <a:pt x="1252" y="335508"/>
                  </a:lnTo>
                  <a:lnTo>
                    <a:pt x="15" y="348123"/>
                  </a:lnTo>
                  <a:lnTo>
                    <a:pt x="0" y="361017"/>
                  </a:lnTo>
                  <a:lnTo>
                    <a:pt x="978" y="373747"/>
                  </a:lnTo>
                  <a:lnTo>
                    <a:pt x="2720" y="386063"/>
                  </a:lnTo>
                  <a:lnTo>
                    <a:pt x="5346" y="397111"/>
                  </a:lnTo>
                  <a:lnTo>
                    <a:pt x="9311" y="405409"/>
                  </a:lnTo>
                  <a:lnTo>
                    <a:pt x="14746" y="410380"/>
                  </a:lnTo>
                  <a:lnTo>
                    <a:pt x="21174" y="411937"/>
                  </a:lnTo>
                  <a:lnTo>
                    <a:pt x="27720" y="410030"/>
                  </a:lnTo>
                  <a:lnTo>
                    <a:pt x="33860" y="405008"/>
                  </a:lnTo>
                  <a:lnTo>
                    <a:pt x="39438" y="397452"/>
                  </a:lnTo>
                  <a:lnTo>
                    <a:pt x="44485" y="387973"/>
                  </a:lnTo>
                  <a:lnTo>
                    <a:pt x="49103" y="377091"/>
                  </a:lnTo>
                  <a:lnTo>
                    <a:pt x="53560" y="365215"/>
                  </a:lnTo>
                  <a:lnTo>
                    <a:pt x="58253" y="352647"/>
                  </a:lnTo>
                  <a:lnTo>
                    <a:pt x="63378" y="339594"/>
                  </a:lnTo>
                  <a:lnTo>
                    <a:pt x="68789" y="325880"/>
                  </a:lnTo>
                  <a:lnTo>
                    <a:pt x="74116" y="310995"/>
                  </a:lnTo>
                  <a:lnTo>
                    <a:pt x="79137" y="294752"/>
                  </a:lnTo>
                  <a:lnTo>
                    <a:pt x="83642" y="277265"/>
                  </a:lnTo>
                  <a:lnTo>
                    <a:pt x="87362" y="258768"/>
                  </a:lnTo>
                  <a:lnTo>
                    <a:pt x="90235" y="239522"/>
                  </a:lnTo>
                  <a:lnTo>
                    <a:pt x="92520" y="220227"/>
                  </a:lnTo>
                  <a:lnTo>
                    <a:pt x="94676" y="201964"/>
                  </a:lnTo>
                  <a:lnTo>
                    <a:pt x="96979" y="185236"/>
                  </a:lnTo>
                  <a:lnTo>
                    <a:pt x="99360" y="169700"/>
                  </a:lnTo>
                  <a:lnTo>
                    <a:pt x="101505" y="154498"/>
                  </a:lnTo>
                  <a:lnTo>
                    <a:pt x="103250" y="139088"/>
                  </a:lnTo>
                  <a:lnTo>
                    <a:pt x="104744" y="123600"/>
                  </a:lnTo>
                  <a:lnTo>
                    <a:pt x="106353" y="108639"/>
                  </a:lnTo>
                  <a:lnTo>
                    <a:pt x="108283" y="94527"/>
                  </a:lnTo>
                  <a:lnTo>
                    <a:pt x="110409" y="81117"/>
                  </a:lnTo>
                  <a:lnTo>
                    <a:pt x="112384" y="67971"/>
                  </a:lnTo>
                  <a:lnTo>
                    <a:pt x="114004" y="54801"/>
                  </a:lnTo>
                  <a:lnTo>
                    <a:pt x="115074" y="41651"/>
                  </a:lnTo>
                  <a:lnTo>
                    <a:pt x="115335" y="28808"/>
                  </a:lnTo>
                  <a:lnTo>
                    <a:pt x="114717" y="16454"/>
                  </a:lnTo>
                  <a:lnTo>
                    <a:pt x="112913" y="5719"/>
                  </a:lnTo>
                  <a:lnTo>
                    <a:pt x="109526" y="0"/>
                  </a:lnTo>
                  <a:lnTo>
                    <a:pt x="105256" y="1215"/>
                  </a:lnTo>
                  <a:lnTo>
                    <a:pt x="101123" y="7543"/>
                  </a:lnTo>
                  <a:lnTo>
                    <a:pt x="97283" y="17049"/>
                  </a:lnTo>
                  <a:lnTo>
                    <a:pt x="93633" y="28039"/>
                  </a:lnTo>
                  <a:lnTo>
                    <a:pt x="90083" y="39518"/>
                  </a:lnTo>
                  <a:lnTo>
                    <a:pt x="86741" y="51515"/>
                  </a:lnTo>
                  <a:lnTo>
                    <a:pt x="83890" y="64785"/>
                  </a:lnTo>
                  <a:lnTo>
                    <a:pt x="81646" y="79676"/>
                  </a:lnTo>
                  <a:lnTo>
                    <a:pt x="79974" y="95783"/>
                  </a:lnTo>
                  <a:lnTo>
                    <a:pt x="78770" y="112223"/>
                  </a:lnTo>
                  <a:lnTo>
                    <a:pt x="77920" y="128431"/>
                  </a:lnTo>
                  <a:lnTo>
                    <a:pt x="77161" y="144044"/>
                  </a:lnTo>
                  <a:lnTo>
                    <a:pt x="76111" y="158749"/>
                  </a:lnTo>
                  <a:lnTo>
                    <a:pt x="74590" y="172498"/>
                  </a:lnTo>
                  <a:lnTo>
                    <a:pt x="72752" y="185900"/>
                  </a:lnTo>
                  <a:lnTo>
                    <a:pt x="70980" y="200053"/>
                  </a:lnTo>
                  <a:lnTo>
                    <a:pt x="69493" y="215510"/>
                  </a:lnTo>
                  <a:lnTo>
                    <a:pt x="68345" y="232150"/>
                  </a:lnTo>
                  <a:lnTo>
                    <a:pt x="67499" y="249472"/>
                  </a:lnTo>
                  <a:lnTo>
                    <a:pt x="66900" y="267085"/>
                  </a:lnTo>
                  <a:lnTo>
                    <a:pt x="66652" y="284623"/>
                  </a:lnTo>
                  <a:lnTo>
                    <a:pt x="67009" y="301691"/>
                  </a:lnTo>
                  <a:lnTo>
                    <a:pt x="68064" y="318121"/>
                  </a:lnTo>
                  <a:lnTo>
                    <a:pt x="69755" y="333780"/>
                  </a:lnTo>
                  <a:lnTo>
                    <a:pt x="71960" y="348462"/>
                  </a:lnTo>
                  <a:lnTo>
                    <a:pt x="74551" y="362148"/>
                  </a:lnTo>
                  <a:lnTo>
                    <a:pt x="77266" y="374716"/>
                  </a:lnTo>
                  <a:lnTo>
                    <a:pt x="79989" y="387192"/>
                  </a:lnTo>
                  <a:lnTo>
                    <a:pt x="82955" y="401791"/>
                  </a:lnTo>
                  <a:lnTo>
                    <a:pt x="86631" y="4223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62554" y="5699602"/>
            <a:ext cx="684353" cy="357970"/>
            <a:chOff x="262554" y="5699602"/>
            <a:chExt cx="684353" cy="357970"/>
          </a:xfrm>
        </p:grpSpPr>
        <p:sp>
          <p:nvSpPr>
            <p:cNvPr id="82" name="Freeform 81"/>
            <p:cNvSpPr/>
            <p:nvPr/>
          </p:nvSpPr>
          <p:spPr>
            <a:xfrm>
              <a:off x="262554" y="5722721"/>
              <a:ext cx="252685" cy="288620"/>
            </a:xfrm>
            <a:custGeom>
              <a:avLst/>
              <a:gdLst/>
              <a:ahLst/>
              <a:cxnLst/>
              <a:rect l="0" t="0" r="0" b="0"/>
              <a:pathLst>
                <a:path w="252685" h="288620">
                  <a:moveTo>
                    <a:pt x="0" y="8466"/>
                  </a:moveTo>
                  <a:lnTo>
                    <a:pt x="0" y="20269"/>
                  </a:lnTo>
                  <a:lnTo>
                    <a:pt x="0" y="32038"/>
                  </a:lnTo>
                  <a:lnTo>
                    <a:pt x="5" y="44932"/>
                  </a:lnTo>
                  <a:lnTo>
                    <a:pt x="177" y="58954"/>
                  </a:lnTo>
                  <a:lnTo>
                    <a:pt x="826" y="73930"/>
                  </a:lnTo>
                  <a:lnTo>
                    <a:pt x="2079" y="89652"/>
                  </a:lnTo>
                  <a:lnTo>
                    <a:pt x="3904" y="105928"/>
                  </a:lnTo>
                  <a:lnTo>
                    <a:pt x="6201" y="122600"/>
                  </a:lnTo>
                  <a:lnTo>
                    <a:pt x="8857" y="139546"/>
                  </a:lnTo>
                  <a:lnTo>
                    <a:pt x="11775" y="156516"/>
                  </a:lnTo>
                  <a:lnTo>
                    <a:pt x="14880" y="173142"/>
                  </a:lnTo>
                  <a:lnTo>
                    <a:pt x="18109" y="189253"/>
                  </a:lnTo>
                  <a:lnTo>
                    <a:pt x="21260" y="204851"/>
                  </a:lnTo>
                  <a:lnTo>
                    <a:pt x="23995" y="220020"/>
                  </a:lnTo>
                  <a:lnTo>
                    <a:pt x="26172" y="234852"/>
                  </a:lnTo>
                  <a:lnTo>
                    <a:pt x="27972" y="249272"/>
                  </a:lnTo>
                  <a:lnTo>
                    <a:pt x="29796" y="263041"/>
                  </a:lnTo>
                  <a:lnTo>
                    <a:pt x="31850" y="276011"/>
                  </a:lnTo>
                  <a:lnTo>
                    <a:pt x="33242" y="285641"/>
                  </a:lnTo>
                  <a:lnTo>
                    <a:pt x="32913" y="288619"/>
                  </a:lnTo>
                  <a:lnTo>
                    <a:pt x="31391" y="285836"/>
                  </a:lnTo>
                  <a:lnTo>
                    <a:pt x="29154" y="279087"/>
                  </a:lnTo>
                  <a:lnTo>
                    <a:pt x="26472" y="269762"/>
                  </a:lnTo>
                  <a:lnTo>
                    <a:pt x="23510" y="258785"/>
                  </a:lnTo>
                  <a:lnTo>
                    <a:pt x="20531" y="246747"/>
                  </a:lnTo>
                  <a:lnTo>
                    <a:pt x="17906" y="234021"/>
                  </a:lnTo>
                  <a:lnTo>
                    <a:pt x="15802" y="220853"/>
                  </a:lnTo>
                  <a:lnTo>
                    <a:pt x="14049" y="207558"/>
                  </a:lnTo>
                  <a:lnTo>
                    <a:pt x="12257" y="194546"/>
                  </a:lnTo>
                  <a:lnTo>
                    <a:pt x="10201" y="182008"/>
                  </a:lnTo>
                  <a:lnTo>
                    <a:pt x="7987" y="169789"/>
                  </a:lnTo>
                  <a:lnTo>
                    <a:pt x="5954" y="157510"/>
                  </a:lnTo>
                  <a:lnTo>
                    <a:pt x="4294" y="144953"/>
                  </a:lnTo>
                  <a:lnTo>
                    <a:pt x="3197" y="132230"/>
                  </a:lnTo>
                  <a:lnTo>
                    <a:pt x="2918" y="119681"/>
                  </a:lnTo>
                  <a:lnTo>
                    <a:pt x="3508" y="107492"/>
                  </a:lnTo>
                  <a:lnTo>
                    <a:pt x="4702" y="95526"/>
                  </a:lnTo>
                  <a:lnTo>
                    <a:pt x="6035" y="83425"/>
                  </a:lnTo>
                  <a:lnTo>
                    <a:pt x="7232" y="70996"/>
                  </a:lnTo>
                  <a:lnTo>
                    <a:pt x="8524" y="58531"/>
                  </a:lnTo>
                  <a:lnTo>
                    <a:pt x="10530" y="46688"/>
                  </a:lnTo>
                  <a:lnTo>
                    <a:pt x="13553" y="35800"/>
                  </a:lnTo>
                  <a:lnTo>
                    <a:pt x="17738" y="26032"/>
                  </a:lnTo>
                  <a:lnTo>
                    <a:pt x="23229" y="17543"/>
                  </a:lnTo>
                  <a:lnTo>
                    <a:pt x="29961" y="10293"/>
                  </a:lnTo>
                  <a:lnTo>
                    <a:pt x="37567" y="4578"/>
                  </a:lnTo>
                  <a:lnTo>
                    <a:pt x="45503" y="1085"/>
                  </a:lnTo>
                  <a:lnTo>
                    <a:pt x="53422" y="0"/>
                  </a:lnTo>
                  <a:lnTo>
                    <a:pt x="61024" y="1220"/>
                  </a:lnTo>
                  <a:lnTo>
                    <a:pt x="67976" y="4622"/>
                  </a:lnTo>
                  <a:lnTo>
                    <a:pt x="74167" y="9909"/>
                  </a:lnTo>
                  <a:lnTo>
                    <a:pt x="79663" y="16693"/>
                  </a:lnTo>
                  <a:lnTo>
                    <a:pt x="84597" y="24601"/>
                  </a:lnTo>
                  <a:lnTo>
                    <a:pt x="89096" y="33321"/>
                  </a:lnTo>
                  <a:lnTo>
                    <a:pt x="92950" y="42613"/>
                  </a:lnTo>
                  <a:lnTo>
                    <a:pt x="95635" y="52302"/>
                  </a:lnTo>
                  <a:lnTo>
                    <a:pt x="96959" y="62268"/>
                  </a:lnTo>
                  <a:lnTo>
                    <a:pt x="97034" y="72588"/>
                  </a:lnTo>
                  <a:lnTo>
                    <a:pt x="96096" y="83509"/>
                  </a:lnTo>
                  <a:lnTo>
                    <a:pt x="94387" y="95110"/>
                  </a:lnTo>
                  <a:lnTo>
                    <a:pt x="91953" y="107003"/>
                  </a:lnTo>
                  <a:lnTo>
                    <a:pt x="88649" y="118455"/>
                  </a:lnTo>
                  <a:lnTo>
                    <a:pt x="84525" y="129057"/>
                  </a:lnTo>
                  <a:lnTo>
                    <a:pt x="81739" y="137918"/>
                  </a:lnTo>
                  <a:lnTo>
                    <a:pt x="82822" y="144287"/>
                  </a:lnTo>
                  <a:lnTo>
                    <a:pt x="86949" y="149179"/>
                  </a:lnTo>
                  <a:lnTo>
                    <a:pt x="92972" y="153729"/>
                  </a:lnTo>
                  <a:lnTo>
                    <a:pt x="99923" y="158532"/>
                  </a:lnTo>
                  <a:lnTo>
                    <a:pt x="107223" y="163782"/>
                  </a:lnTo>
                  <a:lnTo>
                    <a:pt x="114598" y="169475"/>
                  </a:lnTo>
                  <a:lnTo>
                    <a:pt x="121939" y="175537"/>
                  </a:lnTo>
                  <a:lnTo>
                    <a:pt x="129215" y="181883"/>
                  </a:lnTo>
                  <a:lnTo>
                    <a:pt x="136426" y="188436"/>
                  </a:lnTo>
                  <a:lnTo>
                    <a:pt x="143583" y="195135"/>
                  </a:lnTo>
                  <a:lnTo>
                    <a:pt x="150704" y="201932"/>
                  </a:lnTo>
                  <a:lnTo>
                    <a:pt x="157963" y="208631"/>
                  </a:lnTo>
                  <a:lnTo>
                    <a:pt x="165677" y="214902"/>
                  </a:lnTo>
                  <a:lnTo>
                    <a:pt x="173980" y="220592"/>
                  </a:lnTo>
                  <a:lnTo>
                    <a:pt x="182846" y="225396"/>
                  </a:lnTo>
                  <a:lnTo>
                    <a:pt x="192176" y="228791"/>
                  </a:lnTo>
                  <a:lnTo>
                    <a:pt x="201851" y="230633"/>
                  </a:lnTo>
                  <a:lnTo>
                    <a:pt x="211514" y="231238"/>
                  </a:lnTo>
                  <a:lnTo>
                    <a:pt x="221625" y="231269"/>
                  </a:lnTo>
                  <a:lnTo>
                    <a:pt x="234188" y="230728"/>
                  </a:lnTo>
                  <a:lnTo>
                    <a:pt x="252684" y="2295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0523" y="5731187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7662" y="11736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6" y="46802"/>
                  </a:lnTo>
                  <a:lnTo>
                    <a:pt x="1888" y="60110"/>
                  </a:lnTo>
                  <a:lnTo>
                    <a:pt x="1290" y="74419"/>
                  </a:lnTo>
                  <a:lnTo>
                    <a:pt x="876" y="89596"/>
                  </a:lnTo>
                  <a:lnTo>
                    <a:pt x="592" y="105458"/>
                  </a:lnTo>
                  <a:lnTo>
                    <a:pt x="398" y="121825"/>
                  </a:lnTo>
                  <a:lnTo>
                    <a:pt x="267" y="138389"/>
                  </a:lnTo>
                  <a:lnTo>
                    <a:pt x="179" y="154735"/>
                  </a:lnTo>
                  <a:lnTo>
                    <a:pt x="120" y="170655"/>
                  </a:lnTo>
                  <a:lnTo>
                    <a:pt x="80" y="186123"/>
                  </a:lnTo>
                  <a:lnTo>
                    <a:pt x="54" y="201204"/>
                  </a:lnTo>
                  <a:lnTo>
                    <a:pt x="36" y="215968"/>
                  </a:lnTo>
                  <a:lnTo>
                    <a:pt x="24" y="230081"/>
                  </a:lnTo>
                  <a:lnTo>
                    <a:pt x="15" y="244293"/>
                  </a:lnTo>
                  <a:lnTo>
                    <a:pt x="7" y="26097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5238" y="5699602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5800"/>
                  </a:lnTo>
                  <a:lnTo>
                    <a:pt x="203950" y="10725"/>
                  </a:lnTo>
                  <a:lnTo>
                    <a:pt x="195247" y="15223"/>
                  </a:lnTo>
                  <a:lnTo>
                    <a:pt x="185953" y="19271"/>
                  </a:lnTo>
                  <a:lnTo>
                    <a:pt x="175810" y="22636"/>
                  </a:lnTo>
                  <a:lnTo>
                    <a:pt x="164769" y="25249"/>
                  </a:lnTo>
                  <a:lnTo>
                    <a:pt x="153103" y="27348"/>
                  </a:lnTo>
                  <a:lnTo>
                    <a:pt x="141281" y="29375"/>
                  </a:lnTo>
                  <a:lnTo>
                    <a:pt x="129592" y="31595"/>
                  </a:lnTo>
                  <a:lnTo>
                    <a:pt x="118134" y="34087"/>
                  </a:lnTo>
                  <a:lnTo>
                    <a:pt x="106909" y="36841"/>
                  </a:lnTo>
                  <a:lnTo>
                    <a:pt x="95877" y="39806"/>
                  </a:lnTo>
                  <a:lnTo>
                    <a:pt x="84994" y="42934"/>
                  </a:lnTo>
                  <a:lnTo>
                    <a:pt x="74219" y="46179"/>
                  </a:lnTo>
                  <a:lnTo>
                    <a:pt x="63526" y="49504"/>
                  </a:lnTo>
                  <a:lnTo>
                    <a:pt x="52961" y="52729"/>
                  </a:lnTo>
                  <a:lnTo>
                    <a:pt x="41393" y="55858"/>
                  </a:lnTo>
                  <a:lnTo>
                    <a:pt x="25570" y="591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6823" y="5994400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12231" y="5734"/>
                  </a:lnTo>
                  <a:lnTo>
                    <a:pt x="203244" y="10017"/>
                  </a:lnTo>
                  <a:lnTo>
                    <a:pt x="193253" y="13228"/>
                  </a:lnTo>
                  <a:lnTo>
                    <a:pt x="182445" y="15762"/>
                  </a:lnTo>
                  <a:lnTo>
                    <a:pt x="171282" y="18107"/>
                  </a:lnTo>
                  <a:lnTo>
                    <a:pt x="160077" y="20556"/>
                  </a:lnTo>
                  <a:lnTo>
                    <a:pt x="148965" y="23210"/>
                  </a:lnTo>
                  <a:lnTo>
                    <a:pt x="137980" y="26075"/>
                  </a:lnTo>
                  <a:lnTo>
                    <a:pt x="127114" y="29118"/>
                  </a:lnTo>
                  <a:lnTo>
                    <a:pt x="116345" y="32298"/>
                  </a:lnTo>
                  <a:lnTo>
                    <a:pt x="105647" y="35579"/>
                  </a:lnTo>
                  <a:lnTo>
                    <a:pt x="95002" y="38931"/>
                  </a:lnTo>
                  <a:lnTo>
                    <a:pt x="84394" y="42334"/>
                  </a:lnTo>
                  <a:lnTo>
                    <a:pt x="73811" y="45771"/>
                  </a:lnTo>
                  <a:lnTo>
                    <a:pt x="63251" y="49227"/>
                  </a:lnTo>
                  <a:lnTo>
                    <a:pt x="52776" y="52544"/>
                  </a:lnTo>
                  <a:lnTo>
                    <a:pt x="41279" y="55743"/>
                  </a:lnTo>
                  <a:lnTo>
                    <a:pt x="25513" y="591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3207" y="578383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4831" y="2867"/>
                  </a:lnTo>
                  <a:lnTo>
                    <a:pt x="55844" y="5008"/>
                  </a:lnTo>
                  <a:lnTo>
                    <a:pt x="45867" y="6611"/>
                  </a:lnTo>
                  <a:lnTo>
                    <a:pt x="35536" y="7794"/>
                  </a:lnTo>
                  <a:lnTo>
                    <a:pt x="25199" y="8773"/>
                  </a:lnTo>
                  <a:lnTo>
                    <a:pt x="1394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115362" y="5634175"/>
            <a:ext cx="1505577" cy="543110"/>
            <a:chOff x="1115362" y="5634175"/>
            <a:chExt cx="1505577" cy="543110"/>
          </a:xfrm>
        </p:grpSpPr>
        <p:sp>
          <p:nvSpPr>
            <p:cNvPr id="88" name="Freeform 87"/>
            <p:cNvSpPr/>
            <p:nvPr/>
          </p:nvSpPr>
          <p:spPr>
            <a:xfrm>
              <a:off x="1189062" y="579435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2800" y="8936"/>
                  </a:lnTo>
                  <a:lnTo>
                    <a:pt x="4301" y="18563"/>
                  </a:lnTo>
                  <a:lnTo>
                    <a:pt x="4617" y="29854"/>
                  </a:lnTo>
                  <a:lnTo>
                    <a:pt x="4283" y="42695"/>
                  </a:lnTo>
                  <a:lnTo>
                    <a:pt x="4112" y="56823"/>
                  </a:lnTo>
                  <a:lnTo>
                    <a:pt x="4545" y="71948"/>
                  </a:lnTo>
                  <a:lnTo>
                    <a:pt x="5514" y="87809"/>
                  </a:lnTo>
                  <a:lnTo>
                    <a:pt x="6636" y="104197"/>
                  </a:lnTo>
                  <a:lnTo>
                    <a:pt x="7652" y="120955"/>
                  </a:lnTo>
                  <a:lnTo>
                    <a:pt x="8471" y="137967"/>
                  </a:lnTo>
                  <a:lnTo>
                    <a:pt x="9087" y="155153"/>
                  </a:lnTo>
                  <a:lnTo>
                    <a:pt x="9533" y="172453"/>
                  </a:lnTo>
                  <a:lnTo>
                    <a:pt x="9848" y="189665"/>
                  </a:lnTo>
                  <a:lnTo>
                    <a:pt x="10066" y="206455"/>
                  </a:lnTo>
                  <a:lnTo>
                    <a:pt x="10216" y="222662"/>
                  </a:lnTo>
                  <a:lnTo>
                    <a:pt x="10318" y="237898"/>
                  </a:lnTo>
                  <a:lnTo>
                    <a:pt x="10399" y="253059"/>
                  </a:lnTo>
                  <a:lnTo>
                    <a:pt x="10465" y="270594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15362" y="5634175"/>
              <a:ext cx="254989" cy="307583"/>
            </a:xfrm>
            <a:custGeom>
              <a:avLst/>
              <a:gdLst/>
              <a:ahLst/>
              <a:cxnLst/>
              <a:rect l="0" t="0" r="0" b="0"/>
              <a:pathLst>
                <a:path w="254989" h="307583">
                  <a:moveTo>
                    <a:pt x="0" y="97012"/>
                  </a:moveTo>
                  <a:lnTo>
                    <a:pt x="3001" y="88211"/>
                  </a:lnTo>
                  <a:lnTo>
                    <a:pt x="6423" y="79864"/>
                  </a:lnTo>
                  <a:lnTo>
                    <a:pt x="10624" y="71170"/>
                  </a:lnTo>
                  <a:lnTo>
                    <a:pt x="15697" y="62222"/>
                  </a:lnTo>
                  <a:lnTo>
                    <a:pt x="21827" y="53375"/>
                  </a:lnTo>
                  <a:lnTo>
                    <a:pt x="29011" y="44841"/>
                  </a:lnTo>
                  <a:lnTo>
                    <a:pt x="37098" y="36826"/>
                  </a:lnTo>
                  <a:lnTo>
                    <a:pt x="45893" y="29597"/>
                  </a:lnTo>
                  <a:lnTo>
                    <a:pt x="55218" y="23220"/>
                  </a:lnTo>
                  <a:lnTo>
                    <a:pt x="65087" y="17599"/>
                  </a:lnTo>
                  <a:lnTo>
                    <a:pt x="75697" y="12582"/>
                  </a:lnTo>
                  <a:lnTo>
                    <a:pt x="87090" y="8028"/>
                  </a:lnTo>
                  <a:lnTo>
                    <a:pt x="99012" y="4136"/>
                  </a:lnTo>
                  <a:lnTo>
                    <a:pt x="111014" y="1427"/>
                  </a:lnTo>
                  <a:lnTo>
                    <a:pt x="122828" y="86"/>
                  </a:lnTo>
                  <a:lnTo>
                    <a:pt x="134371" y="0"/>
                  </a:lnTo>
                  <a:lnTo>
                    <a:pt x="145655" y="930"/>
                  </a:lnTo>
                  <a:lnTo>
                    <a:pt x="156722" y="2639"/>
                  </a:lnTo>
                  <a:lnTo>
                    <a:pt x="167459" y="5243"/>
                  </a:lnTo>
                  <a:lnTo>
                    <a:pt x="177603" y="9193"/>
                  </a:lnTo>
                  <a:lnTo>
                    <a:pt x="187059" y="14627"/>
                  </a:lnTo>
                  <a:lnTo>
                    <a:pt x="195885" y="21395"/>
                  </a:lnTo>
                  <a:lnTo>
                    <a:pt x="204200" y="29233"/>
                  </a:lnTo>
                  <a:lnTo>
                    <a:pt x="212124" y="37881"/>
                  </a:lnTo>
                  <a:lnTo>
                    <a:pt x="219599" y="47281"/>
                  </a:lnTo>
                  <a:lnTo>
                    <a:pt x="226399" y="57568"/>
                  </a:lnTo>
                  <a:lnTo>
                    <a:pt x="232458" y="68746"/>
                  </a:lnTo>
                  <a:lnTo>
                    <a:pt x="237849" y="80692"/>
                  </a:lnTo>
                  <a:lnTo>
                    <a:pt x="242704" y="93242"/>
                  </a:lnTo>
                  <a:lnTo>
                    <a:pt x="247147" y="106242"/>
                  </a:lnTo>
                  <a:lnTo>
                    <a:pt x="250962" y="119565"/>
                  </a:lnTo>
                  <a:lnTo>
                    <a:pt x="253620" y="133116"/>
                  </a:lnTo>
                  <a:lnTo>
                    <a:pt x="254925" y="146818"/>
                  </a:lnTo>
                  <a:lnTo>
                    <a:pt x="254988" y="160460"/>
                  </a:lnTo>
                  <a:lnTo>
                    <a:pt x="254042" y="173700"/>
                  </a:lnTo>
                  <a:lnTo>
                    <a:pt x="252322" y="186384"/>
                  </a:lnTo>
                  <a:lnTo>
                    <a:pt x="249711" y="198529"/>
                  </a:lnTo>
                  <a:lnTo>
                    <a:pt x="245757" y="210225"/>
                  </a:lnTo>
                  <a:lnTo>
                    <a:pt x="240319" y="221572"/>
                  </a:lnTo>
                  <a:lnTo>
                    <a:pt x="233549" y="232499"/>
                  </a:lnTo>
                  <a:lnTo>
                    <a:pt x="225710" y="242771"/>
                  </a:lnTo>
                  <a:lnTo>
                    <a:pt x="217070" y="252312"/>
                  </a:lnTo>
                  <a:lnTo>
                    <a:pt x="208015" y="261196"/>
                  </a:lnTo>
                  <a:lnTo>
                    <a:pt x="199024" y="269549"/>
                  </a:lnTo>
                  <a:lnTo>
                    <a:pt x="190344" y="277494"/>
                  </a:lnTo>
                  <a:lnTo>
                    <a:pt x="181703" y="284813"/>
                  </a:lnTo>
                  <a:lnTo>
                    <a:pt x="172449" y="290978"/>
                  </a:lnTo>
                  <a:lnTo>
                    <a:pt x="162273" y="295790"/>
                  </a:lnTo>
                  <a:lnTo>
                    <a:pt x="151784" y="299368"/>
                  </a:lnTo>
                  <a:lnTo>
                    <a:pt x="141307" y="302323"/>
                  </a:lnTo>
                  <a:lnTo>
                    <a:pt x="129916" y="304912"/>
                  </a:lnTo>
                  <a:lnTo>
                    <a:pt x="115814" y="3075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57518" y="5868058"/>
              <a:ext cx="105286" cy="224362"/>
            </a:xfrm>
            <a:custGeom>
              <a:avLst/>
              <a:gdLst/>
              <a:ahLst/>
              <a:cxnLst/>
              <a:rect l="0" t="0" r="0" b="0"/>
              <a:pathLst>
                <a:path w="105286" h="224362">
                  <a:moveTo>
                    <a:pt x="0" y="136870"/>
                  </a:moveTo>
                  <a:lnTo>
                    <a:pt x="67" y="148672"/>
                  </a:lnTo>
                  <a:lnTo>
                    <a:pt x="707" y="160441"/>
                  </a:lnTo>
                  <a:lnTo>
                    <a:pt x="2004" y="173327"/>
                  </a:lnTo>
                  <a:lnTo>
                    <a:pt x="3863" y="187003"/>
                  </a:lnTo>
                  <a:lnTo>
                    <a:pt x="6180" y="200682"/>
                  </a:lnTo>
                  <a:lnTo>
                    <a:pt x="8820" y="213802"/>
                  </a:lnTo>
                  <a:lnTo>
                    <a:pt x="10793" y="222852"/>
                  </a:lnTo>
                  <a:lnTo>
                    <a:pt x="10987" y="224361"/>
                  </a:lnTo>
                  <a:lnTo>
                    <a:pt x="9830" y="220807"/>
                  </a:lnTo>
                  <a:lnTo>
                    <a:pt x="8152" y="214224"/>
                  </a:lnTo>
                  <a:lnTo>
                    <a:pt x="6890" y="205531"/>
                  </a:lnTo>
                  <a:lnTo>
                    <a:pt x="6496" y="195276"/>
                  </a:lnTo>
                  <a:lnTo>
                    <a:pt x="6863" y="183878"/>
                  </a:lnTo>
                  <a:lnTo>
                    <a:pt x="7559" y="171659"/>
                  </a:lnTo>
                  <a:lnTo>
                    <a:pt x="8284" y="158868"/>
                  </a:lnTo>
                  <a:lnTo>
                    <a:pt x="9072" y="145846"/>
                  </a:lnTo>
                  <a:lnTo>
                    <a:pt x="10198" y="133026"/>
                  </a:lnTo>
                  <a:lnTo>
                    <a:pt x="11808" y="120625"/>
                  </a:lnTo>
                  <a:lnTo>
                    <a:pt x="14058" y="108670"/>
                  </a:lnTo>
                  <a:lnTo>
                    <a:pt x="17179" y="97101"/>
                  </a:lnTo>
                  <a:lnTo>
                    <a:pt x="21210" y="85839"/>
                  </a:lnTo>
                  <a:lnTo>
                    <a:pt x="26036" y="74969"/>
                  </a:lnTo>
                  <a:lnTo>
                    <a:pt x="31494" y="64735"/>
                  </a:lnTo>
                  <a:lnTo>
                    <a:pt x="37426" y="55223"/>
                  </a:lnTo>
                  <a:lnTo>
                    <a:pt x="43867" y="46529"/>
                  </a:lnTo>
                  <a:lnTo>
                    <a:pt x="51021" y="38836"/>
                  </a:lnTo>
                  <a:lnTo>
                    <a:pt x="58935" y="32143"/>
                  </a:lnTo>
                  <a:lnTo>
                    <a:pt x="67261" y="26263"/>
                  </a:lnTo>
                  <a:lnTo>
                    <a:pt x="76255" y="20229"/>
                  </a:lnTo>
                  <a:lnTo>
                    <a:pt x="87826" y="123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67996" y="5941757"/>
              <a:ext cx="106963" cy="186237"/>
            </a:xfrm>
            <a:custGeom>
              <a:avLst/>
              <a:gdLst/>
              <a:ahLst/>
              <a:cxnLst/>
              <a:rect l="0" t="0" r="0" b="0"/>
              <a:pathLst>
                <a:path w="106963" h="186237">
                  <a:moveTo>
                    <a:pt x="79035" y="10529"/>
                  </a:moveTo>
                  <a:lnTo>
                    <a:pt x="70301" y="16396"/>
                  </a:lnTo>
                  <a:lnTo>
                    <a:pt x="62594" y="21961"/>
                  </a:lnTo>
                  <a:lnTo>
                    <a:pt x="55192" y="27764"/>
                  </a:lnTo>
                  <a:lnTo>
                    <a:pt x="47931" y="34018"/>
                  </a:lnTo>
                  <a:lnTo>
                    <a:pt x="40752" y="40997"/>
                  </a:lnTo>
                  <a:lnTo>
                    <a:pt x="33631" y="48778"/>
                  </a:lnTo>
                  <a:lnTo>
                    <a:pt x="26713" y="57279"/>
                  </a:lnTo>
                  <a:lnTo>
                    <a:pt x="20295" y="66358"/>
                  </a:lnTo>
                  <a:lnTo>
                    <a:pt x="14502" y="75876"/>
                  </a:lnTo>
                  <a:lnTo>
                    <a:pt x="9460" y="85877"/>
                  </a:lnTo>
                  <a:lnTo>
                    <a:pt x="5372" y="96575"/>
                  </a:lnTo>
                  <a:lnTo>
                    <a:pt x="2261" y="108027"/>
                  </a:lnTo>
                  <a:lnTo>
                    <a:pt x="326" y="119988"/>
                  </a:lnTo>
                  <a:lnTo>
                    <a:pt x="0" y="132018"/>
                  </a:lnTo>
                  <a:lnTo>
                    <a:pt x="1379" y="143840"/>
                  </a:lnTo>
                  <a:lnTo>
                    <a:pt x="4424" y="155049"/>
                  </a:lnTo>
                  <a:lnTo>
                    <a:pt x="9133" y="165045"/>
                  </a:lnTo>
                  <a:lnTo>
                    <a:pt x="15338" y="173601"/>
                  </a:lnTo>
                  <a:lnTo>
                    <a:pt x="22757" y="180345"/>
                  </a:lnTo>
                  <a:lnTo>
                    <a:pt x="31099" y="184602"/>
                  </a:lnTo>
                  <a:lnTo>
                    <a:pt x="40104" y="186236"/>
                  </a:lnTo>
                  <a:lnTo>
                    <a:pt x="49250" y="185403"/>
                  </a:lnTo>
                  <a:lnTo>
                    <a:pt x="57776" y="182269"/>
                  </a:lnTo>
                  <a:lnTo>
                    <a:pt x="65322" y="177159"/>
                  </a:lnTo>
                  <a:lnTo>
                    <a:pt x="71878" y="170325"/>
                  </a:lnTo>
                  <a:lnTo>
                    <a:pt x="77598" y="161853"/>
                  </a:lnTo>
                  <a:lnTo>
                    <a:pt x="82670" y="151941"/>
                  </a:lnTo>
                  <a:lnTo>
                    <a:pt x="87264" y="141034"/>
                  </a:lnTo>
                  <a:lnTo>
                    <a:pt x="91519" y="129722"/>
                  </a:lnTo>
                  <a:lnTo>
                    <a:pt x="95532" y="118371"/>
                  </a:lnTo>
                  <a:lnTo>
                    <a:pt x="99212" y="106969"/>
                  </a:lnTo>
                  <a:lnTo>
                    <a:pt x="102305" y="95248"/>
                  </a:lnTo>
                  <a:lnTo>
                    <a:pt x="104712" y="83069"/>
                  </a:lnTo>
                  <a:lnTo>
                    <a:pt x="106328" y="70601"/>
                  </a:lnTo>
                  <a:lnTo>
                    <a:pt x="106962" y="58224"/>
                  </a:lnTo>
                  <a:lnTo>
                    <a:pt x="106614" y="46168"/>
                  </a:lnTo>
                  <a:lnTo>
                    <a:pt x="105576" y="34931"/>
                  </a:lnTo>
                  <a:lnTo>
                    <a:pt x="104244" y="24254"/>
                  </a:lnTo>
                  <a:lnTo>
                    <a:pt x="102501" y="13202"/>
                  </a:lnTo>
                  <a:lnTo>
                    <a:pt x="1000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10202" y="5941757"/>
              <a:ext cx="115814" cy="187218"/>
            </a:xfrm>
            <a:custGeom>
              <a:avLst/>
              <a:gdLst/>
              <a:ahLst/>
              <a:cxnLst/>
              <a:rect l="0" t="0" r="0" b="0"/>
              <a:pathLst>
                <a:path w="115814" h="187218">
                  <a:moveTo>
                    <a:pt x="0" y="42114"/>
                  </a:moveTo>
                  <a:lnTo>
                    <a:pt x="2933" y="50915"/>
                  </a:lnTo>
                  <a:lnTo>
                    <a:pt x="5716" y="59262"/>
                  </a:lnTo>
                  <a:lnTo>
                    <a:pt x="8615" y="67966"/>
                  </a:lnTo>
                  <a:lnTo>
                    <a:pt x="11656" y="77260"/>
                  </a:lnTo>
                  <a:lnTo>
                    <a:pt x="14821" y="87403"/>
                  </a:lnTo>
                  <a:lnTo>
                    <a:pt x="18085" y="98444"/>
                  </a:lnTo>
                  <a:lnTo>
                    <a:pt x="21423" y="110110"/>
                  </a:lnTo>
                  <a:lnTo>
                    <a:pt x="24814" y="121932"/>
                  </a:lnTo>
                  <a:lnTo>
                    <a:pt x="28247" y="133621"/>
                  </a:lnTo>
                  <a:lnTo>
                    <a:pt x="31875" y="145078"/>
                  </a:lnTo>
                  <a:lnTo>
                    <a:pt x="35996" y="156304"/>
                  </a:lnTo>
                  <a:lnTo>
                    <a:pt x="40733" y="167308"/>
                  </a:lnTo>
                  <a:lnTo>
                    <a:pt x="46052" y="177154"/>
                  </a:lnTo>
                  <a:lnTo>
                    <a:pt x="51847" y="184039"/>
                  </a:lnTo>
                  <a:lnTo>
                    <a:pt x="58000" y="187217"/>
                  </a:lnTo>
                  <a:lnTo>
                    <a:pt x="64250" y="186907"/>
                  </a:lnTo>
                  <a:lnTo>
                    <a:pt x="70212" y="183734"/>
                  </a:lnTo>
                  <a:lnTo>
                    <a:pt x="75696" y="178374"/>
                  </a:lnTo>
                  <a:lnTo>
                    <a:pt x="80529" y="171255"/>
                  </a:lnTo>
                  <a:lnTo>
                    <a:pt x="84476" y="162532"/>
                  </a:lnTo>
                  <a:lnTo>
                    <a:pt x="87506" y="152423"/>
                  </a:lnTo>
                  <a:lnTo>
                    <a:pt x="89897" y="141370"/>
                  </a:lnTo>
                  <a:lnTo>
                    <a:pt x="92125" y="129953"/>
                  </a:lnTo>
                  <a:lnTo>
                    <a:pt x="94477" y="118528"/>
                  </a:lnTo>
                  <a:lnTo>
                    <a:pt x="96890" y="107076"/>
                  </a:lnTo>
                  <a:lnTo>
                    <a:pt x="99058" y="95320"/>
                  </a:lnTo>
                  <a:lnTo>
                    <a:pt x="100817" y="83118"/>
                  </a:lnTo>
                  <a:lnTo>
                    <a:pt x="102320" y="70634"/>
                  </a:lnTo>
                  <a:lnTo>
                    <a:pt x="103936" y="58245"/>
                  </a:lnTo>
                  <a:lnTo>
                    <a:pt x="105870" y="46182"/>
                  </a:lnTo>
                  <a:lnTo>
                    <a:pt x="108009" y="34941"/>
                  </a:lnTo>
                  <a:lnTo>
                    <a:pt x="110217" y="24261"/>
                  </a:lnTo>
                  <a:lnTo>
                    <a:pt x="112688" y="1320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89186" y="5994400"/>
              <a:ext cx="4456" cy="147400"/>
            </a:xfrm>
            <a:custGeom>
              <a:avLst/>
              <a:gdLst/>
              <a:ahLst/>
              <a:cxnLst/>
              <a:rect l="0" t="0" r="0" b="0"/>
              <a:pathLst>
                <a:path w="4456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3"/>
                  </a:lnTo>
                  <a:lnTo>
                    <a:pt x="5" y="72335"/>
                  </a:lnTo>
                  <a:lnTo>
                    <a:pt x="177" y="85514"/>
                  </a:lnTo>
                  <a:lnTo>
                    <a:pt x="826" y="98430"/>
                  </a:lnTo>
                  <a:lnTo>
                    <a:pt x="2070" y="110874"/>
                  </a:lnTo>
                  <a:lnTo>
                    <a:pt x="3529" y="122188"/>
                  </a:lnTo>
                  <a:lnTo>
                    <a:pt x="4455" y="132187"/>
                  </a:lnTo>
                  <a:lnTo>
                    <a:pt x="3810" y="1406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78658" y="5868058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2875" y="8913"/>
                  </a:lnTo>
                  <a:lnTo>
                    <a:pt x="5342" y="18879"/>
                  </a:lnTo>
                  <a:lnTo>
                    <a:pt x="7709" y="34601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67378" y="5766409"/>
              <a:ext cx="121851" cy="407905"/>
            </a:xfrm>
            <a:custGeom>
              <a:avLst/>
              <a:gdLst/>
              <a:ahLst/>
              <a:cxnLst/>
              <a:rect l="0" t="0" r="0" b="0"/>
              <a:pathLst>
                <a:path w="121851" h="407905">
                  <a:moveTo>
                    <a:pt x="79736" y="280633"/>
                  </a:moveTo>
                  <a:lnTo>
                    <a:pt x="79602" y="269032"/>
                  </a:lnTo>
                  <a:lnTo>
                    <a:pt x="78322" y="259184"/>
                  </a:lnTo>
                  <a:lnTo>
                    <a:pt x="75724" y="250192"/>
                  </a:lnTo>
                  <a:lnTo>
                    <a:pt x="71831" y="242269"/>
                  </a:lnTo>
                  <a:lnTo>
                    <a:pt x="66550" y="236187"/>
                  </a:lnTo>
                  <a:lnTo>
                    <a:pt x="59969" y="232237"/>
                  </a:lnTo>
                  <a:lnTo>
                    <a:pt x="52468" y="230728"/>
                  </a:lnTo>
                  <a:lnTo>
                    <a:pt x="44606" y="232212"/>
                  </a:lnTo>
                  <a:lnTo>
                    <a:pt x="36737" y="236695"/>
                  </a:lnTo>
                  <a:lnTo>
                    <a:pt x="29169" y="243755"/>
                  </a:lnTo>
                  <a:lnTo>
                    <a:pt x="22241" y="252837"/>
                  </a:lnTo>
                  <a:lnTo>
                    <a:pt x="16070" y="263424"/>
                  </a:lnTo>
                  <a:lnTo>
                    <a:pt x="10757" y="275256"/>
                  </a:lnTo>
                  <a:lnTo>
                    <a:pt x="6479" y="288321"/>
                  </a:lnTo>
                  <a:lnTo>
                    <a:pt x="3233" y="302503"/>
                  </a:lnTo>
                  <a:lnTo>
                    <a:pt x="1035" y="317278"/>
                  </a:lnTo>
                  <a:lnTo>
                    <a:pt x="0" y="331817"/>
                  </a:lnTo>
                  <a:lnTo>
                    <a:pt x="85" y="345670"/>
                  </a:lnTo>
                  <a:lnTo>
                    <a:pt x="1277" y="358751"/>
                  </a:lnTo>
                  <a:lnTo>
                    <a:pt x="3671" y="371150"/>
                  </a:lnTo>
                  <a:lnTo>
                    <a:pt x="7207" y="382987"/>
                  </a:lnTo>
                  <a:lnTo>
                    <a:pt x="11700" y="393581"/>
                  </a:lnTo>
                  <a:lnTo>
                    <a:pt x="16931" y="401508"/>
                  </a:lnTo>
                  <a:lnTo>
                    <a:pt x="22708" y="406207"/>
                  </a:lnTo>
                  <a:lnTo>
                    <a:pt x="28873" y="407904"/>
                  </a:lnTo>
                  <a:lnTo>
                    <a:pt x="35311" y="407150"/>
                  </a:lnTo>
                  <a:lnTo>
                    <a:pt x="41932" y="404523"/>
                  </a:lnTo>
                  <a:lnTo>
                    <a:pt x="48513" y="400204"/>
                  </a:lnTo>
                  <a:lnTo>
                    <a:pt x="54705" y="393974"/>
                  </a:lnTo>
                  <a:lnTo>
                    <a:pt x="60351" y="385861"/>
                  </a:lnTo>
                  <a:lnTo>
                    <a:pt x="65464" y="375976"/>
                  </a:lnTo>
                  <a:lnTo>
                    <a:pt x="70133" y="364361"/>
                  </a:lnTo>
                  <a:lnTo>
                    <a:pt x="74460" y="351210"/>
                  </a:lnTo>
                  <a:lnTo>
                    <a:pt x="78537" y="336820"/>
                  </a:lnTo>
                  <a:lnTo>
                    <a:pt x="82435" y="321490"/>
                  </a:lnTo>
                  <a:lnTo>
                    <a:pt x="86210" y="305477"/>
                  </a:lnTo>
                  <a:lnTo>
                    <a:pt x="89898" y="288980"/>
                  </a:lnTo>
                  <a:lnTo>
                    <a:pt x="93529" y="272147"/>
                  </a:lnTo>
                  <a:lnTo>
                    <a:pt x="97119" y="255091"/>
                  </a:lnTo>
                  <a:lnTo>
                    <a:pt x="100683" y="238214"/>
                  </a:lnTo>
                  <a:lnTo>
                    <a:pt x="104229" y="222181"/>
                  </a:lnTo>
                  <a:lnTo>
                    <a:pt x="107758" y="207278"/>
                  </a:lnTo>
                  <a:lnTo>
                    <a:pt x="111111" y="193134"/>
                  </a:lnTo>
                  <a:lnTo>
                    <a:pt x="113983" y="178948"/>
                  </a:lnTo>
                  <a:lnTo>
                    <a:pt x="116247" y="164250"/>
                  </a:lnTo>
                  <a:lnTo>
                    <a:pt x="117935" y="148917"/>
                  </a:lnTo>
                  <a:lnTo>
                    <a:pt x="119152" y="133006"/>
                  </a:lnTo>
                  <a:lnTo>
                    <a:pt x="120007" y="116632"/>
                  </a:lnTo>
                  <a:lnTo>
                    <a:pt x="120600" y="100075"/>
                  </a:lnTo>
                  <a:lnTo>
                    <a:pt x="121006" y="83741"/>
                  </a:lnTo>
                  <a:lnTo>
                    <a:pt x="121282" y="67833"/>
                  </a:lnTo>
                  <a:lnTo>
                    <a:pt x="121469" y="52373"/>
                  </a:lnTo>
                  <a:lnTo>
                    <a:pt x="121594" y="37299"/>
                  </a:lnTo>
                  <a:lnTo>
                    <a:pt x="121667" y="22557"/>
                  </a:lnTo>
                  <a:lnTo>
                    <a:pt x="121268" y="9191"/>
                  </a:lnTo>
                  <a:lnTo>
                    <a:pt x="119756" y="856"/>
                  </a:lnTo>
                  <a:lnTo>
                    <a:pt x="117580" y="0"/>
                  </a:lnTo>
                  <a:lnTo>
                    <a:pt x="115683" y="4958"/>
                  </a:lnTo>
                  <a:lnTo>
                    <a:pt x="114119" y="13783"/>
                  </a:lnTo>
                  <a:lnTo>
                    <a:pt x="112504" y="24900"/>
                  </a:lnTo>
                  <a:lnTo>
                    <a:pt x="110596" y="37307"/>
                  </a:lnTo>
                  <a:lnTo>
                    <a:pt x="108499" y="50756"/>
                  </a:lnTo>
                  <a:lnTo>
                    <a:pt x="106551" y="65547"/>
                  </a:lnTo>
                  <a:lnTo>
                    <a:pt x="104948" y="81769"/>
                  </a:lnTo>
                  <a:lnTo>
                    <a:pt x="103721" y="99263"/>
                  </a:lnTo>
                  <a:lnTo>
                    <a:pt x="102823" y="117773"/>
                  </a:lnTo>
                  <a:lnTo>
                    <a:pt x="102185" y="137043"/>
                  </a:lnTo>
                  <a:lnTo>
                    <a:pt x="101740" y="156697"/>
                  </a:lnTo>
                  <a:lnTo>
                    <a:pt x="101433" y="176265"/>
                  </a:lnTo>
                  <a:lnTo>
                    <a:pt x="101229" y="195492"/>
                  </a:lnTo>
                  <a:lnTo>
                    <a:pt x="101260" y="214166"/>
                  </a:lnTo>
                  <a:lnTo>
                    <a:pt x="101813" y="232019"/>
                  </a:lnTo>
                  <a:lnTo>
                    <a:pt x="103002" y="248978"/>
                  </a:lnTo>
                  <a:lnTo>
                    <a:pt x="104822" y="264739"/>
                  </a:lnTo>
                  <a:lnTo>
                    <a:pt x="107516" y="280317"/>
                  </a:lnTo>
                  <a:lnTo>
                    <a:pt x="112442" y="298201"/>
                  </a:lnTo>
                  <a:lnTo>
                    <a:pt x="121850" y="3227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78699" y="5934447"/>
              <a:ext cx="157929" cy="196824"/>
            </a:xfrm>
            <a:custGeom>
              <a:avLst/>
              <a:gdLst/>
              <a:ahLst/>
              <a:cxnLst/>
              <a:rect l="0" t="0" r="0" b="0"/>
              <a:pathLst>
                <a:path w="157929" h="196824">
                  <a:moveTo>
                    <a:pt x="0" y="196823"/>
                  </a:moveTo>
                  <a:lnTo>
                    <a:pt x="134" y="185222"/>
                  </a:lnTo>
                  <a:lnTo>
                    <a:pt x="1415" y="175373"/>
                  </a:lnTo>
                  <a:lnTo>
                    <a:pt x="4008" y="166368"/>
                  </a:lnTo>
                  <a:lnTo>
                    <a:pt x="7727" y="157926"/>
                  </a:lnTo>
                  <a:lnTo>
                    <a:pt x="12360" y="149899"/>
                  </a:lnTo>
                  <a:lnTo>
                    <a:pt x="17698" y="142180"/>
                  </a:lnTo>
                  <a:lnTo>
                    <a:pt x="23718" y="134849"/>
                  </a:lnTo>
                  <a:lnTo>
                    <a:pt x="30580" y="128147"/>
                  </a:lnTo>
                  <a:lnTo>
                    <a:pt x="38300" y="122151"/>
                  </a:lnTo>
                  <a:lnTo>
                    <a:pt x="46600" y="116632"/>
                  </a:lnTo>
                  <a:lnTo>
                    <a:pt x="55017" y="111159"/>
                  </a:lnTo>
                  <a:lnTo>
                    <a:pt x="63266" y="105470"/>
                  </a:lnTo>
                  <a:lnTo>
                    <a:pt x="71092" y="99325"/>
                  </a:lnTo>
                  <a:lnTo>
                    <a:pt x="78195" y="92434"/>
                  </a:lnTo>
                  <a:lnTo>
                    <a:pt x="84484" y="84715"/>
                  </a:lnTo>
                  <a:lnTo>
                    <a:pt x="89876" y="76089"/>
                  </a:lnTo>
                  <a:lnTo>
                    <a:pt x="94207" y="66396"/>
                  </a:lnTo>
                  <a:lnTo>
                    <a:pt x="97484" y="55662"/>
                  </a:lnTo>
                  <a:lnTo>
                    <a:pt x="99533" y="44370"/>
                  </a:lnTo>
                  <a:lnTo>
                    <a:pt x="99935" y="33331"/>
                  </a:lnTo>
                  <a:lnTo>
                    <a:pt x="98608" y="23000"/>
                  </a:lnTo>
                  <a:lnTo>
                    <a:pt x="95598" y="13947"/>
                  </a:lnTo>
                  <a:lnTo>
                    <a:pt x="90912" y="7003"/>
                  </a:lnTo>
                  <a:lnTo>
                    <a:pt x="84727" y="2418"/>
                  </a:lnTo>
                  <a:lnTo>
                    <a:pt x="77492" y="120"/>
                  </a:lnTo>
                  <a:lnTo>
                    <a:pt x="69805" y="0"/>
                  </a:lnTo>
                  <a:lnTo>
                    <a:pt x="62053" y="1771"/>
                  </a:lnTo>
                  <a:lnTo>
                    <a:pt x="54563" y="5209"/>
                  </a:lnTo>
                  <a:lnTo>
                    <a:pt x="47687" y="10249"/>
                  </a:lnTo>
                  <a:lnTo>
                    <a:pt x="41546" y="16708"/>
                  </a:lnTo>
                  <a:lnTo>
                    <a:pt x="36083" y="24312"/>
                  </a:lnTo>
                  <a:lnTo>
                    <a:pt x="31172" y="32786"/>
                  </a:lnTo>
                  <a:lnTo>
                    <a:pt x="26684" y="41897"/>
                  </a:lnTo>
                  <a:lnTo>
                    <a:pt x="22667" y="51624"/>
                  </a:lnTo>
                  <a:lnTo>
                    <a:pt x="19339" y="62139"/>
                  </a:lnTo>
                  <a:lnTo>
                    <a:pt x="16771" y="73468"/>
                  </a:lnTo>
                  <a:lnTo>
                    <a:pt x="15046" y="85349"/>
                  </a:lnTo>
                  <a:lnTo>
                    <a:pt x="14338" y="97323"/>
                  </a:lnTo>
                  <a:lnTo>
                    <a:pt x="14641" y="109118"/>
                  </a:lnTo>
                  <a:lnTo>
                    <a:pt x="15811" y="120648"/>
                  </a:lnTo>
                  <a:lnTo>
                    <a:pt x="17659" y="131924"/>
                  </a:lnTo>
                  <a:lnTo>
                    <a:pt x="20019" y="142981"/>
                  </a:lnTo>
                  <a:lnTo>
                    <a:pt x="23078" y="153542"/>
                  </a:lnTo>
                  <a:lnTo>
                    <a:pt x="27340" y="163035"/>
                  </a:lnTo>
                  <a:lnTo>
                    <a:pt x="32993" y="171227"/>
                  </a:lnTo>
                  <a:lnTo>
                    <a:pt x="40078" y="177880"/>
                  </a:lnTo>
                  <a:lnTo>
                    <a:pt x="48661" y="182602"/>
                  </a:lnTo>
                  <a:lnTo>
                    <a:pt x="58615" y="185363"/>
                  </a:lnTo>
                  <a:lnTo>
                    <a:pt x="69366" y="186268"/>
                  </a:lnTo>
                  <a:lnTo>
                    <a:pt x="80034" y="185371"/>
                  </a:lnTo>
                  <a:lnTo>
                    <a:pt x="90128" y="182878"/>
                  </a:lnTo>
                  <a:lnTo>
                    <a:pt x="99528" y="178936"/>
                  </a:lnTo>
                  <a:lnTo>
                    <a:pt x="108303" y="173550"/>
                  </a:lnTo>
                  <a:lnTo>
                    <a:pt x="116570" y="166856"/>
                  </a:lnTo>
                  <a:lnTo>
                    <a:pt x="124292" y="159092"/>
                  </a:lnTo>
                  <a:lnTo>
                    <a:pt x="131267" y="150510"/>
                  </a:lnTo>
                  <a:lnTo>
                    <a:pt x="137442" y="141345"/>
                  </a:lnTo>
                  <a:lnTo>
                    <a:pt x="142759" y="132225"/>
                  </a:lnTo>
                  <a:lnTo>
                    <a:pt x="147602" y="123282"/>
                  </a:lnTo>
                  <a:lnTo>
                    <a:pt x="152397" y="113733"/>
                  </a:lnTo>
                  <a:lnTo>
                    <a:pt x="157928" y="1020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18283" y="5937654"/>
              <a:ext cx="113101" cy="183089"/>
            </a:xfrm>
            <a:custGeom>
              <a:avLst/>
              <a:gdLst/>
              <a:ahLst/>
              <a:cxnLst/>
              <a:rect l="0" t="0" r="0" b="0"/>
              <a:pathLst>
                <a:path w="113101" h="183089">
                  <a:moveTo>
                    <a:pt x="7815" y="56746"/>
                  </a:moveTo>
                  <a:lnTo>
                    <a:pt x="4948" y="68481"/>
                  </a:lnTo>
                  <a:lnTo>
                    <a:pt x="2806" y="79610"/>
                  </a:lnTo>
                  <a:lnTo>
                    <a:pt x="1208" y="91204"/>
                  </a:lnTo>
                  <a:lnTo>
                    <a:pt x="200" y="103192"/>
                  </a:lnTo>
                  <a:lnTo>
                    <a:pt x="0" y="115204"/>
                  </a:lnTo>
                  <a:lnTo>
                    <a:pt x="656" y="127006"/>
                  </a:lnTo>
                  <a:lnTo>
                    <a:pt x="2067" y="138533"/>
                  </a:lnTo>
                  <a:lnTo>
                    <a:pt x="4079" y="149801"/>
                  </a:lnTo>
                  <a:lnTo>
                    <a:pt x="6546" y="160790"/>
                  </a:lnTo>
                  <a:lnTo>
                    <a:pt x="9486" y="169079"/>
                  </a:lnTo>
                  <a:lnTo>
                    <a:pt x="12464" y="171252"/>
                  </a:lnTo>
                  <a:lnTo>
                    <a:pt x="14643" y="167654"/>
                  </a:lnTo>
                  <a:lnTo>
                    <a:pt x="16036" y="159703"/>
                  </a:lnTo>
                  <a:lnTo>
                    <a:pt x="16896" y="148675"/>
                  </a:lnTo>
                  <a:lnTo>
                    <a:pt x="17426" y="135529"/>
                  </a:lnTo>
                  <a:lnTo>
                    <a:pt x="17755" y="120946"/>
                  </a:lnTo>
                  <a:lnTo>
                    <a:pt x="17963" y="105558"/>
                  </a:lnTo>
                  <a:lnTo>
                    <a:pt x="18096" y="89989"/>
                  </a:lnTo>
                  <a:lnTo>
                    <a:pt x="18186" y="74589"/>
                  </a:lnTo>
                  <a:lnTo>
                    <a:pt x="18414" y="59635"/>
                  </a:lnTo>
                  <a:lnTo>
                    <a:pt x="19099" y="45429"/>
                  </a:lnTo>
                  <a:lnTo>
                    <a:pt x="20389" y="32074"/>
                  </a:lnTo>
                  <a:lnTo>
                    <a:pt x="22749" y="20138"/>
                  </a:lnTo>
                  <a:lnTo>
                    <a:pt x="27001" y="10704"/>
                  </a:lnTo>
                  <a:lnTo>
                    <a:pt x="33415" y="4147"/>
                  </a:lnTo>
                  <a:lnTo>
                    <a:pt x="41468" y="542"/>
                  </a:lnTo>
                  <a:lnTo>
                    <a:pt x="50169" y="0"/>
                  </a:lnTo>
                  <a:lnTo>
                    <a:pt x="58862" y="2266"/>
                  </a:lnTo>
                  <a:lnTo>
                    <a:pt x="67118" y="6834"/>
                  </a:lnTo>
                  <a:lnTo>
                    <a:pt x="74575" y="13164"/>
                  </a:lnTo>
                  <a:lnTo>
                    <a:pt x="81138" y="20781"/>
                  </a:lnTo>
                  <a:lnTo>
                    <a:pt x="86899" y="29313"/>
                  </a:lnTo>
                  <a:lnTo>
                    <a:pt x="92017" y="38483"/>
                  </a:lnTo>
                  <a:lnTo>
                    <a:pt x="96648" y="48103"/>
                  </a:lnTo>
                  <a:lnTo>
                    <a:pt x="100762" y="58358"/>
                  </a:lnTo>
                  <a:lnTo>
                    <a:pt x="104155" y="69767"/>
                  </a:lnTo>
                  <a:lnTo>
                    <a:pt x="106772" y="82519"/>
                  </a:lnTo>
                  <a:lnTo>
                    <a:pt x="108699" y="96339"/>
                  </a:lnTo>
                  <a:lnTo>
                    <a:pt x="110076" y="110687"/>
                  </a:lnTo>
                  <a:lnTo>
                    <a:pt x="111040" y="125173"/>
                  </a:lnTo>
                  <a:lnTo>
                    <a:pt x="111706" y="139016"/>
                  </a:lnTo>
                  <a:lnTo>
                    <a:pt x="112233" y="152330"/>
                  </a:lnTo>
                  <a:lnTo>
                    <a:pt x="112672" y="166278"/>
                  </a:lnTo>
                  <a:lnTo>
                    <a:pt x="113100" y="1830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51326" y="5931229"/>
              <a:ext cx="95872" cy="218913"/>
            </a:xfrm>
            <a:custGeom>
              <a:avLst/>
              <a:gdLst/>
              <a:ahLst/>
              <a:cxnLst/>
              <a:rect l="0" t="0" r="0" b="0"/>
              <a:pathLst>
                <a:path w="95872" h="218913">
                  <a:moveTo>
                    <a:pt x="95871" y="0"/>
                  </a:moveTo>
                  <a:lnTo>
                    <a:pt x="84202" y="3001"/>
                  </a:lnTo>
                  <a:lnTo>
                    <a:pt x="73714" y="6422"/>
                  </a:lnTo>
                  <a:lnTo>
                    <a:pt x="63416" y="10628"/>
                  </a:lnTo>
                  <a:lnTo>
                    <a:pt x="53288" y="15874"/>
                  </a:lnTo>
                  <a:lnTo>
                    <a:pt x="43593" y="22652"/>
                  </a:lnTo>
                  <a:lnTo>
                    <a:pt x="34461" y="31089"/>
                  </a:lnTo>
                  <a:lnTo>
                    <a:pt x="26031" y="41001"/>
                  </a:lnTo>
                  <a:lnTo>
                    <a:pt x="18517" y="52093"/>
                  </a:lnTo>
                  <a:lnTo>
                    <a:pt x="11956" y="64069"/>
                  </a:lnTo>
                  <a:lnTo>
                    <a:pt x="6551" y="76685"/>
                  </a:lnTo>
                  <a:lnTo>
                    <a:pt x="2743" y="89751"/>
                  </a:lnTo>
                  <a:lnTo>
                    <a:pt x="626" y="103129"/>
                  </a:lnTo>
                  <a:lnTo>
                    <a:pt x="0" y="116721"/>
                  </a:lnTo>
                  <a:lnTo>
                    <a:pt x="560" y="130459"/>
                  </a:lnTo>
                  <a:lnTo>
                    <a:pt x="2013" y="144287"/>
                  </a:lnTo>
                  <a:lnTo>
                    <a:pt x="4273" y="157844"/>
                  </a:lnTo>
                  <a:lnTo>
                    <a:pt x="7459" y="170495"/>
                  </a:lnTo>
                  <a:lnTo>
                    <a:pt x="11568" y="181962"/>
                  </a:lnTo>
                  <a:lnTo>
                    <a:pt x="16631" y="192136"/>
                  </a:lnTo>
                  <a:lnTo>
                    <a:pt x="22786" y="200906"/>
                  </a:lnTo>
                  <a:lnTo>
                    <a:pt x="29999" y="208347"/>
                  </a:lnTo>
                  <a:lnTo>
                    <a:pt x="37945" y="214192"/>
                  </a:lnTo>
                  <a:lnTo>
                    <a:pt x="46117" y="217772"/>
                  </a:lnTo>
                  <a:lnTo>
                    <a:pt x="54234" y="218912"/>
                  </a:lnTo>
                  <a:lnTo>
                    <a:pt x="62647" y="218391"/>
                  </a:lnTo>
                  <a:lnTo>
                    <a:pt x="72418" y="215810"/>
                  </a:lnTo>
                  <a:lnTo>
                    <a:pt x="85342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70007" y="5933680"/>
              <a:ext cx="250932" cy="243605"/>
            </a:xfrm>
            <a:custGeom>
              <a:avLst/>
              <a:gdLst/>
              <a:ahLst/>
              <a:cxnLst/>
              <a:rect l="0" t="0" r="0" b="0"/>
              <a:pathLst>
                <a:path w="250932" h="243605">
                  <a:moveTo>
                    <a:pt x="8775" y="102834"/>
                  </a:moveTo>
                  <a:lnTo>
                    <a:pt x="20376" y="99833"/>
                  </a:lnTo>
                  <a:lnTo>
                    <a:pt x="30225" y="96411"/>
                  </a:lnTo>
                  <a:lnTo>
                    <a:pt x="39230" y="92210"/>
                  </a:lnTo>
                  <a:lnTo>
                    <a:pt x="47671" y="87138"/>
                  </a:lnTo>
                  <a:lnTo>
                    <a:pt x="55699" y="81007"/>
                  </a:lnTo>
                  <a:lnTo>
                    <a:pt x="63417" y="73824"/>
                  </a:lnTo>
                  <a:lnTo>
                    <a:pt x="70749" y="65736"/>
                  </a:lnTo>
                  <a:lnTo>
                    <a:pt x="77452" y="56941"/>
                  </a:lnTo>
                  <a:lnTo>
                    <a:pt x="83429" y="47626"/>
                  </a:lnTo>
                  <a:lnTo>
                    <a:pt x="88256" y="38102"/>
                  </a:lnTo>
                  <a:lnTo>
                    <a:pt x="91136" y="28788"/>
                  </a:lnTo>
                  <a:lnTo>
                    <a:pt x="91799" y="19911"/>
                  </a:lnTo>
                  <a:lnTo>
                    <a:pt x="90124" y="11986"/>
                  </a:lnTo>
                  <a:lnTo>
                    <a:pt x="85883" y="5873"/>
                  </a:lnTo>
                  <a:lnTo>
                    <a:pt x="79223" y="1882"/>
                  </a:lnTo>
                  <a:lnTo>
                    <a:pt x="70872" y="0"/>
                  </a:lnTo>
                  <a:lnTo>
                    <a:pt x="61907" y="167"/>
                  </a:lnTo>
                  <a:lnTo>
                    <a:pt x="53003" y="2133"/>
                  </a:lnTo>
                  <a:lnTo>
                    <a:pt x="44591" y="5704"/>
                  </a:lnTo>
                  <a:lnTo>
                    <a:pt x="37021" y="10834"/>
                  </a:lnTo>
                  <a:lnTo>
                    <a:pt x="30379" y="17353"/>
                  </a:lnTo>
                  <a:lnTo>
                    <a:pt x="24563" y="24998"/>
                  </a:lnTo>
                  <a:lnTo>
                    <a:pt x="19407" y="33499"/>
                  </a:lnTo>
                  <a:lnTo>
                    <a:pt x="14751" y="42632"/>
                  </a:lnTo>
                  <a:lnTo>
                    <a:pt x="10619" y="52544"/>
                  </a:lnTo>
                  <a:lnTo>
                    <a:pt x="7215" y="63716"/>
                  </a:lnTo>
                  <a:lnTo>
                    <a:pt x="4591" y="76304"/>
                  </a:lnTo>
                  <a:lnTo>
                    <a:pt x="2658" y="90013"/>
                  </a:lnTo>
                  <a:lnTo>
                    <a:pt x="1278" y="104286"/>
                  </a:lnTo>
                  <a:lnTo>
                    <a:pt x="321" y="118734"/>
                  </a:lnTo>
                  <a:lnTo>
                    <a:pt x="0" y="133012"/>
                  </a:lnTo>
                  <a:lnTo>
                    <a:pt x="841" y="146744"/>
                  </a:lnTo>
                  <a:lnTo>
                    <a:pt x="3039" y="159787"/>
                  </a:lnTo>
                  <a:lnTo>
                    <a:pt x="6481" y="172018"/>
                  </a:lnTo>
                  <a:lnTo>
                    <a:pt x="10933" y="183247"/>
                  </a:lnTo>
                  <a:lnTo>
                    <a:pt x="16156" y="193467"/>
                  </a:lnTo>
                  <a:lnTo>
                    <a:pt x="22102" y="202653"/>
                  </a:lnTo>
                  <a:lnTo>
                    <a:pt x="28917" y="210687"/>
                  </a:lnTo>
                  <a:lnTo>
                    <a:pt x="36615" y="217607"/>
                  </a:lnTo>
                  <a:lnTo>
                    <a:pt x="45241" y="223425"/>
                  </a:lnTo>
                  <a:lnTo>
                    <a:pt x="54941" y="228043"/>
                  </a:lnTo>
                  <a:lnTo>
                    <a:pt x="65692" y="231527"/>
                  </a:lnTo>
                  <a:lnTo>
                    <a:pt x="77337" y="234224"/>
                  </a:lnTo>
                  <a:lnTo>
                    <a:pt x="89677" y="236658"/>
                  </a:lnTo>
                  <a:lnTo>
                    <a:pt x="102533" y="239143"/>
                  </a:lnTo>
                  <a:lnTo>
                    <a:pt x="115758" y="241476"/>
                  </a:lnTo>
                  <a:lnTo>
                    <a:pt x="129242" y="243056"/>
                  </a:lnTo>
                  <a:lnTo>
                    <a:pt x="142905" y="243604"/>
                  </a:lnTo>
                  <a:lnTo>
                    <a:pt x="156689" y="243310"/>
                  </a:lnTo>
                  <a:lnTo>
                    <a:pt x="170557" y="242648"/>
                  </a:lnTo>
                  <a:lnTo>
                    <a:pt x="184467" y="241943"/>
                  </a:lnTo>
                  <a:lnTo>
                    <a:pt x="197988" y="241333"/>
                  </a:lnTo>
                  <a:lnTo>
                    <a:pt x="211729" y="240791"/>
                  </a:lnTo>
                  <a:lnTo>
                    <a:pt x="228016" y="240275"/>
                  </a:lnTo>
                  <a:lnTo>
                    <a:pt x="250931" y="2397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969865" y="1517650"/>
            <a:ext cx="673825" cy="482765"/>
            <a:chOff x="6969865" y="1517650"/>
            <a:chExt cx="673825" cy="482765"/>
          </a:xfrm>
        </p:grpSpPr>
        <p:sp>
          <p:nvSpPr>
            <p:cNvPr id="101" name="Freeform 100"/>
            <p:cNvSpPr/>
            <p:nvPr/>
          </p:nvSpPr>
          <p:spPr>
            <a:xfrm>
              <a:off x="6969865" y="1517650"/>
              <a:ext cx="294799" cy="482765"/>
            </a:xfrm>
            <a:custGeom>
              <a:avLst/>
              <a:gdLst/>
              <a:ahLst/>
              <a:cxnLst/>
              <a:rect l="0" t="0" r="0" b="0"/>
              <a:pathLst>
                <a:path w="294799" h="482765">
                  <a:moveTo>
                    <a:pt x="0" y="440650"/>
                  </a:moveTo>
                  <a:lnTo>
                    <a:pt x="5800" y="428781"/>
                  </a:lnTo>
                  <a:lnTo>
                    <a:pt x="10724" y="416372"/>
                  </a:lnTo>
                  <a:lnTo>
                    <a:pt x="15227" y="402180"/>
                  </a:lnTo>
                  <a:lnTo>
                    <a:pt x="19448" y="386300"/>
                  </a:lnTo>
                  <a:lnTo>
                    <a:pt x="23462" y="369007"/>
                  </a:lnTo>
                  <a:lnTo>
                    <a:pt x="27323" y="350618"/>
                  </a:lnTo>
                  <a:lnTo>
                    <a:pt x="31075" y="331418"/>
                  </a:lnTo>
                  <a:lnTo>
                    <a:pt x="34751" y="311639"/>
                  </a:lnTo>
                  <a:lnTo>
                    <a:pt x="38373" y="291453"/>
                  </a:lnTo>
                  <a:lnTo>
                    <a:pt x="41958" y="270986"/>
                  </a:lnTo>
                  <a:lnTo>
                    <a:pt x="45519" y="250327"/>
                  </a:lnTo>
                  <a:lnTo>
                    <a:pt x="49059" y="229547"/>
                  </a:lnTo>
                  <a:lnTo>
                    <a:pt x="52418" y="209015"/>
                  </a:lnTo>
                  <a:lnTo>
                    <a:pt x="55296" y="189375"/>
                  </a:lnTo>
                  <a:lnTo>
                    <a:pt x="57566" y="170905"/>
                  </a:lnTo>
                  <a:lnTo>
                    <a:pt x="59429" y="153553"/>
                  </a:lnTo>
                  <a:lnTo>
                    <a:pt x="61295" y="137125"/>
                  </a:lnTo>
                  <a:lnTo>
                    <a:pt x="63404" y="121436"/>
                  </a:lnTo>
                  <a:lnTo>
                    <a:pt x="65837" y="107454"/>
                  </a:lnTo>
                  <a:lnTo>
                    <a:pt x="69006" y="97598"/>
                  </a:lnTo>
                  <a:lnTo>
                    <a:pt x="72971" y="93100"/>
                  </a:lnTo>
                  <a:lnTo>
                    <a:pt x="76917" y="93238"/>
                  </a:lnTo>
                  <a:lnTo>
                    <a:pt x="80660" y="96762"/>
                  </a:lnTo>
                  <a:lnTo>
                    <a:pt x="84267" y="102774"/>
                  </a:lnTo>
                  <a:lnTo>
                    <a:pt x="87803" y="110821"/>
                  </a:lnTo>
                  <a:lnTo>
                    <a:pt x="91312" y="120516"/>
                  </a:lnTo>
                  <a:lnTo>
                    <a:pt x="94809" y="131480"/>
                  </a:lnTo>
                  <a:lnTo>
                    <a:pt x="98307" y="143378"/>
                  </a:lnTo>
                  <a:lnTo>
                    <a:pt x="101811" y="155940"/>
                  </a:lnTo>
                  <a:lnTo>
                    <a:pt x="105484" y="168802"/>
                  </a:lnTo>
                  <a:lnTo>
                    <a:pt x="109635" y="181512"/>
                  </a:lnTo>
                  <a:lnTo>
                    <a:pt x="114398" y="193829"/>
                  </a:lnTo>
                  <a:lnTo>
                    <a:pt x="119903" y="205388"/>
                  </a:lnTo>
                  <a:lnTo>
                    <a:pt x="126354" y="215626"/>
                  </a:lnTo>
                  <a:lnTo>
                    <a:pt x="133771" y="224354"/>
                  </a:lnTo>
                  <a:lnTo>
                    <a:pt x="142024" y="231384"/>
                  </a:lnTo>
                  <a:lnTo>
                    <a:pt x="150934" y="236366"/>
                  </a:lnTo>
                  <a:lnTo>
                    <a:pt x="160329" y="239301"/>
                  </a:lnTo>
                  <a:lnTo>
                    <a:pt x="169907" y="240155"/>
                  </a:lnTo>
                  <a:lnTo>
                    <a:pt x="179257" y="238692"/>
                  </a:lnTo>
                  <a:lnTo>
                    <a:pt x="188167" y="235001"/>
                  </a:lnTo>
                  <a:lnTo>
                    <a:pt x="196454" y="229271"/>
                  </a:lnTo>
                  <a:lnTo>
                    <a:pt x="203874" y="221613"/>
                  </a:lnTo>
                  <a:lnTo>
                    <a:pt x="210388" y="212279"/>
                  </a:lnTo>
                  <a:lnTo>
                    <a:pt x="216273" y="201608"/>
                  </a:lnTo>
                  <a:lnTo>
                    <a:pt x="222000" y="189929"/>
                  </a:lnTo>
                  <a:lnTo>
                    <a:pt x="227854" y="177516"/>
                  </a:lnTo>
                  <a:lnTo>
                    <a:pt x="233771" y="164420"/>
                  </a:lnTo>
                  <a:lnTo>
                    <a:pt x="239445" y="150491"/>
                  </a:lnTo>
                  <a:lnTo>
                    <a:pt x="244707" y="135716"/>
                  </a:lnTo>
                  <a:lnTo>
                    <a:pt x="249545" y="120369"/>
                  </a:lnTo>
                  <a:lnTo>
                    <a:pt x="254021" y="104915"/>
                  </a:lnTo>
                  <a:lnTo>
                    <a:pt x="258217" y="89633"/>
                  </a:lnTo>
                  <a:lnTo>
                    <a:pt x="262202" y="74779"/>
                  </a:lnTo>
                  <a:lnTo>
                    <a:pt x="266039" y="60651"/>
                  </a:lnTo>
                  <a:lnTo>
                    <a:pt x="269771" y="47334"/>
                  </a:lnTo>
                  <a:lnTo>
                    <a:pt x="273432" y="34748"/>
                  </a:lnTo>
                  <a:lnTo>
                    <a:pt x="277043" y="22747"/>
                  </a:lnTo>
                  <a:lnTo>
                    <a:pt x="280627" y="11258"/>
                  </a:lnTo>
                  <a:lnTo>
                    <a:pt x="284375" y="2608"/>
                  </a:lnTo>
                  <a:lnTo>
                    <a:pt x="287955" y="0"/>
                  </a:lnTo>
                  <a:lnTo>
                    <a:pt x="290521" y="2781"/>
                  </a:lnTo>
                  <a:lnTo>
                    <a:pt x="292145" y="9388"/>
                  </a:lnTo>
                  <a:lnTo>
                    <a:pt x="293142" y="18877"/>
                  </a:lnTo>
                  <a:lnTo>
                    <a:pt x="293751" y="30989"/>
                  </a:lnTo>
                  <a:lnTo>
                    <a:pt x="294129" y="45406"/>
                  </a:lnTo>
                  <a:lnTo>
                    <a:pt x="294367" y="61687"/>
                  </a:lnTo>
                  <a:lnTo>
                    <a:pt x="294518" y="79386"/>
                  </a:lnTo>
                  <a:lnTo>
                    <a:pt x="294615" y="98116"/>
                  </a:lnTo>
                  <a:lnTo>
                    <a:pt x="294678" y="117580"/>
                  </a:lnTo>
                  <a:lnTo>
                    <a:pt x="294718" y="137553"/>
                  </a:lnTo>
                  <a:lnTo>
                    <a:pt x="294745" y="157868"/>
                  </a:lnTo>
                  <a:lnTo>
                    <a:pt x="294762" y="178085"/>
                  </a:lnTo>
                  <a:lnTo>
                    <a:pt x="294775" y="197514"/>
                  </a:lnTo>
                  <a:lnTo>
                    <a:pt x="294779" y="215837"/>
                  </a:lnTo>
                  <a:lnTo>
                    <a:pt x="294612" y="232922"/>
                  </a:lnTo>
                  <a:lnTo>
                    <a:pt x="293966" y="248638"/>
                  </a:lnTo>
                  <a:lnTo>
                    <a:pt x="292720" y="263072"/>
                  </a:lnTo>
                  <a:lnTo>
                    <a:pt x="291068" y="276768"/>
                  </a:lnTo>
                  <a:lnTo>
                    <a:pt x="289422" y="290587"/>
                  </a:lnTo>
                  <a:lnTo>
                    <a:pt x="288019" y="305001"/>
                  </a:lnTo>
                  <a:lnTo>
                    <a:pt x="286926" y="319959"/>
                  </a:lnTo>
                  <a:lnTo>
                    <a:pt x="286119" y="335079"/>
                  </a:lnTo>
                  <a:lnTo>
                    <a:pt x="285540" y="350105"/>
                  </a:lnTo>
                  <a:lnTo>
                    <a:pt x="285136" y="364940"/>
                  </a:lnTo>
                  <a:lnTo>
                    <a:pt x="284857" y="379579"/>
                  </a:lnTo>
                  <a:lnTo>
                    <a:pt x="284671" y="394049"/>
                  </a:lnTo>
                  <a:lnTo>
                    <a:pt x="284713" y="408221"/>
                  </a:lnTo>
                  <a:lnTo>
                    <a:pt x="285273" y="421825"/>
                  </a:lnTo>
                  <a:lnTo>
                    <a:pt x="286463" y="434742"/>
                  </a:lnTo>
                  <a:lnTo>
                    <a:pt x="288085" y="446577"/>
                  </a:lnTo>
                  <a:lnTo>
                    <a:pt x="289881" y="457728"/>
                  </a:lnTo>
                  <a:lnTo>
                    <a:pt x="292010" y="469175"/>
                  </a:lnTo>
                  <a:lnTo>
                    <a:pt x="294798" y="48276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80916" y="1558217"/>
              <a:ext cx="262774" cy="432650"/>
            </a:xfrm>
            <a:custGeom>
              <a:avLst/>
              <a:gdLst/>
              <a:ahLst/>
              <a:cxnLst/>
              <a:rect l="0" t="0" r="0" b="0"/>
              <a:pathLst>
                <a:path w="262774" h="432650">
                  <a:moveTo>
                    <a:pt x="41675" y="0"/>
                  </a:moveTo>
                  <a:lnTo>
                    <a:pt x="38740" y="8868"/>
                  </a:lnTo>
                  <a:lnTo>
                    <a:pt x="35958" y="17855"/>
                  </a:lnTo>
                  <a:lnTo>
                    <a:pt x="33064" y="27851"/>
                  </a:lnTo>
                  <a:lnTo>
                    <a:pt x="30195" y="38831"/>
                  </a:lnTo>
                  <a:lnTo>
                    <a:pt x="27679" y="50643"/>
                  </a:lnTo>
                  <a:lnTo>
                    <a:pt x="25665" y="63106"/>
                  </a:lnTo>
                  <a:lnTo>
                    <a:pt x="23980" y="76216"/>
                  </a:lnTo>
                  <a:lnTo>
                    <a:pt x="22236" y="90146"/>
                  </a:lnTo>
                  <a:lnTo>
                    <a:pt x="20214" y="104921"/>
                  </a:lnTo>
                  <a:lnTo>
                    <a:pt x="18025" y="120434"/>
                  </a:lnTo>
                  <a:lnTo>
                    <a:pt x="16008" y="136533"/>
                  </a:lnTo>
                  <a:lnTo>
                    <a:pt x="14351" y="153059"/>
                  </a:lnTo>
                  <a:lnTo>
                    <a:pt x="12916" y="169563"/>
                  </a:lnTo>
                  <a:lnTo>
                    <a:pt x="11345" y="185338"/>
                  </a:lnTo>
                  <a:lnTo>
                    <a:pt x="9441" y="200060"/>
                  </a:lnTo>
                  <a:lnTo>
                    <a:pt x="7332" y="213911"/>
                  </a:lnTo>
                  <a:lnTo>
                    <a:pt x="5369" y="227367"/>
                  </a:lnTo>
                  <a:lnTo>
                    <a:pt x="3753" y="240757"/>
                  </a:lnTo>
                  <a:lnTo>
                    <a:pt x="2515" y="254228"/>
                  </a:lnTo>
                  <a:lnTo>
                    <a:pt x="1609" y="267819"/>
                  </a:lnTo>
                  <a:lnTo>
                    <a:pt x="965" y="281525"/>
                  </a:lnTo>
                  <a:lnTo>
                    <a:pt x="516" y="295324"/>
                  </a:lnTo>
                  <a:lnTo>
                    <a:pt x="207" y="309195"/>
                  </a:lnTo>
                  <a:lnTo>
                    <a:pt x="0" y="323113"/>
                  </a:lnTo>
                  <a:lnTo>
                    <a:pt x="30" y="336899"/>
                  </a:lnTo>
                  <a:lnTo>
                    <a:pt x="582" y="350235"/>
                  </a:lnTo>
                  <a:lnTo>
                    <a:pt x="1774" y="362979"/>
                  </a:lnTo>
                  <a:lnTo>
                    <a:pt x="3729" y="374994"/>
                  </a:lnTo>
                  <a:lnTo>
                    <a:pt x="6646" y="386070"/>
                  </a:lnTo>
                  <a:lnTo>
                    <a:pt x="10539" y="396184"/>
                  </a:lnTo>
                  <a:lnTo>
                    <a:pt x="15444" y="405298"/>
                  </a:lnTo>
                  <a:lnTo>
                    <a:pt x="21484" y="413281"/>
                  </a:lnTo>
                  <a:lnTo>
                    <a:pt x="28627" y="420163"/>
                  </a:lnTo>
                  <a:lnTo>
                    <a:pt x="36863" y="425787"/>
                  </a:lnTo>
                  <a:lnTo>
                    <a:pt x="46294" y="429742"/>
                  </a:lnTo>
                  <a:lnTo>
                    <a:pt x="56856" y="431957"/>
                  </a:lnTo>
                  <a:lnTo>
                    <a:pt x="68202" y="432649"/>
                  </a:lnTo>
                  <a:lnTo>
                    <a:pt x="79810" y="432133"/>
                  </a:lnTo>
                  <a:lnTo>
                    <a:pt x="91355" y="430715"/>
                  </a:lnTo>
                  <a:lnTo>
                    <a:pt x="102717" y="428647"/>
                  </a:lnTo>
                  <a:lnTo>
                    <a:pt x="113878" y="426122"/>
                  </a:lnTo>
                  <a:lnTo>
                    <a:pt x="124867" y="423281"/>
                  </a:lnTo>
                  <a:lnTo>
                    <a:pt x="135722" y="420222"/>
                  </a:lnTo>
                  <a:lnTo>
                    <a:pt x="146478" y="417016"/>
                  </a:lnTo>
                  <a:lnTo>
                    <a:pt x="157163" y="413710"/>
                  </a:lnTo>
                  <a:lnTo>
                    <a:pt x="167797" y="410337"/>
                  </a:lnTo>
                  <a:lnTo>
                    <a:pt x="178398" y="406919"/>
                  </a:lnTo>
                  <a:lnTo>
                    <a:pt x="188975" y="403470"/>
                  </a:lnTo>
                  <a:lnTo>
                    <a:pt x="199536" y="400001"/>
                  </a:lnTo>
                  <a:lnTo>
                    <a:pt x="210087" y="396519"/>
                  </a:lnTo>
                  <a:lnTo>
                    <a:pt x="220616" y="393032"/>
                  </a:lnTo>
                  <a:lnTo>
                    <a:pt x="230672" y="389695"/>
                  </a:lnTo>
                  <a:lnTo>
                    <a:pt x="240355" y="386480"/>
                  </a:lnTo>
                  <a:lnTo>
                    <a:pt x="250514" y="383103"/>
                  </a:lnTo>
                  <a:lnTo>
                    <a:pt x="262773" y="37902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80476" y="1737202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49127" y="3000"/>
                  </a:lnTo>
                  <a:lnTo>
                    <a:pt x="140779" y="6423"/>
                  </a:lnTo>
                  <a:lnTo>
                    <a:pt x="132080" y="10614"/>
                  </a:lnTo>
                  <a:lnTo>
                    <a:pt x="122960" y="15342"/>
                  </a:lnTo>
                  <a:lnTo>
                    <a:pt x="113465" y="20175"/>
                  </a:lnTo>
                  <a:lnTo>
                    <a:pt x="103674" y="24852"/>
                  </a:lnTo>
                  <a:lnTo>
                    <a:pt x="93660" y="29288"/>
                  </a:lnTo>
                  <a:lnTo>
                    <a:pt x="83485" y="33490"/>
                  </a:lnTo>
                  <a:lnTo>
                    <a:pt x="73200" y="37498"/>
                  </a:lnTo>
                  <a:lnTo>
                    <a:pt x="62836" y="41359"/>
                  </a:lnTo>
                  <a:lnTo>
                    <a:pt x="52417" y="45111"/>
                  </a:lnTo>
                  <a:lnTo>
                    <a:pt x="41977" y="48782"/>
                  </a:lnTo>
                  <a:lnTo>
                    <a:pt x="31980" y="52245"/>
                  </a:lnTo>
                  <a:lnTo>
                    <a:pt x="22345" y="55558"/>
                  </a:lnTo>
                  <a:lnTo>
                    <a:pt x="12223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43647" y="1526632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91" y="8620"/>
                  </a:lnTo>
                  <a:lnTo>
                    <a:pt x="164897" y="11833"/>
                  </a:lnTo>
                  <a:lnTo>
                    <a:pt x="154753" y="15646"/>
                  </a:lnTo>
                  <a:lnTo>
                    <a:pt x="143709" y="20159"/>
                  </a:lnTo>
                  <a:lnTo>
                    <a:pt x="131869" y="25150"/>
                  </a:lnTo>
                  <a:lnTo>
                    <a:pt x="119399" y="30189"/>
                  </a:lnTo>
                  <a:lnTo>
                    <a:pt x="106461" y="35021"/>
                  </a:lnTo>
                  <a:lnTo>
                    <a:pt x="93351" y="39568"/>
                  </a:lnTo>
                  <a:lnTo>
                    <a:pt x="80478" y="43849"/>
                  </a:lnTo>
                  <a:lnTo>
                    <a:pt x="68047" y="47912"/>
                  </a:lnTo>
                  <a:lnTo>
                    <a:pt x="56146" y="51851"/>
                  </a:lnTo>
                  <a:lnTo>
                    <a:pt x="43455" y="56289"/>
                  </a:lnTo>
                  <a:lnTo>
                    <a:pt x="26627" y="6273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706238" y="3000621"/>
            <a:ext cx="1189721" cy="968623"/>
            <a:chOff x="4706238" y="3000621"/>
            <a:chExt cx="1189721" cy="968623"/>
          </a:xfrm>
        </p:grpSpPr>
        <p:sp>
          <p:nvSpPr>
            <p:cNvPr id="106" name="Freeform 105"/>
            <p:cNvSpPr/>
            <p:nvPr/>
          </p:nvSpPr>
          <p:spPr>
            <a:xfrm>
              <a:off x="4706238" y="3169077"/>
              <a:ext cx="280123" cy="336241"/>
            </a:xfrm>
            <a:custGeom>
              <a:avLst/>
              <a:gdLst/>
              <a:ahLst/>
              <a:cxnLst/>
              <a:rect l="0" t="0" r="0" b="0"/>
              <a:pathLst>
                <a:path w="280123" h="336241">
                  <a:moveTo>
                    <a:pt x="0" y="189513"/>
                  </a:moveTo>
                  <a:lnTo>
                    <a:pt x="5935" y="195381"/>
                  </a:lnTo>
                  <a:lnTo>
                    <a:pt x="12139" y="200945"/>
                  </a:lnTo>
                  <a:lnTo>
                    <a:pt x="19235" y="206744"/>
                  </a:lnTo>
                  <a:lnTo>
                    <a:pt x="27175" y="212825"/>
                  </a:lnTo>
                  <a:lnTo>
                    <a:pt x="35822" y="219155"/>
                  </a:lnTo>
                  <a:lnTo>
                    <a:pt x="45016" y="225683"/>
                  </a:lnTo>
                  <a:lnTo>
                    <a:pt x="54616" y="232359"/>
                  </a:lnTo>
                  <a:lnTo>
                    <a:pt x="64506" y="239142"/>
                  </a:lnTo>
                  <a:lnTo>
                    <a:pt x="74599" y="245999"/>
                  </a:lnTo>
                  <a:lnTo>
                    <a:pt x="84833" y="252909"/>
                  </a:lnTo>
                  <a:lnTo>
                    <a:pt x="95161" y="259854"/>
                  </a:lnTo>
                  <a:lnTo>
                    <a:pt x="105552" y="266823"/>
                  </a:lnTo>
                  <a:lnTo>
                    <a:pt x="115818" y="273809"/>
                  </a:lnTo>
                  <a:lnTo>
                    <a:pt x="125637" y="280805"/>
                  </a:lnTo>
                  <a:lnTo>
                    <a:pt x="134877" y="287805"/>
                  </a:lnTo>
                  <a:lnTo>
                    <a:pt x="143726" y="294641"/>
                  </a:lnTo>
                  <a:lnTo>
                    <a:pt x="152588" y="301004"/>
                  </a:lnTo>
                  <a:lnTo>
                    <a:pt x="161697" y="306770"/>
                  </a:lnTo>
                  <a:lnTo>
                    <a:pt x="170952" y="312134"/>
                  </a:lnTo>
                  <a:lnTo>
                    <a:pt x="180019" y="317503"/>
                  </a:lnTo>
                  <a:lnTo>
                    <a:pt x="188722" y="323104"/>
                  </a:lnTo>
                  <a:lnTo>
                    <a:pt x="197363" y="328511"/>
                  </a:lnTo>
                  <a:lnTo>
                    <a:pt x="206610" y="332777"/>
                  </a:lnTo>
                  <a:lnTo>
                    <a:pt x="216784" y="335448"/>
                  </a:lnTo>
                  <a:lnTo>
                    <a:pt x="227396" y="336240"/>
                  </a:lnTo>
                  <a:lnTo>
                    <a:pt x="237380" y="334793"/>
                  </a:lnTo>
                  <a:lnTo>
                    <a:pt x="246167" y="331141"/>
                  </a:lnTo>
                  <a:lnTo>
                    <a:pt x="253693" y="325452"/>
                  </a:lnTo>
                  <a:lnTo>
                    <a:pt x="260130" y="317828"/>
                  </a:lnTo>
                  <a:lnTo>
                    <a:pt x="265711" y="308521"/>
                  </a:lnTo>
                  <a:lnTo>
                    <a:pt x="270493" y="297868"/>
                  </a:lnTo>
                  <a:lnTo>
                    <a:pt x="274349" y="286203"/>
                  </a:lnTo>
                  <a:lnTo>
                    <a:pt x="277277" y="273809"/>
                  </a:lnTo>
                  <a:lnTo>
                    <a:pt x="279248" y="261065"/>
                  </a:lnTo>
                  <a:lnTo>
                    <a:pt x="280122" y="248437"/>
                  </a:lnTo>
                  <a:lnTo>
                    <a:pt x="279931" y="236158"/>
                  </a:lnTo>
                  <a:lnTo>
                    <a:pt x="278836" y="223946"/>
                  </a:lnTo>
                  <a:lnTo>
                    <a:pt x="277038" y="211141"/>
                  </a:lnTo>
                  <a:lnTo>
                    <a:pt x="274720" y="197413"/>
                  </a:lnTo>
                  <a:lnTo>
                    <a:pt x="272030" y="182919"/>
                  </a:lnTo>
                  <a:lnTo>
                    <a:pt x="269079" y="168110"/>
                  </a:lnTo>
                  <a:lnTo>
                    <a:pt x="265948" y="153295"/>
                  </a:lnTo>
                  <a:lnTo>
                    <a:pt x="262694" y="138600"/>
                  </a:lnTo>
                  <a:lnTo>
                    <a:pt x="259356" y="124054"/>
                  </a:lnTo>
                  <a:lnTo>
                    <a:pt x="255961" y="109648"/>
                  </a:lnTo>
                  <a:lnTo>
                    <a:pt x="252529" y="95516"/>
                  </a:lnTo>
                  <a:lnTo>
                    <a:pt x="249071" y="81941"/>
                  </a:lnTo>
                  <a:lnTo>
                    <a:pt x="245596" y="69033"/>
                  </a:lnTo>
                  <a:lnTo>
                    <a:pt x="242068" y="56807"/>
                  </a:lnTo>
                  <a:lnTo>
                    <a:pt x="237960" y="43863"/>
                  </a:lnTo>
                  <a:lnTo>
                    <a:pt x="231791" y="2682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95792" y="3105906"/>
              <a:ext cx="84230" cy="168457"/>
            </a:xfrm>
            <a:custGeom>
              <a:avLst/>
              <a:gdLst/>
              <a:ahLst/>
              <a:cxnLst/>
              <a:rect l="0" t="0" r="0" b="0"/>
              <a:pathLst>
                <a:path w="84230" h="168457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21" y="27846"/>
                  </a:lnTo>
                  <a:lnTo>
                    <a:pt x="11834" y="38654"/>
                  </a:lnTo>
                  <a:lnTo>
                    <a:pt x="15647" y="49818"/>
                  </a:lnTo>
                  <a:lnTo>
                    <a:pt x="20160" y="61023"/>
                  </a:lnTo>
                  <a:lnTo>
                    <a:pt x="25151" y="72135"/>
                  </a:lnTo>
                  <a:lnTo>
                    <a:pt x="30190" y="83119"/>
                  </a:lnTo>
                  <a:lnTo>
                    <a:pt x="35027" y="93980"/>
                  </a:lnTo>
                  <a:lnTo>
                    <a:pt x="39747" y="104577"/>
                  </a:lnTo>
                  <a:lnTo>
                    <a:pt x="44675" y="114626"/>
                  </a:lnTo>
                  <a:lnTo>
                    <a:pt x="49987" y="124014"/>
                  </a:lnTo>
                  <a:lnTo>
                    <a:pt x="55587" y="132681"/>
                  </a:lnTo>
                  <a:lnTo>
                    <a:pt x="61852" y="141493"/>
                  </a:lnTo>
                  <a:lnTo>
                    <a:pt x="70451" y="152342"/>
                  </a:lnTo>
                  <a:lnTo>
                    <a:pt x="84229" y="16845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69450" y="3000621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0"/>
                  </a:moveTo>
                  <a:lnTo>
                    <a:pt x="183579" y="5868"/>
                  </a:lnTo>
                  <a:lnTo>
                    <a:pt x="177374" y="11432"/>
                  </a:lnTo>
                  <a:lnTo>
                    <a:pt x="170283" y="17236"/>
                  </a:lnTo>
                  <a:lnTo>
                    <a:pt x="162515" y="23489"/>
                  </a:lnTo>
                  <a:lnTo>
                    <a:pt x="154518" y="30468"/>
                  </a:lnTo>
                  <a:lnTo>
                    <a:pt x="146576" y="38245"/>
                  </a:lnTo>
                  <a:lnTo>
                    <a:pt x="138802" y="46573"/>
                  </a:lnTo>
                  <a:lnTo>
                    <a:pt x="131209" y="55004"/>
                  </a:lnTo>
                  <a:lnTo>
                    <a:pt x="123763" y="63264"/>
                  </a:lnTo>
                  <a:lnTo>
                    <a:pt x="116102" y="71267"/>
                  </a:lnTo>
                  <a:lnTo>
                    <a:pt x="107580" y="79020"/>
                  </a:lnTo>
                  <a:lnTo>
                    <a:pt x="97918" y="86572"/>
                  </a:lnTo>
                  <a:lnTo>
                    <a:pt x="87324" y="94135"/>
                  </a:lnTo>
                  <a:lnTo>
                    <a:pt x="76295" y="102060"/>
                  </a:lnTo>
                  <a:lnTo>
                    <a:pt x="65178" y="110499"/>
                  </a:lnTo>
                  <a:lnTo>
                    <a:pt x="54195" y="119180"/>
                  </a:lnTo>
                  <a:lnTo>
                    <a:pt x="42236" y="128451"/>
                  </a:lnTo>
                  <a:lnTo>
                    <a:pt x="26021" y="14025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80568" y="3569160"/>
              <a:ext cx="283634" cy="400084"/>
            </a:xfrm>
            <a:custGeom>
              <a:avLst/>
              <a:gdLst/>
              <a:ahLst/>
              <a:cxnLst/>
              <a:rect l="0" t="0" r="0" b="0"/>
              <a:pathLst>
                <a:path w="283634" h="400084">
                  <a:moveTo>
                    <a:pt x="115307" y="400083"/>
                  </a:moveTo>
                  <a:lnTo>
                    <a:pt x="109506" y="391282"/>
                  </a:lnTo>
                  <a:lnTo>
                    <a:pt x="104582" y="382935"/>
                  </a:lnTo>
                  <a:lnTo>
                    <a:pt x="100075" y="374236"/>
                  </a:lnTo>
                  <a:lnTo>
                    <a:pt x="95681" y="365116"/>
                  </a:lnTo>
                  <a:lnTo>
                    <a:pt x="91020" y="355620"/>
                  </a:lnTo>
                  <a:lnTo>
                    <a:pt x="85905" y="345824"/>
                  </a:lnTo>
                  <a:lnTo>
                    <a:pt x="80327" y="335637"/>
                  </a:lnTo>
                  <a:lnTo>
                    <a:pt x="74356" y="324815"/>
                  </a:lnTo>
                  <a:lnTo>
                    <a:pt x="68077" y="313284"/>
                  </a:lnTo>
                  <a:lnTo>
                    <a:pt x="61573" y="301440"/>
                  </a:lnTo>
                  <a:lnTo>
                    <a:pt x="54907" y="290023"/>
                  </a:lnTo>
                  <a:lnTo>
                    <a:pt x="48130" y="279419"/>
                  </a:lnTo>
                  <a:lnTo>
                    <a:pt x="41275" y="269674"/>
                  </a:lnTo>
                  <a:lnTo>
                    <a:pt x="34365" y="260667"/>
                  </a:lnTo>
                  <a:lnTo>
                    <a:pt x="27420" y="252235"/>
                  </a:lnTo>
                  <a:lnTo>
                    <a:pt x="20451" y="244061"/>
                  </a:lnTo>
                  <a:lnTo>
                    <a:pt x="13465" y="235720"/>
                  </a:lnTo>
                  <a:lnTo>
                    <a:pt x="6514" y="226997"/>
                  </a:lnTo>
                  <a:lnTo>
                    <a:pt x="1220" y="218210"/>
                  </a:lnTo>
                  <a:lnTo>
                    <a:pt x="0" y="210832"/>
                  </a:lnTo>
                  <a:lnTo>
                    <a:pt x="2754" y="206246"/>
                  </a:lnTo>
                  <a:lnTo>
                    <a:pt x="8333" y="204186"/>
                  </a:lnTo>
                  <a:lnTo>
                    <a:pt x="15731" y="203960"/>
                  </a:lnTo>
                  <a:lnTo>
                    <a:pt x="24435" y="204982"/>
                  </a:lnTo>
                  <a:lnTo>
                    <a:pt x="34328" y="206838"/>
                  </a:lnTo>
                  <a:lnTo>
                    <a:pt x="45278" y="209253"/>
                  </a:lnTo>
                  <a:lnTo>
                    <a:pt x="57090" y="212204"/>
                  </a:lnTo>
                  <a:lnTo>
                    <a:pt x="69560" y="215876"/>
                  </a:lnTo>
                  <a:lnTo>
                    <a:pt x="82505" y="220310"/>
                  </a:lnTo>
                  <a:lnTo>
                    <a:pt x="95626" y="225256"/>
                  </a:lnTo>
                  <a:lnTo>
                    <a:pt x="108507" y="230270"/>
                  </a:lnTo>
                  <a:lnTo>
                    <a:pt x="120953" y="235082"/>
                  </a:lnTo>
                  <a:lnTo>
                    <a:pt x="133107" y="239448"/>
                  </a:lnTo>
                  <a:lnTo>
                    <a:pt x="145341" y="243075"/>
                  </a:lnTo>
                  <a:lnTo>
                    <a:pt x="157873" y="245876"/>
                  </a:lnTo>
                  <a:lnTo>
                    <a:pt x="170748" y="247774"/>
                  </a:lnTo>
                  <a:lnTo>
                    <a:pt x="183931" y="248605"/>
                  </a:lnTo>
                  <a:lnTo>
                    <a:pt x="197356" y="248388"/>
                  </a:lnTo>
                  <a:lnTo>
                    <a:pt x="210795" y="247278"/>
                  </a:lnTo>
                  <a:lnTo>
                    <a:pt x="223891" y="245470"/>
                  </a:lnTo>
                  <a:lnTo>
                    <a:pt x="236467" y="243137"/>
                  </a:lnTo>
                  <a:lnTo>
                    <a:pt x="248198" y="240097"/>
                  </a:lnTo>
                  <a:lnTo>
                    <a:pt x="258551" y="235847"/>
                  </a:lnTo>
                  <a:lnTo>
                    <a:pt x="267355" y="230207"/>
                  </a:lnTo>
                  <a:lnTo>
                    <a:pt x="274436" y="223301"/>
                  </a:lnTo>
                  <a:lnTo>
                    <a:pt x="279452" y="215370"/>
                  </a:lnTo>
                  <a:lnTo>
                    <a:pt x="282419" y="206658"/>
                  </a:lnTo>
                  <a:lnTo>
                    <a:pt x="283633" y="197216"/>
                  </a:lnTo>
                  <a:lnTo>
                    <a:pt x="283477" y="186901"/>
                  </a:lnTo>
                  <a:lnTo>
                    <a:pt x="282300" y="175709"/>
                  </a:lnTo>
                  <a:lnTo>
                    <a:pt x="280226" y="163922"/>
                  </a:lnTo>
                  <a:lnTo>
                    <a:pt x="277164" y="152012"/>
                  </a:lnTo>
                  <a:lnTo>
                    <a:pt x="273144" y="140264"/>
                  </a:lnTo>
                  <a:lnTo>
                    <a:pt x="268310" y="128936"/>
                  </a:lnTo>
                  <a:lnTo>
                    <a:pt x="262842" y="118328"/>
                  </a:lnTo>
                  <a:lnTo>
                    <a:pt x="256902" y="108528"/>
                  </a:lnTo>
                  <a:lnTo>
                    <a:pt x="250626" y="99456"/>
                  </a:lnTo>
                  <a:lnTo>
                    <a:pt x="244113" y="90968"/>
                  </a:lnTo>
                  <a:lnTo>
                    <a:pt x="237437" y="82921"/>
                  </a:lnTo>
                  <a:lnTo>
                    <a:pt x="230650" y="75192"/>
                  </a:lnTo>
                  <a:lnTo>
                    <a:pt x="223786" y="67687"/>
                  </a:lnTo>
                  <a:lnTo>
                    <a:pt x="216872" y="60339"/>
                  </a:lnTo>
                  <a:lnTo>
                    <a:pt x="209922" y="53097"/>
                  </a:lnTo>
                  <a:lnTo>
                    <a:pt x="202950" y="45928"/>
                  </a:lnTo>
                  <a:lnTo>
                    <a:pt x="195972" y="38813"/>
                  </a:lnTo>
                  <a:lnTo>
                    <a:pt x="189295" y="31846"/>
                  </a:lnTo>
                  <a:lnTo>
                    <a:pt x="182862" y="24442"/>
                  </a:lnTo>
                  <a:lnTo>
                    <a:pt x="176107" y="14832"/>
                  </a:lnTo>
                  <a:lnTo>
                    <a:pt x="16795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43274" y="3484932"/>
              <a:ext cx="157929" cy="178986"/>
            </a:xfrm>
            <a:custGeom>
              <a:avLst/>
              <a:gdLst/>
              <a:ahLst/>
              <a:cxnLst/>
              <a:rect l="0" t="0" r="0" b="0"/>
              <a:pathLst>
                <a:path w="157929" h="178986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6" y="23848"/>
                  </a:lnTo>
                  <a:lnTo>
                    <a:pt x="23490" y="31282"/>
                  </a:lnTo>
                  <a:lnTo>
                    <a:pt x="30468" y="39109"/>
                  </a:lnTo>
                  <a:lnTo>
                    <a:pt x="38249" y="47483"/>
                  </a:lnTo>
                  <a:lnTo>
                    <a:pt x="46751" y="56226"/>
                  </a:lnTo>
                  <a:lnTo>
                    <a:pt x="55830" y="64941"/>
                  </a:lnTo>
                  <a:lnTo>
                    <a:pt x="65339" y="73399"/>
                  </a:lnTo>
                  <a:lnTo>
                    <a:pt x="74994" y="81705"/>
                  </a:lnTo>
                  <a:lnTo>
                    <a:pt x="84395" y="90195"/>
                  </a:lnTo>
                  <a:lnTo>
                    <a:pt x="93345" y="99050"/>
                  </a:lnTo>
                  <a:lnTo>
                    <a:pt x="101828" y="108133"/>
                  </a:lnTo>
                  <a:lnTo>
                    <a:pt x="109912" y="117084"/>
                  </a:lnTo>
                  <a:lnTo>
                    <a:pt x="117681" y="125699"/>
                  </a:lnTo>
                  <a:lnTo>
                    <a:pt x="125106" y="134028"/>
                  </a:lnTo>
                  <a:lnTo>
                    <a:pt x="132876" y="143312"/>
                  </a:lnTo>
                  <a:lnTo>
                    <a:pt x="142792" y="156601"/>
                  </a:lnTo>
                  <a:lnTo>
                    <a:pt x="157928" y="17898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48559" y="3305948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5935" y="8801"/>
                  </a:lnTo>
                  <a:lnTo>
                    <a:pt x="12140" y="17147"/>
                  </a:lnTo>
                  <a:lnTo>
                    <a:pt x="19231" y="25847"/>
                  </a:lnTo>
                  <a:lnTo>
                    <a:pt x="26998" y="34967"/>
                  </a:lnTo>
                  <a:lnTo>
                    <a:pt x="34996" y="44462"/>
                  </a:lnTo>
                  <a:lnTo>
                    <a:pt x="42937" y="54250"/>
                  </a:lnTo>
                  <a:lnTo>
                    <a:pt x="50711" y="64091"/>
                  </a:lnTo>
                  <a:lnTo>
                    <a:pt x="58305" y="73616"/>
                  </a:lnTo>
                  <a:lnTo>
                    <a:pt x="65742" y="82654"/>
                  </a:lnTo>
                  <a:lnTo>
                    <a:pt x="73057" y="91366"/>
                  </a:lnTo>
                  <a:lnTo>
                    <a:pt x="80282" y="100135"/>
                  </a:lnTo>
                  <a:lnTo>
                    <a:pt x="87442" y="109191"/>
                  </a:lnTo>
                  <a:lnTo>
                    <a:pt x="94557" y="118749"/>
                  </a:lnTo>
                  <a:lnTo>
                    <a:pt x="101642" y="129084"/>
                  </a:lnTo>
                  <a:lnTo>
                    <a:pt x="108700" y="140257"/>
                  </a:lnTo>
                  <a:lnTo>
                    <a:pt x="115630" y="151947"/>
                  </a:lnTo>
                  <a:lnTo>
                    <a:pt x="123004" y="164916"/>
                  </a:lnTo>
                  <a:lnTo>
                    <a:pt x="132590" y="182539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16974" y="3474404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107079" y="5867"/>
                  </a:lnTo>
                  <a:lnTo>
                    <a:pt x="99372" y="11432"/>
                  </a:lnTo>
                  <a:lnTo>
                    <a:pt x="91966" y="17235"/>
                  </a:lnTo>
                  <a:lnTo>
                    <a:pt x="84532" y="23489"/>
                  </a:lnTo>
                  <a:lnTo>
                    <a:pt x="76705" y="30467"/>
                  </a:lnTo>
                  <a:lnTo>
                    <a:pt x="68331" y="38249"/>
                  </a:lnTo>
                  <a:lnTo>
                    <a:pt x="59588" y="46750"/>
                  </a:lnTo>
                  <a:lnTo>
                    <a:pt x="50873" y="55829"/>
                  </a:lnTo>
                  <a:lnTo>
                    <a:pt x="42424" y="65333"/>
                  </a:lnTo>
                  <a:lnTo>
                    <a:pt x="34407" y="74880"/>
                  </a:lnTo>
                  <a:lnTo>
                    <a:pt x="26111" y="84900"/>
                  </a:lnTo>
                  <a:lnTo>
                    <a:pt x="15693" y="9738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074735" y="4650302"/>
            <a:ext cx="410613" cy="308621"/>
            <a:chOff x="5074735" y="4650302"/>
            <a:chExt cx="410613" cy="308621"/>
          </a:xfrm>
        </p:grpSpPr>
        <p:sp>
          <p:nvSpPr>
            <p:cNvPr id="114" name="Freeform 113"/>
            <p:cNvSpPr/>
            <p:nvPr/>
          </p:nvSpPr>
          <p:spPr>
            <a:xfrm>
              <a:off x="5074735" y="4650302"/>
              <a:ext cx="177452" cy="308621"/>
            </a:xfrm>
            <a:custGeom>
              <a:avLst/>
              <a:gdLst/>
              <a:ahLst/>
              <a:cxnLst/>
              <a:rect l="0" t="0" r="0" b="0"/>
              <a:pathLst>
                <a:path w="177452" h="308621">
                  <a:moveTo>
                    <a:pt x="0" y="287563"/>
                  </a:moveTo>
                  <a:lnTo>
                    <a:pt x="2934" y="272961"/>
                  </a:lnTo>
                  <a:lnTo>
                    <a:pt x="5717" y="259690"/>
                  </a:lnTo>
                  <a:lnTo>
                    <a:pt x="8616" y="246484"/>
                  </a:lnTo>
                  <a:lnTo>
                    <a:pt x="11656" y="232970"/>
                  </a:lnTo>
                  <a:lnTo>
                    <a:pt x="14821" y="218813"/>
                  </a:lnTo>
                  <a:lnTo>
                    <a:pt x="18085" y="203907"/>
                  </a:lnTo>
                  <a:lnTo>
                    <a:pt x="21423" y="188314"/>
                  </a:lnTo>
                  <a:lnTo>
                    <a:pt x="24814" y="172168"/>
                  </a:lnTo>
                  <a:lnTo>
                    <a:pt x="28243" y="155613"/>
                  </a:lnTo>
                  <a:lnTo>
                    <a:pt x="31698" y="139090"/>
                  </a:lnTo>
                  <a:lnTo>
                    <a:pt x="35170" y="123304"/>
                  </a:lnTo>
                  <a:lnTo>
                    <a:pt x="38655" y="108579"/>
                  </a:lnTo>
                  <a:lnTo>
                    <a:pt x="42148" y="94895"/>
                  </a:lnTo>
                  <a:lnTo>
                    <a:pt x="45646" y="82085"/>
                  </a:lnTo>
                  <a:lnTo>
                    <a:pt x="49153" y="69969"/>
                  </a:lnTo>
                  <a:lnTo>
                    <a:pt x="52853" y="59194"/>
                  </a:lnTo>
                  <a:lnTo>
                    <a:pt x="57844" y="51388"/>
                  </a:lnTo>
                  <a:lnTo>
                    <a:pt x="64166" y="47718"/>
                  </a:lnTo>
                  <a:lnTo>
                    <a:pt x="69816" y="48394"/>
                  </a:lnTo>
                  <a:lnTo>
                    <a:pt x="74162" y="52776"/>
                  </a:lnTo>
                  <a:lnTo>
                    <a:pt x="77475" y="59848"/>
                  </a:lnTo>
                  <a:lnTo>
                    <a:pt x="80330" y="68533"/>
                  </a:lnTo>
                  <a:lnTo>
                    <a:pt x="83112" y="78074"/>
                  </a:lnTo>
                  <a:lnTo>
                    <a:pt x="86175" y="87225"/>
                  </a:lnTo>
                  <a:lnTo>
                    <a:pt x="90651" y="93974"/>
                  </a:lnTo>
                  <a:lnTo>
                    <a:pt x="96905" y="97102"/>
                  </a:lnTo>
                  <a:lnTo>
                    <a:pt x="103566" y="96621"/>
                  </a:lnTo>
                  <a:lnTo>
                    <a:pt x="110226" y="93211"/>
                  </a:lnTo>
                  <a:lnTo>
                    <a:pt x="116727" y="87623"/>
                  </a:lnTo>
                  <a:lnTo>
                    <a:pt x="122804" y="80482"/>
                  </a:lnTo>
                  <a:lnTo>
                    <a:pt x="128339" y="72257"/>
                  </a:lnTo>
                  <a:lnTo>
                    <a:pt x="133361" y="63285"/>
                  </a:lnTo>
                  <a:lnTo>
                    <a:pt x="137961" y="53806"/>
                  </a:lnTo>
                  <a:lnTo>
                    <a:pt x="142238" y="43982"/>
                  </a:lnTo>
                  <a:lnTo>
                    <a:pt x="146278" y="33926"/>
                  </a:lnTo>
                  <a:lnTo>
                    <a:pt x="150152" y="23714"/>
                  </a:lnTo>
                  <a:lnTo>
                    <a:pt x="153922" y="13429"/>
                  </a:lnTo>
                  <a:lnTo>
                    <a:pt x="158109" y="4299"/>
                  </a:lnTo>
                  <a:lnTo>
                    <a:pt x="163157" y="0"/>
                  </a:lnTo>
                  <a:lnTo>
                    <a:pt x="168057" y="2739"/>
                  </a:lnTo>
                  <a:lnTo>
                    <a:pt x="171735" y="10870"/>
                  </a:lnTo>
                  <a:lnTo>
                    <a:pt x="174225" y="22530"/>
                  </a:lnTo>
                  <a:lnTo>
                    <a:pt x="175860" y="36012"/>
                  </a:lnTo>
                  <a:lnTo>
                    <a:pt x="176924" y="50255"/>
                  </a:lnTo>
                  <a:lnTo>
                    <a:pt x="177451" y="64896"/>
                  </a:lnTo>
                  <a:lnTo>
                    <a:pt x="177262" y="80018"/>
                  </a:lnTo>
                  <a:lnTo>
                    <a:pt x="176315" y="95673"/>
                  </a:lnTo>
                  <a:lnTo>
                    <a:pt x="174863" y="111817"/>
                  </a:lnTo>
                  <a:lnTo>
                    <a:pt x="173348" y="128356"/>
                  </a:lnTo>
                  <a:lnTo>
                    <a:pt x="172033" y="145195"/>
                  </a:lnTo>
                  <a:lnTo>
                    <a:pt x="170998" y="162253"/>
                  </a:lnTo>
                  <a:lnTo>
                    <a:pt x="170229" y="179465"/>
                  </a:lnTo>
                  <a:lnTo>
                    <a:pt x="169677" y="196780"/>
                  </a:lnTo>
                  <a:lnTo>
                    <a:pt x="169289" y="214000"/>
                  </a:lnTo>
                  <a:lnTo>
                    <a:pt x="169021" y="230796"/>
                  </a:lnTo>
                  <a:lnTo>
                    <a:pt x="168838" y="247002"/>
                  </a:lnTo>
                  <a:lnTo>
                    <a:pt x="168713" y="262038"/>
                  </a:lnTo>
                  <a:lnTo>
                    <a:pt x="168614" y="276299"/>
                  </a:lnTo>
                  <a:lnTo>
                    <a:pt x="168534" y="291037"/>
                  </a:lnTo>
                  <a:lnTo>
                    <a:pt x="168456" y="30862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16891" y="4653660"/>
              <a:ext cx="168457" cy="294735"/>
            </a:xfrm>
            <a:custGeom>
              <a:avLst/>
              <a:gdLst/>
              <a:ahLst/>
              <a:cxnLst/>
              <a:rect l="0" t="0" r="0" b="0"/>
              <a:pathLst>
                <a:path w="168457" h="294735">
                  <a:moveTo>
                    <a:pt x="0" y="294734"/>
                  </a:moveTo>
                  <a:lnTo>
                    <a:pt x="67" y="283066"/>
                  </a:lnTo>
                  <a:lnTo>
                    <a:pt x="707" y="272577"/>
                  </a:lnTo>
                  <a:lnTo>
                    <a:pt x="1999" y="262271"/>
                  </a:lnTo>
                  <a:lnTo>
                    <a:pt x="3686" y="251796"/>
                  </a:lnTo>
                  <a:lnTo>
                    <a:pt x="5354" y="240804"/>
                  </a:lnTo>
                  <a:lnTo>
                    <a:pt x="6772" y="229161"/>
                  </a:lnTo>
                  <a:lnTo>
                    <a:pt x="8043" y="216907"/>
                  </a:lnTo>
                  <a:lnTo>
                    <a:pt x="9502" y="204153"/>
                  </a:lnTo>
                  <a:lnTo>
                    <a:pt x="11339" y="191017"/>
                  </a:lnTo>
                  <a:lnTo>
                    <a:pt x="13743" y="177604"/>
                  </a:lnTo>
                  <a:lnTo>
                    <a:pt x="16967" y="163993"/>
                  </a:lnTo>
                  <a:lnTo>
                    <a:pt x="21064" y="150246"/>
                  </a:lnTo>
                  <a:lnTo>
                    <a:pt x="25765" y="136405"/>
                  </a:lnTo>
                  <a:lnTo>
                    <a:pt x="30605" y="122499"/>
                  </a:lnTo>
                  <a:lnTo>
                    <a:pt x="35296" y="108550"/>
                  </a:lnTo>
                  <a:lnTo>
                    <a:pt x="39579" y="94572"/>
                  </a:lnTo>
                  <a:lnTo>
                    <a:pt x="43149" y="80574"/>
                  </a:lnTo>
                  <a:lnTo>
                    <a:pt x="45926" y="66568"/>
                  </a:lnTo>
                  <a:lnTo>
                    <a:pt x="48316" y="52720"/>
                  </a:lnTo>
                  <a:lnTo>
                    <a:pt x="51075" y="39342"/>
                  </a:lnTo>
                  <a:lnTo>
                    <a:pt x="54606" y="26588"/>
                  </a:lnTo>
                  <a:lnTo>
                    <a:pt x="58965" y="15245"/>
                  </a:lnTo>
                  <a:lnTo>
                    <a:pt x="64042" y="6748"/>
                  </a:lnTo>
                  <a:lnTo>
                    <a:pt x="69678" y="1644"/>
                  </a:lnTo>
                  <a:lnTo>
                    <a:pt x="75564" y="0"/>
                  </a:lnTo>
                  <a:lnTo>
                    <a:pt x="81274" y="1846"/>
                  </a:lnTo>
                  <a:lnTo>
                    <a:pt x="86588" y="6825"/>
                  </a:lnTo>
                  <a:lnTo>
                    <a:pt x="91477" y="14181"/>
                  </a:lnTo>
                  <a:lnTo>
                    <a:pt x="95993" y="22994"/>
                  </a:lnTo>
                  <a:lnTo>
                    <a:pt x="100217" y="32611"/>
                  </a:lnTo>
                  <a:lnTo>
                    <a:pt x="104225" y="42654"/>
                  </a:lnTo>
                  <a:lnTo>
                    <a:pt x="108077" y="52920"/>
                  </a:lnTo>
                  <a:lnTo>
                    <a:pt x="111821" y="63309"/>
                  </a:lnTo>
                  <a:lnTo>
                    <a:pt x="115489" y="73929"/>
                  </a:lnTo>
                  <a:lnTo>
                    <a:pt x="119105" y="85060"/>
                  </a:lnTo>
                  <a:lnTo>
                    <a:pt x="122687" y="96810"/>
                  </a:lnTo>
                  <a:lnTo>
                    <a:pt x="126244" y="108975"/>
                  </a:lnTo>
                  <a:lnTo>
                    <a:pt x="129786" y="121141"/>
                  </a:lnTo>
                  <a:lnTo>
                    <a:pt x="133317" y="133071"/>
                  </a:lnTo>
                  <a:lnTo>
                    <a:pt x="136841" y="144861"/>
                  </a:lnTo>
                  <a:lnTo>
                    <a:pt x="140360" y="156844"/>
                  </a:lnTo>
                  <a:lnTo>
                    <a:pt x="143872" y="169202"/>
                  </a:lnTo>
                  <a:lnTo>
                    <a:pt x="147213" y="181960"/>
                  </a:lnTo>
                  <a:lnTo>
                    <a:pt x="150077" y="195064"/>
                  </a:lnTo>
                  <a:lnTo>
                    <a:pt x="152340" y="208434"/>
                  </a:lnTo>
                  <a:lnTo>
                    <a:pt x="154198" y="221838"/>
                  </a:lnTo>
                  <a:lnTo>
                    <a:pt x="156060" y="234910"/>
                  </a:lnTo>
                  <a:lnTo>
                    <a:pt x="158163" y="247464"/>
                  </a:lnTo>
                  <a:lnTo>
                    <a:pt x="160417" y="259052"/>
                  </a:lnTo>
                  <a:lnTo>
                    <a:pt x="162714" y="270009"/>
                  </a:lnTo>
                  <a:lnTo>
                    <a:pt x="165260" y="281298"/>
                  </a:lnTo>
                  <a:lnTo>
                    <a:pt x="168456" y="29473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69533" y="4832580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4831" y="2867"/>
                  </a:lnTo>
                  <a:lnTo>
                    <a:pt x="55844" y="5009"/>
                  </a:lnTo>
                  <a:lnTo>
                    <a:pt x="45867" y="6612"/>
                  </a:lnTo>
                  <a:lnTo>
                    <a:pt x="35536" y="7795"/>
                  </a:lnTo>
                  <a:lnTo>
                    <a:pt x="25199" y="8774"/>
                  </a:lnTo>
                  <a:lnTo>
                    <a:pt x="13946" y="96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577099" y="5232663"/>
            <a:ext cx="1181990" cy="379027"/>
            <a:chOff x="4577099" y="5232663"/>
            <a:chExt cx="1181990" cy="379027"/>
          </a:xfrm>
        </p:grpSpPr>
        <p:sp>
          <p:nvSpPr>
            <p:cNvPr id="118" name="Freeform 117"/>
            <p:cNvSpPr/>
            <p:nvPr/>
          </p:nvSpPr>
          <p:spPr>
            <a:xfrm>
              <a:off x="4577099" y="5348447"/>
              <a:ext cx="234425" cy="256767"/>
            </a:xfrm>
            <a:custGeom>
              <a:avLst/>
              <a:gdLst/>
              <a:ahLst/>
              <a:cxnLst/>
              <a:rect l="0" t="0" r="0" b="0"/>
              <a:pathLst>
                <a:path w="234425" h="256767">
                  <a:moveTo>
                    <a:pt x="139668" y="21086"/>
                  </a:moveTo>
                  <a:lnTo>
                    <a:pt x="133733" y="15286"/>
                  </a:lnTo>
                  <a:lnTo>
                    <a:pt x="127528" y="10362"/>
                  </a:lnTo>
                  <a:lnTo>
                    <a:pt x="120432" y="5873"/>
                  </a:lnTo>
                  <a:lnTo>
                    <a:pt x="112492" y="2171"/>
                  </a:lnTo>
                  <a:lnTo>
                    <a:pt x="103846" y="102"/>
                  </a:lnTo>
                  <a:lnTo>
                    <a:pt x="94656" y="0"/>
                  </a:lnTo>
                  <a:lnTo>
                    <a:pt x="85229" y="1724"/>
                  </a:lnTo>
                  <a:lnTo>
                    <a:pt x="75987" y="4938"/>
                  </a:lnTo>
                  <a:lnTo>
                    <a:pt x="67152" y="9289"/>
                  </a:lnTo>
                  <a:lnTo>
                    <a:pt x="58918" y="14631"/>
                  </a:lnTo>
                  <a:lnTo>
                    <a:pt x="51533" y="21032"/>
                  </a:lnTo>
                  <a:lnTo>
                    <a:pt x="45048" y="28443"/>
                  </a:lnTo>
                  <a:lnTo>
                    <a:pt x="39353" y="36706"/>
                  </a:lnTo>
                  <a:lnTo>
                    <a:pt x="34285" y="45630"/>
                  </a:lnTo>
                  <a:lnTo>
                    <a:pt x="29687" y="55042"/>
                  </a:lnTo>
                  <a:lnTo>
                    <a:pt x="25427" y="64802"/>
                  </a:lnTo>
                  <a:lnTo>
                    <a:pt x="21405" y="74808"/>
                  </a:lnTo>
                  <a:lnTo>
                    <a:pt x="17548" y="84987"/>
                  </a:lnTo>
                  <a:lnTo>
                    <a:pt x="13804" y="95449"/>
                  </a:lnTo>
                  <a:lnTo>
                    <a:pt x="10136" y="106465"/>
                  </a:lnTo>
                  <a:lnTo>
                    <a:pt x="6530" y="118140"/>
                  </a:lnTo>
                  <a:lnTo>
                    <a:pt x="3295" y="130422"/>
                  </a:lnTo>
                  <a:lnTo>
                    <a:pt x="1035" y="143198"/>
                  </a:lnTo>
                  <a:lnTo>
                    <a:pt x="0" y="156346"/>
                  </a:lnTo>
                  <a:lnTo>
                    <a:pt x="120" y="169598"/>
                  </a:lnTo>
                  <a:lnTo>
                    <a:pt x="1190" y="182568"/>
                  </a:lnTo>
                  <a:lnTo>
                    <a:pt x="2987" y="195064"/>
                  </a:lnTo>
                  <a:lnTo>
                    <a:pt x="5481" y="206911"/>
                  </a:lnTo>
                  <a:lnTo>
                    <a:pt x="8824" y="217874"/>
                  </a:lnTo>
                  <a:lnTo>
                    <a:pt x="13042" y="227907"/>
                  </a:lnTo>
                  <a:lnTo>
                    <a:pt x="18349" y="236796"/>
                  </a:lnTo>
                  <a:lnTo>
                    <a:pt x="25199" y="244098"/>
                  </a:lnTo>
                  <a:lnTo>
                    <a:pt x="33697" y="249708"/>
                  </a:lnTo>
                  <a:lnTo>
                    <a:pt x="43490" y="253663"/>
                  </a:lnTo>
                  <a:lnTo>
                    <a:pt x="53972" y="255960"/>
                  </a:lnTo>
                  <a:lnTo>
                    <a:pt x="64724" y="256766"/>
                  </a:lnTo>
                  <a:lnTo>
                    <a:pt x="75534" y="256360"/>
                  </a:lnTo>
                  <a:lnTo>
                    <a:pt x="86318" y="255033"/>
                  </a:lnTo>
                  <a:lnTo>
                    <a:pt x="97049" y="253035"/>
                  </a:lnTo>
                  <a:lnTo>
                    <a:pt x="107729" y="250562"/>
                  </a:lnTo>
                  <a:lnTo>
                    <a:pt x="118368" y="247756"/>
                  </a:lnTo>
                  <a:lnTo>
                    <a:pt x="128969" y="244718"/>
                  </a:lnTo>
                  <a:lnTo>
                    <a:pt x="139378" y="241356"/>
                  </a:lnTo>
                  <a:lnTo>
                    <a:pt x="149295" y="237414"/>
                  </a:lnTo>
                  <a:lnTo>
                    <a:pt x="158599" y="232795"/>
                  </a:lnTo>
                  <a:lnTo>
                    <a:pt x="167492" y="227557"/>
                  </a:lnTo>
                  <a:lnTo>
                    <a:pt x="176383" y="221816"/>
                  </a:lnTo>
                  <a:lnTo>
                    <a:pt x="185507" y="215698"/>
                  </a:lnTo>
                  <a:lnTo>
                    <a:pt x="194665" y="209420"/>
                  </a:lnTo>
                  <a:lnTo>
                    <a:pt x="204318" y="202561"/>
                  </a:lnTo>
                  <a:lnTo>
                    <a:pt x="216434" y="193404"/>
                  </a:lnTo>
                  <a:lnTo>
                    <a:pt x="234424" y="17901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06279" y="5337948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10529" y="14669"/>
                  </a:lnTo>
                  <a:lnTo>
                    <a:pt x="10529" y="28579"/>
                  </a:lnTo>
                  <a:lnTo>
                    <a:pt x="10524" y="43073"/>
                  </a:lnTo>
                  <a:lnTo>
                    <a:pt x="10351" y="58102"/>
                  </a:lnTo>
                  <a:lnTo>
                    <a:pt x="9704" y="73279"/>
                  </a:lnTo>
                  <a:lnTo>
                    <a:pt x="8455" y="88345"/>
                  </a:lnTo>
                  <a:lnTo>
                    <a:pt x="6802" y="103210"/>
                  </a:lnTo>
                  <a:lnTo>
                    <a:pt x="5154" y="117870"/>
                  </a:lnTo>
                  <a:lnTo>
                    <a:pt x="3751" y="132358"/>
                  </a:lnTo>
                  <a:lnTo>
                    <a:pt x="2658" y="146713"/>
                  </a:lnTo>
                  <a:lnTo>
                    <a:pt x="1850" y="160972"/>
                  </a:lnTo>
                  <a:lnTo>
                    <a:pt x="1272" y="175156"/>
                  </a:lnTo>
                  <a:lnTo>
                    <a:pt x="866" y="189260"/>
                  </a:lnTo>
                  <a:lnTo>
                    <a:pt x="542" y="204945"/>
                  </a:lnTo>
                  <a:lnTo>
                    <a:pt x="270" y="22694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79938" y="5327419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240881" y="0"/>
                  </a:lnTo>
                  <a:lnTo>
                    <a:pt x="229112" y="1"/>
                  </a:lnTo>
                  <a:lnTo>
                    <a:pt x="216222" y="1"/>
                  </a:lnTo>
                  <a:lnTo>
                    <a:pt x="202374" y="1"/>
                  </a:lnTo>
                  <a:lnTo>
                    <a:pt x="188046" y="1"/>
                  </a:lnTo>
                  <a:lnTo>
                    <a:pt x="173572" y="1"/>
                  </a:lnTo>
                  <a:lnTo>
                    <a:pt x="158949" y="1"/>
                  </a:lnTo>
                  <a:lnTo>
                    <a:pt x="143925" y="1"/>
                  </a:lnTo>
                  <a:lnTo>
                    <a:pt x="128382" y="5"/>
                  </a:lnTo>
                  <a:lnTo>
                    <a:pt x="112505" y="178"/>
                  </a:lnTo>
                  <a:lnTo>
                    <a:pt x="96686" y="826"/>
                  </a:lnTo>
                  <a:lnTo>
                    <a:pt x="81162" y="2075"/>
                  </a:lnTo>
                  <a:lnTo>
                    <a:pt x="66205" y="3736"/>
                  </a:lnTo>
                  <a:lnTo>
                    <a:pt x="50524" y="5563"/>
                  </a:lnTo>
                  <a:lnTo>
                    <a:pt x="3051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91098" y="5398575"/>
              <a:ext cx="162706" cy="213115"/>
            </a:xfrm>
            <a:custGeom>
              <a:avLst/>
              <a:gdLst/>
              <a:ahLst/>
              <a:cxnLst/>
              <a:rect l="0" t="0" r="0" b="0"/>
              <a:pathLst>
                <a:path w="162706" h="213115">
                  <a:moveTo>
                    <a:pt x="99534" y="213114"/>
                  </a:moveTo>
                  <a:lnTo>
                    <a:pt x="93666" y="207179"/>
                  </a:lnTo>
                  <a:lnTo>
                    <a:pt x="88102" y="200974"/>
                  </a:lnTo>
                  <a:lnTo>
                    <a:pt x="82303" y="193878"/>
                  </a:lnTo>
                  <a:lnTo>
                    <a:pt x="76222" y="185939"/>
                  </a:lnTo>
                  <a:lnTo>
                    <a:pt x="69892" y="177292"/>
                  </a:lnTo>
                  <a:lnTo>
                    <a:pt x="63364" y="168102"/>
                  </a:lnTo>
                  <a:lnTo>
                    <a:pt x="56688" y="158676"/>
                  </a:lnTo>
                  <a:lnTo>
                    <a:pt x="49906" y="149434"/>
                  </a:lnTo>
                  <a:lnTo>
                    <a:pt x="43048" y="140594"/>
                  </a:lnTo>
                  <a:lnTo>
                    <a:pt x="36139" y="132187"/>
                  </a:lnTo>
                  <a:lnTo>
                    <a:pt x="29194" y="124153"/>
                  </a:lnTo>
                  <a:lnTo>
                    <a:pt x="22233" y="116406"/>
                  </a:lnTo>
                  <a:lnTo>
                    <a:pt x="15593" y="108540"/>
                  </a:lnTo>
                  <a:lnTo>
                    <a:pt x="9893" y="99880"/>
                  </a:lnTo>
                  <a:lnTo>
                    <a:pt x="5400" y="90123"/>
                  </a:lnTo>
                  <a:lnTo>
                    <a:pt x="2215" y="79466"/>
                  </a:lnTo>
                  <a:lnTo>
                    <a:pt x="444" y="68395"/>
                  </a:lnTo>
                  <a:lnTo>
                    <a:pt x="0" y="57250"/>
                  </a:lnTo>
                  <a:lnTo>
                    <a:pt x="819" y="46344"/>
                  </a:lnTo>
                  <a:lnTo>
                    <a:pt x="2955" y="36028"/>
                  </a:lnTo>
                  <a:lnTo>
                    <a:pt x="6324" y="26438"/>
                  </a:lnTo>
                  <a:lnTo>
                    <a:pt x="11042" y="17847"/>
                  </a:lnTo>
                  <a:lnTo>
                    <a:pt x="17489" y="10748"/>
                  </a:lnTo>
                  <a:lnTo>
                    <a:pt x="25709" y="5278"/>
                  </a:lnTo>
                  <a:lnTo>
                    <a:pt x="35143" y="1587"/>
                  </a:lnTo>
                  <a:lnTo>
                    <a:pt x="44852" y="0"/>
                  </a:lnTo>
                  <a:lnTo>
                    <a:pt x="54258" y="498"/>
                  </a:lnTo>
                  <a:lnTo>
                    <a:pt x="62840" y="3102"/>
                  </a:lnTo>
                  <a:lnTo>
                    <a:pt x="69993" y="8040"/>
                  </a:lnTo>
                  <a:lnTo>
                    <a:pt x="75532" y="15212"/>
                  </a:lnTo>
                  <a:lnTo>
                    <a:pt x="79454" y="24264"/>
                  </a:lnTo>
                  <a:lnTo>
                    <a:pt x="81735" y="34772"/>
                  </a:lnTo>
                  <a:lnTo>
                    <a:pt x="82529" y="46346"/>
                  </a:lnTo>
                  <a:lnTo>
                    <a:pt x="81947" y="58351"/>
                  </a:lnTo>
                  <a:lnTo>
                    <a:pt x="79972" y="69943"/>
                  </a:lnTo>
                  <a:lnTo>
                    <a:pt x="76747" y="80692"/>
                  </a:lnTo>
                  <a:lnTo>
                    <a:pt x="73485" y="90381"/>
                  </a:lnTo>
                  <a:lnTo>
                    <a:pt x="72273" y="98825"/>
                  </a:lnTo>
                  <a:lnTo>
                    <a:pt x="74103" y="106056"/>
                  </a:lnTo>
                  <a:lnTo>
                    <a:pt x="78949" y="112101"/>
                  </a:lnTo>
                  <a:lnTo>
                    <a:pt x="86329" y="116879"/>
                  </a:lnTo>
                  <a:lnTo>
                    <a:pt x="95657" y="120460"/>
                  </a:lnTo>
                  <a:lnTo>
                    <a:pt x="106085" y="122714"/>
                  </a:lnTo>
                  <a:lnTo>
                    <a:pt x="116586" y="123255"/>
                  </a:lnTo>
                  <a:lnTo>
                    <a:pt x="126584" y="122029"/>
                  </a:lnTo>
                  <a:lnTo>
                    <a:pt x="135623" y="119383"/>
                  </a:lnTo>
                  <a:lnTo>
                    <a:pt x="144059" y="115521"/>
                  </a:lnTo>
                  <a:lnTo>
                    <a:pt x="152627" y="108988"/>
                  </a:lnTo>
                  <a:lnTo>
                    <a:pt x="162705" y="9730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64331" y="529583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7"/>
                  </a:lnTo>
                  <a:lnTo>
                    <a:pt x="14821" y="44463"/>
                  </a:lnTo>
                  <a:lnTo>
                    <a:pt x="18086" y="54246"/>
                  </a:lnTo>
                  <a:lnTo>
                    <a:pt x="21464" y="63978"/>
                  </a:lnTo>
                  <a:lnTo>
                    <a:pt x="25454" y="74143"/>
                  </a:lnTo>
                  <a:lnTo>
                    <a:pt x="31521" y="86750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01160" y="5232663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84229" y="0"/>
                  </a:moveTo>
                  <a:lnTo>
                    <a:pt x="78428" y="5935"/>
                  </a:lnTo>
                  <a:lnTo>
                    <a:pt x="73503" y="12139"/>
                  </a:lnTo>
                  <a:lnTo>
                    <a:pt x="68996" y="19230"/>
                  </a:lnTo>
                  <a:lnTo>
                    <a:pt x="64603" y="26998"/>
                  </a:lnTo>
                  <a:lnTo>
                    <a:pt x="59941" y="34996"/>
                  </a:lnTo>
                  <a:lnTo>
                    <a:pt x="54831" y="42941"/>
                  </a:lnTo>
                  <a:lnTo>
                    <a:pt x="49426" y="50888"/>
                  </a:lnTo>
                  <a:lnTo>
                    <a:pt x="44102" y="59130"/>
                  </a:lnTo>
                  <a:lnTo>
                    <a:pt x="39072" y="67816"/>
                  </a:lnTo>
                  <a:lnTo>
                    <a:pt x="34221" y="76783"/>
                  </a:lnTo>
                  <a:lnTo>
                    <a:pt x="29204" y="85657"/>
                  </a:lnTo>
                  <a:lnTo>
                    <a:pt x="23838" y="94211"/>
                  </a:lnTo>
                  <a:lnTo>
                    <a:pt x="18399" y="102101"/>
                  </a:lnTo>
                  <a:lnTo>
                    <a:pt x="13005" y="109554"/>
                  </a:lnTo>
                  <a:lnTo>
                    <a:pt x="7180" y="11722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64331" y="5359005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94757" y="0"/>
                  </a:moveTo>
                  <a:lnTo>
                    <a:pt x="88889" y="5867"/>
                  </a:lnTo>
                  <a:lnTo>
                    <a:pt x="83325" y="11432"/>
                  </a:lnTo>
                  <a:lnTo>
                    <a:pt x="77525" y="17231"/>
                  </a:lnTo>
                  <a:lnTo>
                    <a:pt x="71445" y="23312"/>
                  </a:lnTo>
                  <a:lnTo>
                    <a:pt x="65115" y="29642"/>
                  </a:lnTo>
                  <a:lnTo>
                    <a:pt x="58592" y="36174"/>
                  </a:lnTo>
                  <a:lnTo>
                    <a:pt x="52089" y="43023"/>
                  </a:lnTo>
                  <a:lnTo>
                    <a:pt x="45954" y="50454"/>
                  </a:lnTo>
                  <a:lnTo>
                    <a:pt x="40350" y="58565"/>
                  </a:lnTo>
                  <a:lnTo>
                    <a:pt x="35266" y="67300"/>
                  </a:lnTo>
                  <a:lnTo>
                    <a:pt x="30618" y="76542"/>
                  </a:lnTo>
                  <a:lnTo>
                    <a:pt x="26304" y="86158"/>
                  </a:lnTo>
                  <a:lnTo>
                    <a:pt x="22195" y="95781"/>
                  </a:lnTo>
                  <a:lnTo>
                    <a:pt x="17624" y="105860"/>
                  </a:lnTo>
                  <a:lnTo>
                    <a:pt x="11071" y="11839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6" name="Straight Connector 125"/>
          <p:cNvCxnSpPr/>
          <p:nvPr/>
        </p:nvCxnSpPr>
        <p:spPr>
          <a:xfrm>
            <a:off x="4590415" y="2442591"/>
            <a:ext cx="189483" cy="1958339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V="1">
            <a:off x="4779898" y="2442591"/>
            <a:ext cx="937134" cy="1958339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Freeform 127"/>
          <p:cNvSpPr/>
          <p:nvPr/>
        </p:nvSpPr>
        <p:spPr>
          <a:xfrm>
            <a:off x="287571" y="2432082"/>
            <a:ext cx="270440" cy="394009"/>
          </a:xfrm>
          <a:custGeom>
            <a:avLst/>
            <a:gdLst/>
            <a:ahLst/>
            <a:cxnLst/>
            <a:rect l="0" t="0" r="0" b="0"/>
            <a:pathLst>
              <a:path w="270440" h="394009">
                <a:moveTo>
                  <a:pt x="17755" y="368498"/>
                </a:moveTo>
                <a:lnTo>
                  <a:pt x="79848" y="374087"/>
                </a:lnTo>
                <a:lnTo>
                  <a:pt x="130063" y="376881"/>
                </a:lnTo>
                <a:lnTo>
                  <a:pt x="153067" y="373004"/>
                </a:lnTo>
                <a:lnTo>
                  <a:pt x="180160" y="358655"/>
                </a:lnTo>
                <a:lnTo>
                  <a:pt x="238754" y="305217"/>
                </a:lnTo>
                <a:lnTo>
                  <a:pt x="245806" y="298234"/>
                </a:lnTo>
                <a:lnTo>
                  <a:pt x="248168" y="291240"/>
                </a:lnTo>
                <a:lnTo>
                  <a:pt x="247403" y="284237"/>
                </a:lnTo>
                <a:lnTo>
                  <a:pt x="244553" y="277229"/>
                </a:lnTo>
                <a:lnTo>
                  <a:pt x="240313" y="274897"/>
                </a:lnTo>
                <a:lnTo>
                  <a:pt x="235147" y="275681"/>
                </a:lnTo>
                <a:lnTo>
                  <a:pt x="229364" y="278544"/>
                </a:lnTo>
                <a:lnTo>
                  <a:pt x="219818" y="291084"/>
                </a:lnTo>
                <a:lnTo>
                  <a:pt x="204747" y="314755"/>
                </a:lnTo>
                <a:lnTo>
                  <a:pt x="188584" y="339706"/>
                </a:lnTo>
                <a:lnTo>
                  <a:pt x="172642" y="379578"/>
                </a:lnTo>
                <a:lnTo>
                  <a:pt x="164297" y="386413"/>
                </a:lnTo>
                <a:lnTo>
                  <a:pt x="139426" y="394008"/>
                </a:lnTo>
                <a:lnTo>
                  <a:pt x="128115" y="393693"/>
                </a:lnTo>
                <a:lnTo>
                  <a:pt x="68798" y="370242"/>
                </a:lnTo>
                <a:lnTo>
                  <a:pt x="36518" y="350427"/>
                </a:lnTo>
                <a:lnTo>
                  <a:pt x="30264" y="341243"/>
                </a:lnTo>
                <a:lnTo>
                  <a:pt x="21461" y="305960"/>
                </a:lnTo>
                <a:lnTo>
                  <a:pt x="18487" y="248997"/>
                </a:lnTo>
                <a:lnTo>
                  <a:pt x="20420" y="219460"/>
                </a:lnTo>
                <a:lnTo>
                  <a:pt x="29078" y="198533"/>
                </a:lnTo>
                <a:lnTo>
                  <a:pt x="35832" y="193187"/>
                </a:lnTo>
                <a:lnTo>
                  <a:pt x="43844" y="190793"/>
                </a:lnTo>
                <a:lnTo>
                  <a:pt x="52695" y="190366"/>
                </a:lnTo>
                <a:lnTo>
                  <a:pt x="68769" y="196131"/>
                </a:lnTo>
                <a:lnTo>
                  <a:pt x="98152" y="218897"/>
                </a:lnTo>
                <a:lnTo>
                  <a:pt x="119435" y="244623"/>
                </a:lnTo>
                <a:lnTo>
                  <a:pt x="127287" y="267429"/>
                </a:lnTo>
                <a:lnTo>
                  <a:pt x="129607" y="293163"/>
                </a:lnTo>
                <a:lnTo>
                  <a:pt x="126738" y="320198"/>
                </a:lnTo>
                <a:lnTo>
                  <a:pt x="118445" y="341572"/>
                </a:lnTo>
                <a:lnTo>
                  <a:pt x="112957" y="350547"/>
                </a:lnTo>
                <a:lnTo>
                  <a:pt x="104620" y="354191"/>
                </a:lnTo>
                <a:lnTo>
                  <a:pt x="82878" y="352001"/>
                </a:lnTo>
                <a:lnTo>
                  <a:pt x="26991" y="318533"/>
                </a:lnTo>
                <a:lnTo>
                  <a:pt x="12891" y="301838"/>
                </a:lnTo>
                <a:lnTo>
                  <a:pt x="3895" y="281549"/>
                </a:lnTo>
                <a:lnTo>
                  <a:pt x="0" y="241480"/>
                </a:lnTo>
                <a:lnTo>
                  <a:pt x="6905" y="190873"/>
                </a:lnTo>
                <a:lnTo>
                  <a:pt x="30595" y="131230"/>
                </a:lnTo>
                <a:lnTo>
                  <a:pt x="44519" y="113697"/>
                </a:lnTo>
                <a:lnTo>
                  <a:pt x="53145" y="107383"/>
                </a:lnTo>
                <a:lnTo>
                  <a:pt x="62405" y="104344"/>
                </a:lnTo>
                <a:lnTo>
                  <a:pt x="82053" y="104087"/>
                </a:lnTo>
                <a:lnTo>
                  <a:pt x="99364" y="110992"/>
                </a:lnTo>
                <a:lnTo>
                  <a:pt x="107256" y="116109"/>
                </a:lnTo>
                <a:lnTo>
                  <a:pt x="119145" y="131153"/>
                </a:lnTo>
                <a:lnTo>
                  <a:pt x="127158" y="150707"/>
                </a:lnTo>
                <a:lnTo>
                  <a:pt x="132302" y="201389"/>
                </a:lnTo>
                <a:lnTo>
                  <a:pt x="132724" y="214978"/>
                </a:lnTo>
                <a:lnTo>
                  <a:pt x="129496" y="225207"/>
                </a:lnTo>
                <a:lnTo>
                  <a:pt x="123835" y="233196"/>
                </a:lnTo>
                <a:lnTo>
                  <a:pt x="116551" y="239692"/>
                </a:lnTo>
                <a:lnTo>
                  <a:pt x="109355" y="240513"/>
                </a:lnTo>
                <a:lnTo>
                  <a:pt x="102218" y="237551"/>
                </a:lnTo>
                <a:lnTo>
                  <a:pt x="89219" y="224902"/>
                </a:lnTo>
                <a:lnTo>
                  <a:pt x="79543" y="207581"/>
                </a:lnTo>
                <a:lnTo>
                  <a:pt x="72204" y="151055"/>
                </a:lnTo>
                <a:lnTo>
                  <a:pt x="70933" y="100779"/>
                </a:lnTo>
                <a:lnTo>
                  <a:pt x="70635" y="66238"/>
                </a:lnTo>
                <a:lnTo>
                  <a:pt x="74066" y="53518"/>
                </a:lnTo>
                <a:lnTo>
                  <a:pt x="79862" y="43867"/>
                </a:lnTo>
                <a:lnTo>
                  <a:pt x="87236" y="36264"/>
                </a:lnTo>
                <a:lnTo>
                  <a:pt x="95661" y="32365"/>
                </a:lnTo>
                <a:lnTo>
                  <a:pt x="114381" y="31152"/>
                </a:lnTo>
                <a:lnTo>
                  <a:pt x="175847" y="46202"/>
                </a:lnTo>
                <a:lnTo>
                  <a:pt x="238868" y="66732"/>
                </a:lnTo>
                <a:lnTo>
                  <a:pt x="253678" y="79962"/>
                </a:lnTo>
                <a:lnTo>
                  <a:pt x="259265" y="88403"/>
                </a:lnTo>
                <a:lnTo>
                  <a:pt x="267128" y="122640"/>
                </a:lnTo>
                <a:lnTo>
                  <a:pt x="269785" y="176131"/>
                </a:lnTo>
                <a:lnTo>
                  <a:pt x="270310" y="231757"/>
                </a:lnTo>
                <a:lnTo>
                  <a:pt x="270413" y="287805"/>
                </a:lnTo>
                <a:lnTo>
                  <a:pt x="270431" y="329901"/>
                </a:lnTo>
                <a:lnTo>
                  <a:pt x="268094" y="335748"/>
                </a:lnTo>
                <a:lnTo>
                  <a:pt x="264196" y="336136"/>
                </a:lnTo>
                <a:lnTo>
                  <a:pt x="259258" y="332885"/>
                </a:lnTo>
                <a:lnTo>
                  <a:pt x="250652" y="316795"/>
                </a:lnTo>
                <a:lnTo>
                  <a:pt x="242349" y="281429"/>
                </a:lnTo>
                <a:lnTo>
                  <a:pt x="239544" y="227557"/>
                </a:lnTo>
                <a:lnTo>
                  <a:pt x="240160" y="173025"/>
                </a:lnTo>
                <a:lnTo>
                  <a:pt x="253526" y="116416"/>
                </a:lnTo>
                <a:lnTo>
                  <a:pt x="267403" y="60131"/>
                </a:lnTo>
                <a:lnTo>
                  <a:pt x="270439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95029" y="2475128"/>
            <a:ext cx="273510" cy="374864"/>
          </a:xfrm>
          <a:custGeom>
            <a:avLst/>
            <a:gdLst/>
            <a:ahLst/>
            <a:cxnLst/>
            <a:rect l="0" t="0" r="0" b="0"/>
            <a:pathLst>
              <a:path w="273510" h="374864">
                <a:moveTo>
                  <a:pt x="273509" y="20125"/>
                </a:moveTo>
                <a:lnTo>
                  <a:pt x="236031" y="11792"/>
                </a:lnTo>
                <a:lnTo>
                  <a:pt x="223958" y="11060"/>
                </a:lnTo>
                <a:lnTo>
                  <a:pt x="213569" y="14082"/>
                </a:lnTo>
                <a:lnTo>
                  <a:pt x="172621" y="48099"/>
                </a:lnTo>
                <a:lnTo>
                  <a:pt x="156529" y="80406"/>
                </a:lnTo>
                <a:lnTo>
                  <a:pt x="136947" y="143892"/>
                </a:lnTo>
                <a:lnTo>
                  <a:pt x="128587" y="165210"/>
                </a:lnTo>
                <a:lnTo>
                  <a:pt x="117073" y="182484"/>
                </a:lnTo>
                <a:lnTo>
                  <a:pt x="108387" y="188026"/>
                </a:lnTo>
                <a:lnTo>
                  <a:pt x="86258" y="194184"/>
                </a:lnTo>
                <a:lnTo>
                  <a:pt x="76145" y="193486"/>
                </a:lnTo>
                <a:lnTo>
                  <a:pt x="30089" y="174958"/>
                </a:lnTo>
                <a:lnTo>
                  <a:pt x="23492" y="167801"/>
                </a:lnTo>
                <a:lnTo>
                  <a:pt x="16161" y="147370"/>
                </a:lnTo>
                <a:lnTo>
                  <a:pt x="19142" y="122692"/>
                </a:lnTo>
                <a:lnTo>
                  <a:pt x="40120" y="74311"/>
                </a:lnTo>
                <a:lnTo>
                  <a:pt x="56307" y="58636"/>
                </a:lnTo>
                <a:lnTo>
                  <a:pt x="89705" y="33452"/>
                </a:lnTo>
                <a:lnTo>
                  <a:pt x="106095" y="7306"/>
                </a:lnTo>
                <a:lnTo>
                  <a:pt x="105748" y="2221"/>
                </a:lnTo>
                <a:lnTo>
                  <a:pt x="102007" y="0"/>
                </a:lnTo>
                <a:lnTo>
                  <a:pt x="88492" y="652"/>
                </a:lnTo>
                <a:lnTo>
                  <a:pt x="70786" y="4842"/>
                </a:lnTo>
                <a:lnTo>
                  <a:pt x="46677" y="19367"/>
                </a:lnTo>
                <a:lnTo>
                  <a:pt x="41569" y="27808"/>
                </a:lnTo>
                <a:lnTo>
                  <a:pt x="27133" y="68740"/>
                </a:lnTo>
                <a:lnTo>
                  <a:pt x="21521" y="77101"/>
                </a:lnTo>
                <a:lnTo>
                  <a:pt x="8655" y="134314"/>
                </a:lnTo>
                <a:lnTo>
                  <a:pt x="939" y="196773"/>
                </a:lnTo>
                <a:lnTo>
                  <a:pt x="0" y="251984"/>
                </a:lnTo>
                <a:lnTo>
                  <a:pt x="5403" y="302361"/>
                </a:lnTo>
                <a:lnTo>
                  <a:pt x="20025" y="329789"/>
                </a:lnTo>
                <a:lnTo>
                  <a:pt x="35678" y="342197"/>
                </a:lnTo>
                <a:lnTo>
                  <a:pt x="94904" y="367187"/>
                </a:lnTo>
                <a:lnTo>
                  <a:pt x="129342" y="374863"/>
                </a:lnTo>
                <a:lnTo>
                  <a:pt x="166062" y="374017"/>
                </a:lnTo>
                <a:lnTo>
                  <a:pt x="184811" y="369263"/>
                </a:lnTo>
                <a:lnTo>
                  <a:pt x="199810" y="357037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505200" y="1114297"/>
            <a:ext cx="6299072" cy="3869816"/>
            <a:chOff x="3505200" y="1114297"/>
            <a:chExt cx="6299072" cy="3869816"/>
          </a:xfrm>
        </p:grpSpPr>
        <p:pic>
          <p:nvPicPr>
            <p:cNvPr id="2" name="Picture 1" descr="clipboard(1)(1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505200" y="1114297"/>
              <a:ext cx="6299072" cy="38698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6102604" y="2237340"/>
              <a:ext cx="708812" cy="197573"/>
            </a:xfrm>
            <a:custGeom>
              <a:avLst/>
              <a:gdLst/>
              <a:ahLst/>
              <a:cxnLst/>
              <a:rect l="0" t="0" r="0" b="0"/>
              <a:pathLst>
                <a:path w="708812" h="197573">
                  <a:moveTo>
                    <a:pt x="661922" y="125517"/>
                  </a:moveTo>
                  <a:lnTo>
                    <a:pt x="608894" y="140172"/>
                  </a:lnTo>
                  <a:lnTo>
                    <a:pt x="558684" y="146479"/>
                  </a:lnTo>
                  <a:lnTo>
                    <a:pt x="500586" y="157777"/>
                  </a:lnTo>
                  <a:lnTo>
                    <a:pt x="438721" y="171274"/>
                  </a:lnTo>
                  <a:lnTo>
                    <a:pt x="381440" y="184035"/>
                  </a:lnTo>
                  <a:lnTo>
                    <a:pt x="328185" y="190889"/>
                  </a:lnTo>
                  <a:lnTo>
                    <a:pt x="272345" y="197572"/>
                  </a:lnTo>
                  <a:lnTo>
                    <a:pt x="267673" y="196950"/>
                  </a:lnTo>
                  <a:lnTo>
                    <a:pt x="270408" y="195366"/>
                  </a:lnTo>
                  <a:lnTo>
                    <a:pt x="299083" y="190667"/>
                  </a:lnTo>
                  <a:lnTo>
                    <a:pt x="350694" y="183490"/>
                  </a:lnTo>
                  <a:lnTo>
                    <a:pt x="407119" y="171977"/>
                  </a:lnTo>
                  <a:lnTo>
                    <a:pt x="456314" y="168919"/>
                  </a:lnTo>
                  <a:lnTo>
                    <a:pt x="506765" y="168013"/>
                  </a:lnTo>
                  <a:lnTo>
                    <a:pt x="566326" y="167706"/>
                  </a:lnTo>
                  <a:lnTo>
                    <a:pt x="623152" y="167646"/>
                  </a:lnTo>
                  <a:lnTo>
                    <a:pt x="677314" y="166464"/>
                  </a:lnTo>
                  <a:lnTo>
                    <a:pt x="676862" y="164514"/>
                  </a:lnTo>
                  <a:lnTo>
                    <a:pt x="671883" y="162043"/>
                  </a:lnTo>
                  <a:lnTo>
                    <a:pt x="620160" y="158567"/>
                  </a:lnTo>
                  <a:lnTo>
                    <a:pt x="562331" y="157537"/>
                  </a:lnTo>
                  <a:lnTo>
                    <a:pt x="508151" y="162821"/>
                  </a:lnTo>
                  <a:lnTo>
                    <a:pt x="455053" y="166206"/>
                  </a:lnTo>
                  <a:lnTo>
                    <a:pt x="402276" y="172798"/>
                  </a:lnTo>
                  <a:lnTo>
                    <a:pt x="349594" y="176571"/>
                  </a:lnTo>
                  <a:lnTo>
                    <a:pt x="286626" y="179016"/>
                  </a:lnTo>
                  <a:lnTo>
                    <a:pt x="233958" y="186472"/>
                  </a:lnTo>
                  <a:lnTo>
                    <a:pt x="171040" y="194921"/>
                  </a:lnTo>
                  <a:lnTo>
                    <a:pt x="130561" y="196774"/>
                  </a:lnTo>
                  <a:lnTo>
                    <a:pt x="131037" y="195249"/>
                  </a:lnTo>
                  <a:lnTo>
                    <a:pt x="182188" y="177812"/>
                  </a:lnTo>
                  <a:lnTo>
                    <a:pt x="240256" y="169642"/>
                  </a:lnTo>
                  <a:lnTo>
                    <a:pt x="290799" y="162638"/>
                  </a:lnTo>
                  <a:lnTo>
                    <a:pt x="342820" y="153154"/>
                  </a:lnTo>
                  <a:lnTo>
                    <a:pt x="400867" y="148524"/>
                  </a:lnTo>
                  <a:lnTo>
                    <a:pt x="456931" y="147152"/>
                  </a:lnTo>
                  <a:lnTo>
                    <a:pt x="510587" y="146746"/>
                  </a:lnTo>
                  <a:lnTo>
                    <a:pt x="563530" y="141036"/>
                  </a:lnTo>
                  <a:lnTo>
                    <a:pt x="626586" y="137031"/>
                  </a:lnTo>
                  <a:lnTo>
                    <a:pt x="659865" y="136484"/>
                  </a:lnTo>
                  <a:lnTo>
                    <a:pt x="666400" y="132828"/>
                  </a:lnTo>
                  <a:lnTo>
                    <a:pt x="666077" y="126882"/>
                  </a:lnTo>
                  <a:lnTo>
                    <a:pt x="661183" y="119408"/>
                  </a:lnTo>
                  <a:lnTo>
                    <a:pt x="653240" y="114425"/>
                  </a:lnTo>
                  <a:lnTo>
                    <a:pt x="619705" y="107413"/>
                  </a:lnTo>
                  <a:lnTo>
                    <a:pt x="560213" y="105044"/>
                  </a:lnTo>
                  <a:lnTo>
                    <a:pt x="505054" y="107753"/>
                  </a:lnTo>
                  <a:lnTo>
                    <a:pt x="451666" y="112845"/>
                  </a:lnTo>
                  <a:lnTo>
                    <a:pt x="398803" y="114354"/>
                  </a:lnTo>
                  <a:lnTo>
                    <a:pt x="346095" y="117920"/>
                  </a:lnTo>
                  <a:lnTo>
                    <a:pt x="293433" y="123266"/>
                  </a:lnTo>
                  <a:lnTo>
                    <a:pt x="243904" y="124850"/>
                  </a:lnTo>
                  <a:lnTo>
                    <a:pt x="193354" y="125320"/>
                  </a:lnTo>
                  <a:lnTo>
                    <a:pt x="140162" y="125459"/>
                  </a:lnTo>
                  <a:lnTo>
                    <a:pt x="121193" y="125491"/>
                  </a:lnTo>
                  <a:lnTo>
                    <a:pt x="172868" y="125514"/>
                  </a:lnTo>
                  <a:lnTo>
                    <a:pt x="227194" y="125517"/>
                  </a:lnTo>
                  <a:lnTo>
                    <a:pt x="286105" y="125517"/>
                  </a:lnTo>
                  <a:lnTo>
                    <a:pt x="336489" y="125517"/>
                  </a:lnTo>
                  <a:lnTo>
                    <a:pt x="388463" y="122398"/>
                  </a:lnTo>
                  <a:lnTo>
                    <a:pt x="440907" y="117184"/>
                  </a:lnTo>
                  <a:lnTo>
                    <a:pt x="493491" y="115639"/>
                  </a:lnTo>
                  <a:lnTo>
                    <a:pt x="546116" y="115182"/>
                  </a:lnTo>
                  <a:lnTo>
                    <a:pt x="595634" y="115046"/>
                  </a:lnTo>
                  <a:lnTo>
                    <a:pt x="654288" y="115000"/>
                  </a:lnTo>
                  <a:lnTo>
                    <a:pt x="702424" y="109403"/>
                  </a:lnTo>
                  <a:lnTo>
                    <a:pt x="708811" y="105416"/>
                  </a:lnTo>
                  <a:lnTo>
                    <a:pt x="708389" y="100418"/>
                  </a:lnTo>
                  <a:lnTo>
                    <a:pt x="703429" y="94746"/>
                  </a:lnTo>
                  <a:lnTo>
                    <a:pt x="685439" y="88445"/>
                  </a:lnTo>
                  <a:lnTo>
                    <a:pt x="635762" y="78810"/>
                  </a:lnTo>
                  <a:lnTo>
                    <a:pt x="589180" y="74633"/>
                  </a:lnTo>
                  <a:lnTo>
                    <a:pt x="532745" y="78985"/>
                  </a:lnTo>
                  <a:lnTo>
                    <a:pt x="477158" y="82094"/>
                  </a:lnTo>
                  <a:lnTo>
                    <a:pt x="418054" y="88605"/>
                  </a:lnTo>
                  <a:lnTo>
                    <a:pt x="356088" y="97943"/>
                  </a:lnTo>
                  <a:lnTo>
                    <a:pt x="298864" y="108118"/>
                  </a:lnTo>
                  <a:lnTo>
                    <a:pt x="244863" y="118542"/>
                  </a:lnTo>
                  <a:lnTo>
                    <a:pt x="191819" y="123451"/>
                  </a:lnTo>
                  <a:lnTo>
                    <a:pt x="128728" y="132345"/>
                  </a:lnTo>
                  <a:lnTo>
                    <a:pt x="87738" y="133779"/>
                  </a:lnTo>
                  <a:lnTo>
                    <a:pt x="86110" y="132195"/>
                  </a:lnTo>
                  <a:lnTo>
                    <a:pt x="88535" y="129969"/>
                  </a:lnTo>
                  <a:lnTo>
                    <a:pt x="133283" y="119161"/>
                  </a:lnTo>
                  <a:lnTo>
                    <a:pt x="179165" y="115055"/>
                  </a:lnTo>
                  <a:lnTo>
                    <a:pt x="224705" y="109949"/>
                  </a:lnTo>
                  <a:lnTo>
                    <a:pt x="273021" y="106900"/>
                  </a:lnTo>
                  <a:lnTo>
                    <a:pt x="318282" y="105545"/>
                  </a:lnTo>
                  <a:lnTo>
                    <a:pt x="372410" y="104782"/>
                  </a:lnTo>
                  <a:lnTo>
                    <a:pt x="429522" y="104556"/>
                  </a:lnTo>
                  <a:lnTo>
                    <a:pt x="461927" y="104503"/>
                  </a:lnTo>
                  <a:lnTo>
                    <a:pt x="466591" y="103319"/>
                  </a:lnTo>
                  <a:lnTo>
                    <a:pt x="463851" y="101360"/>
                  </a:lnTo>
                  <a:lnTo>
                    <a:pt x="435169" y="96133"/>
                  </a:lnTo>
                  <a:lnTo>
                    <a:pt x="383555" y="94367"/>
                  </a:lnTo>
                  <a:lnTo>
                    <a:pt x="321063" y="101253"/>
                  </a:lnTo>
                  <a:lnTo>
                    <a:pt x="262447" y="106947"/>
                  </a:lnTo>
                  <a:lnTo>
                    <a:pt x="205807" y="113400"/>
                  </a:lnTo>
                  <a:lnTo>
                    <a:pt x="158020" y="114518"/>
                  </a:lnTo>
                  <a:lnTo>
                    <a:pt x="149342" y="112335"/>
                  </a:lnTo>
                  <a:lnTo>
                    <a:pt x="145897" y="108541"/>
                  </a:lnTo>
                  <a:lnTo>
                    <a:pt x="145940" y="103671"/>
                  </a:lnTo>
                  <a:lnTo>
                    <a:pt x="167825" y="95141"/>
                  </a:lnTo>
                  <a:lnTo>
                    <a:pt x="216826" y="86881"/>
                  </a:lnTo>
                  <a:lnTo>
                    <a:pt x="275305" y="78501"/>
                  </a:lnTo>
                  <a:lnTo>
                    <a:pt x="331916" y="72816"/>
                  </a:lnTo>
                  <a:lnTo>
                    <a:pt x="391279" y="64761"/>
                  </a:lnTo>
                  <a:lnTo>
                    <a:pt x="412954" y="63420"/>
                  </a:lnTo>
                  <a:lnTo>
                    <a:pt x="356335" y="62441"/>
                  </a:lnTo>
                  <a:lnTo>
                    <a:pt x="308815" y="63544"/>
                  </a:lnTo>
                  <a:lnTo>
                    <a:pt x="258860" y="69590"/>
                  </a:lnTo>
                  <a:lnTo>
                    <a:pt x="199466" y="75346"/>
                  </a:lnTo>
                  <a:lnTo>
                    <a:pt x="148263" y="87401"/>
                  </a:lnTo>
                  <a:lnTo>
                    <a:pt x="109514" y="91997"/>
                  </a:lnTo>
                  <a:lnTo>
                    <a:pt x="106477" y="90302"/>
                  </a:lnTo>
                  <a:lnTo>
                    <a:pt x="110301" y="86833"/>
                  </a:lnTo>
                  <a:lnTo>
                    <a:pt x="147288" y="70043"/>
                  </a:lnTo>
                  <a:lnTo>
                    <a:pt x="210287" y="60240"/>
                  </a:lnTo>
                  <a:lnTo>
                    <a:pt x="265564" y="53481"/>
                  </a:lnTo>
                  <a:lnTo>
                    <a:pt x="315477" y="44911"/>
                  </a:lnTo>
                  <a:lnTo>
                    <a:pt x="351952" y="42362"/>
                  </a:lnTo>
                  <a:lnTo>
                    <a:pt x="351160" y="42005"/>
                  </a:lnTo>
                  <a:lnTo>
                    <a:pt x="299500" y="41431"/>
                  </a:lnTo>
                  <a:lnTo>
                    <a:pt x="250641" y="46920"/>
                  </a:lnTo>
                  <a:lnTo>
                    <a:pt x="192210" y="52020"/>
                  </a:lnTo>
                  <a:lnTo>
                    <a:pt x="132489" y="59960"/>
                  </a:lnTo>
                  <a:lnTo>
                    <a:pt x="115944" y="60756"/>
                  </a:lnTo>
                  <a:lnTo>
                    <a:pt x="110764" y="58946"/>
                  </a:lnTo>
                  <a:lnTo>
                    <a:pt x="113159" y="55400"/>
                  </a:lnTo>
                  <a:lnTo>
                    <a:pt x="141357" y="42351"/>
                  </a:lnTo>
                  <a:lnTo>
                    <a:pt x="179347" y="34195"/>
                  </a:lnTo>
                  <a:lnTo>
                    <a:pt x="234106" y="25850"/>
                  </a:lnTo>
                  <a:lnTo>
                    <a:pt x="288814" y="20172"/>
                  </a:lnTo>
                  <a:lnTo>
                    <a:pt x="351049" y="11314"/>
                  </a:lnTo>
                  <a:lnTo>
                    <a:pt x="355238" y="10777"/>
                  </a:lnTo>
                  <a:lnTo>
                    <a:pt x="347413" y="10181"/>
                  </a:lnTo>
                  <a:lnTo>
                    <a:pt x="299933" y="15434"/>
                  </a:lnTo>
                  <a:lnTo>
                    <a:pt x="250770" y="18811"/>
                  </a:lnTo>
                  <a:lnTo>
                    <a:pt x="200978" y="25400"/>
                  </a:lnTo>
                  <a:lnTo>
                    <a:pt x="140156" y="38108"/>
                  </a:lnTo>
                  <a:lnTo>
                    <a:pt x="79962" y="51883"/>
                  </a:lnTo>
                  <a:lnTo>
                    <a:pt x="55833" y="55356"/>
                  </a:lnTo>
                  <a:lnTo>
                    <a:pt x="54312" y="53007"/>
                  </a:lnTo>
                  <a:lnTo>
                    <a:pt x="56807" y="49101"/>
                  </a:lnTo>
                  <a:lnTo>
                    <a:pt x="77087" y="38015"/>
                  </a:lnTo>
                  <a:lnTo>
                    <a:pt x="127679" y="27321"/>
                  </a:lnTo>
                  <a:lnTo>
                    <a:pt x="177764" y="16744"/>
                  </a:lnTo>
                  <a:lnTo>
                    <a:pt x="233419" y="6200"/>
                  </a:lnTo>
                  <a:lnTo>
                    <a:pt x="288938" y="563"/>
                  </a:lnTo>
                  <a:lnTo>
                    <a:pt x="288094" y="101"/>
                  </a:lnTo>
                  <a:lnTo>
                    <a:pt x="237307" y="467"/>
                  </a:lnTo>
                  <a:lnTo>
                    <a:pt x="179441" y="6447"/>
                  </a:lnTo>
                  <a:lnTo>
                    <a:pt x="119308" y="12180"/>
                  </a:lnTo>
                  <a:lnTo>
                    <a:pt x="67699" y="18642"/>
                  </a:lnTo>
                  <a:lnTo>
                    <a:pt x="65732" y="18002"/>
                  </a:lnTo>
                  <a:lnTo>
                    <a:pt x="116127" y="8570"/>
                  </a:lnTo>
                  <a:lnTo>
                    <a:pt x="171872" y="1959"/>
                  </a:lnTo>
                  <a:lnTo>
                    <a:pt x="224264" y="0"/>
                  </a:lnTo>
                  <a:lnTo>
                    <a:pt x="252158" y="712"/>
                  </a:lnTo>
                  <a:lnTo>
                    <a:pt x="253046" y="2539"/>
                  </a:lnTo>
                  <a:lnTo>
                    <a:pt x="216011" y="17166"/>
                  </a:lnTo>
                  <a:lnTo>
                    <a:pt x="165656" y="30849"/>
                  </a:lnTo>
                  <a:lnTo>
                    <a:pt x="110649" y="44816"/>
                  </a:lnTo>
                  <a:lnTo>
                    <a:pt x="52157" y="62349"/>
                  </a:lnTo>
                  <a:lnTo>
                    <a:pt x="38795" y="67027"/>
                  </a:lnTo>
                  <a:lnTo>
                    <a:pt x="91614" y="61742"/>
                  </a:lnTo>
                  <a:lnTo>
                    <a:pt x="151382" y="53356"/>
                  </a:lnTo>
                  <a:lnTo>
                    <a:pt x="203375" y="52273"/>
                  </a:lnTo>
                  <a:lnTo>
                    <a:pt x="252055" y="51953"/>
                  </a:lnTo>
                  <a:lnTo>
                    <a:pt x="256486" y="53078"/>
                  </a:lnTo>
                  <a:lnTo>
                    <a:pt x="253591" y="54997"/>
                  </a:lnTo>
                  <a:lnTo>
                    <a:pt x="195739" y="66484"/>
                  </a:lnTo>
                  <a:lnTo>
                    <a:pt x="145808" y="76570"/>
                  </a:lnTo>
                  <a:lnTo>
                    <a:pt x="87015" y="83223"/>
                  </a:lnTo>
                  <a:lnTo>
                    <a:pt x="30341" y="94589"/>
                  </a:lnTo>
                  <a:lnTo>
                    <a:pt x="16260" y="97880"/>
                  </a:lnTo>
                  <a:lnTo>
                    <a:pt x="12722" y="101243"/>
                  </a:lnTo>
                  <a:lnTo>
                    <a:pt x="16212" y="104655"/>
                  </a:lnTo>
                  <a:lnTo>
                    <a:pt x="24389" y="108100"/>
                  </a:lnTo>
                  <a:lnTo>
                    <a:pt x="42832" y="108808"/>
                  </a:lnTo>
                  <a:lnTo>
                    <a:pt x="105574" y="103863"/>
                  </a:lnTo>
                  <a:lnTo>
                    <a:pt x="164716" y="97394"/>
                  </a:lnTo>
                  <a:lnTo>
                    <a:pt x="202906" y="94958"/>
                  </a:lnTo>
                  <a:lnTo>
                    <a:pt x="192753" y="94388"/>
                  </a:lnTo>
                  <a:lnTo>
                    <a:pt x="136913" y="105445"/>
                  </a:lnTo>
                  <a:lnTo>
                    <a:pt x="82485" y="118693"/>
                  </a:lnTo>
                  <a:lnTo>
                    <a:pt x="33172" y="131405"/>
                  </a:lnTo>
                  <a:lnTo>
                    <a:pt x="34525" y="132952"/>
                  </a:lnTo>
                  <a:lnTo>
                    <a:pt x="40107" y="133983"/>
                  </a:lnTo>
                  <a:lnTo>
                    <a:pt x="100824" y="124321"/>
                  </a:lnTo>
                  <a:lnTo>
                    <a:pt x="151005" y="111243"/>
                  </a:lnTo>
                  <a:lnTo>
                    <a:pt x="213213" y="98565"/>
                  </a:lnTo>
                  <a:lnTo>
                    <a:pt x="242957" y="95991"/>
                  </a:lnTo>
                  <a:lnTo>
                    <a:pt x="251591" y="91795"/>
                  </a:lnTo>
                  <a:lnTo>
                    <a:pt x="256177" y="85488"/>
                  </a:lnTo>
                  <a:lnTo>
                    <a:pt x="258064" y="77774"/>
                  </a:lnTo>
                  <a:lnTo>
                    <a:pt x="253473" y="72632"/>
                  </a:lnTo>
                  <a:lnTo>
                    <a:pt x="232775" y="66918"/>
                  </a:lnTo>
                  <a:lnTo>
                    <a:pt x="171469" y="63701"/>
                  </a:lnTo>
                  <a:lnTo>
                    <a:pt x="121979" y="68337"/>
                  </a:lnTo>
                  <a:lnTo>
                    <a:pt x="66580" y="73148"/>
                  </a:lnTo>
                  <a:lnTo>
                    <a:pt x="4196" y="81822"/>
                  </a:lnTo>
                  <a:lnTo>
                    <a:pt x="0" y="81179"/>
                  </a:lnTo>
                  <a:lnTo>
                    <a:pt x="1882" y="79581"/>
                  </a:lnTo>
                  <a:lnTo>
                    <a:pt x="64958" y="62011"/>
                  </a:lnTo>
                  <a:lnTo>
                    <a:pt x="116547" y="51718"/>
                  </a:lnTo>
                  <a:lnTo>
                    <a:pt x="171008" y="43350"/>
                  </a:lnTo>
                  <a:lnTo>
                    <a:pt x="224008" y="41900"/>
                  </a:lnTo>
                  <a:lnTo>
                    <a:pt x="280753" y="34175"/>
                  </a:lnTo>
                  <a:lnTo>
                    <a:pt x="311377" y="31772"/>
                  </a:lnTo>
                  <a:lnTo>
                    <a:pt x="290425" y="32230"/>
                  </a:lnTo>
                  <a:lnTo>
                    <a:pt x="241359" y="42273"/>
                  </a:lnTo>
                  <a:lnTo>
                    <a:pt x="188311" y="52109"/>
                  </a:lnTo>
                  <a:lnTo>
                    <a:pt x="129162" y="65913"/>
                  </a:lnTo>
                  <a:lnTo>
                    <a:pt x="124255" y="67064"/>
                  </a:lnTo>
                  <a:lnTo>
                    <a:pt x="124493" y="66662"/>
                  </a:lnTo>
                  <a:lnTo>
                    <a:pt x="128161" y="65223"/>
                  </a:lnTo>
                  <a:lnTo>
                    <a:pt x="180343" y="62725"/>
                  </a:lnTo>
                  <a:lnTo>
                    <a:pt x="234303" y="62421"/>
                  </a:lnTo>
                  <a:lnTo>
                    <a:pt x="290022" y="62361"/>
                  </a:lnTo>
                  <a:lnTo>
                    <a:pt x="342969" y="65469"/>
                  </a:lnTo>
                  <a:lnTo>
                    <a:pt x="393159" y="77001"/>
                  </a:lnTo>
                  <a:lnTo>
                    <a:pt x="446963" y="83309"/>
                  </a:lnTo>
                  <a:lnTo>
                    <a:pt x="503417" y="97891"/>
                  </a:lnTo>
                  <a:lnTo>
                    <a:pt x="524795" y="98421"/>
                  </a:lnTo>
                  <a:lnTo>
                    <a:pt x="545994" y="97097"/>
                  </a:lnTo>
                  <a:lnTo>
                    <a:pt x="604325" y="103260"/>
                  </a:lnTo>
                  <a:lnTo>
                    <a:pt x="663364" y="112636"/>
                  </a:lnTo>
                  <a:lnTo>
                    <a:pt x="682980" y="114989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90105" y="2189934"/>
              <a:ext cx="861185" cy="298260"/>
            </a:xfrm>
            <a:custGeom>
              <a:avLst/>
              <a:gdLst/>
              <a:ahLst/>
              <a:cxnLst/>
              <a:rect l="0" t="0" r="0" b="0"/>
              <a:pathLst>
                <a:path w="861185" h="298260">
                  <a:moveTo>
                    <a:pt x="411209" y="57110"/>
                  </a:moveTo>
                  <a:lnTo>
                    <a:pt x="464236" y="71764"/>
                  </a:lnTo>
                  <a:lnTo>
                    <a:pt x="524878" y="97110"/>
                  </a:lnTo>
                  <a:lnTo>
                    <a:pt x="554852" y="112246"/>
                  </a:lnTo>
                  <a:lnTo>
                    <a:pt x="614613" y="167172"/>
                  </a:lnTo>
                  <a:lnTo>
                    <a:pt x="628732" y="185575"/>
                  </a:lnTo>
                  <a:lnTo>
                    <a:pt x="628754" y="191886"/>
                  </a:lnTo>
                  <a:lnTo>
                    <a:pt x="624089" y="196094"/>
                  </a:lnTo>
                  <a:lnTo>
                    <a:pt x="616300" y="198899"/>
                  </a:lnTo>
                  <a:lnTo>
                    <a:pt x="595167" y="195777"/>
                  </a:lnTo>
                  <a:lnTo>
                    <a:pt x="549061" y="174708"/>
                  </a:lnTo>
                  <a:lnTo>
                    <a:pt x="494059" y="134168"/>
                  </a:lnTo>
                  <a:lnTo>
                    <a:pt x="445732" y="96084"/>
                  </a:lnTo>
                  <a:lnTo>
                    <a:pt x="437734" y="86603"/>
                  </a:lnTo>
                  <a:lnTo>
                    <a:pt x="428847" y="63589"/>
                  </a:lnTo>
                  <a:lnTo>
                    <a:pt x="426477" y="50901"/>
                  </a:lnTo>
                  <a:lnTo>
                    <a:pt x="430083" y="27444"/>
                  </a:lnTo>
                  <a:lnTo>
                    <a:pt x="434320" y="16276"/>
                  </a:lnTo>
                  <a:lnTo>
                    <a:pt x="441824" y="8830"/>
                  </a:lnTo>
                  <a:lnTo>
                    <a:pt x="462640" y="557"/>
                  </a:lnTo>
                  <a:lnTo>
                    <a:pt x="484370" y="0"/>
                  </a:lnTo>
                  <a:lnTo>
                    <a:pt x="505726" y="4822"/>
                  </a:lnTo>
                  <a:lnTo>
                    <a:pt x="558576" y="33514"/>
                  </a:lnTo>
                  <a:lnTo>
                    <a:pt x="616187" y="83808"/>
                  </a:lnTo>
                  <a:lnTo>
                    <a:pt x="666110" y="144961"/>
                  </a:lnTo>
                  <a:lnTo>
                    <a:pt x="687827" y="194458"/>
                  </a:lnTo>
                  <a:lnTo>
                    <a:pt x="685698" y="200148"/>
                  </a:lnTo>
                  <a:lnTo>
                    <a:pt x="679599" y="202771"/>
                  </a:lnTo>
                  <a:lnTo>
                    <a:pt x="670854" y="203351"/>
                  </a:lnTo>
                  <a:lnTo>
                    <a:pt x="654898" y="197755"/>
                  </a:lnTo>
                  <a:lnTo>
                    <a:pt x="640008" y="186299"/>
                  </a:lnTo>
                  <a:lnTo>
                    <a:pt x="619641" y="160119"/>
                  </a:lnTo>
                  <a:lnTo>
                    <a:pt x="588065" y="97855"/>
                  </a:lnTo>
                  <a:lnTo>
                    <a:pt x="583398" y="72489"/>
                  </a:lnTo>
                  <a:lnTo>
                    <a:pt x="587563" y="51857"/>
                  </a:lnTo>
                  <a:lnTo>
                    <a:pt x="591949" y="43079"/>
                  </a:lnTo>
                  <a:lnTo>
                    <a:pt x="599553" y="39568"/>
                  </a:lnTo>
                  <a:lnTo>
                    <a:pt x="620479" y="41904"/>
                  </a:lnTo>
                  <a:lnTo>
                    <a:pt x="674250" y="68871"/>
                  </a:lnTo>
                  <a:lnTo>
                    <a:pt x="694232" y="83394"/>
                  </a:lnTo>
                  <a:lnTo>
                    <a:pt x="740685" y="142967"/>
                  </a:lnTo>
                  <a:lnTo>
                    <a:pt x="759695" y="181465"/>
                  </a:lnTo>
                  <a:lnTo>
                    <a:pt x="764963" y="208695"/>
                  </a:lnTo>
                  <a:lnTo>
                    <a:pt x="761065" y="230156"/>
                  </a:lnTo>
                  <a:lnTo>
                    <a:pt x="756750" y="239155"/>
                  </a:lnTo>
                  <a:lnTo>
                    <a:pt x="751534" y="242814"/>
                  </a:lnTo>
                  <a:lnTo>
                    <a:pt x="745718" y="242914"/>
                  </a:lnTo>
                  <a:lnTo>
                    <a:pt x="733014" y="236786"/>
                  </a:lnTo>
                  <a:lnTo>
                    <a:pt x="719570" y="226263"/>
                  </a:lnTo>
                  <a:lnTo>
                    <a:pt x="686954" y="172060"/>
                  </a:lnTo>
                  <a:lnTo>
                    <a:pt x="672545" y="141082"/>
                  </a:lnTo>
                  <a:lnTo>
                    <a:pt x="670858" y="120168"/>
                  </a:lnTo>
                  <a:lnTo>
                    <a:pt x="679307" y="78145"/>
                  </a:lnTo>
                  <a:lnTo>
                    <a:pt x="684697" y="72303"/>
                  </a:lnTo>
                  <a:lnTo>
                    <a:pt x="691801" y="69578"/>
                  </a:lnTo>
                  <a:lnTo>
                    <a:pt x="700045" y="68932"/>
                  </a:lnTo>
                  <a:lnTo>
                    <a:pt x="715446" y="74452"/>
                  </a:lnTo>
                  <a:lnTo>
                    <a:pt x="765605" y="117170"/>
                  </a:lnTo>
                  <a:lnTo>
                    <a:pt x="800755" y="171705"/>
                  </a:lnTo>
                  <a:lnTo>
                    <a:pt x="807776" y="182640"/>
                  </a:lnTo>
                  <a:lnTo>
                    <a:pt x="812459" y="207268"/>
                  </a:lnTo>
                  <a:lnTo>
                    <a:pt x="812070" y="220386"/>
                  </a:lnTo>
                  <a:lnTo>
                    <a:pt x="809470" y="226792"/>
                  </a:lnTo>
                  <a:lnTo>
                    <a:pt x="805398" y="228723"/>
                  </a:lnTo>
                  <a:lnTo>
                    <a:pt x="800344" y="227671"/>
                  </a:lnTo>
                  <a:lnTo>
                    <a:pt x="795804" y="223460"/>
                  </a:lnTo>
                  <a:lnTo>
                    <a:pt x="780112" y="191485"/>
                  </a:lnTo>
                  <a:lnTo>
                    <a:pt x="763382" y="132604"/>
                  </a:lnTo>
                  <a:lnTo>
                    <a:pt x="761221" y="92867"/>
                  </a:lnTo>
                  <a:lnTo>
                    <a:pt x="764861" y="69493"/>
                  </a:lnTo>
                  <a:lnTo>
                    <a:pt x="770980" y="61856"/>
                  </a:lnTo>
                  <a:lnTo>
                    <a:pt x="790255" y="53370"/>
                  </a:lnTo>
                  <a:lnTo>
                    <a:pt x="799607" y="53447"/>
                  </a:lnTo>
                  <a:lnTo>
                    <a:pt x="816237" y="59771"/>
                  </a:lnTo>
                  <a:lnTo>
                    <a:pt x="838753" y="82075"/>
                  </a:lnTo>
                  <a:lnTo>
                    <a:pt x="854654" y="110911"/>
                  </a:lnTo>
                  <a:lnTo>
                    <a:pt x="861184" y="147270"/>
                  </a:lnTo>
                  <a:lnTo>
                    <a:pt x="857530" y="187679"/>
                  </a:lnTo>
                  <a:lnTo>
                    <a:pt x="852646" y="197969"/>
                  </a:lnTo>
                  <a:lnTo>
                    <a:pt x="837860" y="212521"/>
                  </a:lnTo>
                  <a:lnTo>
                    <a:pt x="830174" y="214529"/>
                  </a:lnTo>
                  <a:lnTo>
                    <a:pt x="822710" y="213529"/>
                  </a:lnTo>
                  <a:lnTo>
                    <a:pt x="815394" y="210522"/>
                  </a:lnTo>
                  <a:lnTo>
                    <a:pt x="804147" y="197823"/>
                  </a:lnTo>
                  <a:lnTo>
                    <a:pt x="776426" y="142581"/>
                  </a:lnTo>
                  <a:lnTo>
                    <a:pt x="755632" y="79948"/>
                  </a:lnTo>
                  <a:lnTo>
                    <a:pt x="754579" y="57902"/>
                  </a:lnTo>
                  <a:lnTo>
                    <a:pt x="755936" y="47109"/>
                  </a:lnTo>
                  <a:lnTo>
                    <a:pt x="759180" y="42254"/>
                  </a:lnTo>
                  <a:lnTo>
                    <a:pt x="763682" y="41357"/>
                  </a:lnTo>
                  <a:lnTo>
                    <a:pt x="769023" y="43098"/>
                  </a:lnTo>
                  <a:lnTo>
                    <a:pt x="793308" y="62317"/>
                  </a:lnTo>
                  <a:lnTo>
                    <a:pt x="823380" y="100253"/>
                  </a:lnTo>
                  <a:lnTo>
                    <a:pt x="849417" y="162485"/>
                  </a:lnTo>
                  <a:lnTo>
                    <a:pt x="856702" y="183492"/>
                  </a:lnTo>
                  <a:lnTo>
                    <a:pt x="856773" y="192838"/>
                  </a:lnTo>
                  <a:lnTo>
                    <a:pt x="850613" y="209460"/>
                  </a:lnTo>
                  <a:lnTo>
                    <a:pt x="842185" y="214829"/>
                  </a:lnTo>
                  <a:lnTo>
                    <a:pt x="817223" y="220794"/>
                  </a:lnTo>
                  <a:lnTo>
                    <a:pt x="789751" y="217206"/>
                  </a:lnTo>
                  <a:lnTo>
                    <a:pt x="728387" y="196606"/>
                  </a:lnTo>
                  <a:lnTo>
                    <a:pt x="669006" y="170915"/>
                  </a:lnTo>
                  <a:lnTo>
                    <a:pt x="608804" y="152064"/>
                  </a:lnTo>
                  <a:lnTo>
                    <a:pt x="547974" y="135515"/>
                  </a:lnTo>
                  <a:lnTo>
                    <a:pt x="488484" y="131739"/>
                  </a:lnTo>
                  <a:lnTo>
                    <a:pt x="426603" y="136582"/>
                  </a:lnTo>
                  <a:lnTo>
                    <a:pt x="371009" y="140399"/>
                  </a:lnTo>
                  <a:lnTo>
                    <a:pt x="308035" y="144272"/>
                  </a:lnTo>
                  <a:lnTo>
                    <a:pt x="255778" y="155956"/>
                  </a:lnTo>
                  <a:lnTo>
                    <a:pt x="192634" y="164667"/>
                  </a:lnTo>
                  <a:lnTo>
                    <a:pt x="137800" y="181411"/>
                  </a:lnTo>
                  <a:lnTo>
                    <a:pt x="74326" y="211748"/>
                  </a:lnTo>
                  <a:lnTo>
                    <a:pt x="27247" y="243605"/>
                  </a:lnTo>
                  <a:lnTo>
                    <a:pt x="4724" y="264316"/>
                  </a:lnTo>
                  <a:lnTo>
                    <a:pt x="1009" y="272456"/>
                  </a:lnTo>
                  <a:lnTo>
                    <a:pt x="0" y="290860"/>
                  </a:lnTo>
                  <a:lnTo>
                    <a:pt x="3709" y="296002"/>
                  </a:lnTo>
                  <a:lnTo>
                    <a:pt x="9691" y="298259"/>
                  </a:lnTo>
                  <a:lnTo>
                    <a:pt x="55686" y="293478"/>
                  </a:lnTo>
                  <a:lnTo>
                    <a:pt x="112691" y="280098"/>
                  </a:lnTo>
                  <a:lnTo>
                    <a:pt x="172131" y="259258"/>
                  </a:lnTo>
                  <a:lnTo>
                    <a:pt x="222608" y="244128"/>
                  </a:lnTo>
                  <a:lnTo>
                    <a:pt x="271489" y="224827"/>
                  </a:lnTo>
                  <a:lnTo>
                    <a:pt x="321847" y="207410"/>
                  </a:lnTo>
                  <a:lnTo>
                    <a:pt x="378102" y="191721"/>
                  </a:lnTo>
                  <a:lnTo>
                    <a:pt x="431815" y="178493"/>
                  </a:lnTo>
                  <a:lnTo>
                    <a:pt x="484775" y="171454"/>
                  </a:lnTo>
                  <a:lnTo>
                    <a:pt x="531272" y="165080"/>
                  </a:lnTo>
                  <a:lnTo>
                    <a:pt x="569136" y="162395"/>
                  </a:lnTo>
                </a:path>
              </a:pathLst>
            </a:custGeom>
            <a:ln w="1270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352843" y="3152495"/>
              <a:ext cx="958959" cy="155582"/>
            </a:xfrm>
            <a:custGeom>
              <a:avLst/>
              <a:gdLst/>
              <a:ahLst/>
              <a:cxnLst/>
              <a:rect l="0" t="0" r="0" b="0"/>
              <a:pathLst>
                <a:path w="958959" h="155582">
                  <a:moveTo>
                    <a:pt x="958958" y="0"/>
                  </a:moveTo>
                  <a:lnTo>
                    <a:pt x="900341" y="0"/>
                  </a:lnTo>
                  <a:lnTo>
                    <a:pt x="844998" y="0"/>
                  </a:lnTo>
                  <a:lnTo>
                    <a:pt x="794820" y="0"/>
                  </a:lnTo>
                  <a:lnTo>
                    <a:pt x="737189" y="0"/>
                  </a:lnTo>
                  <a:lnTo>
                    <a:pt x="682549" y="0"/>
                  </a:lnTo>
                  <a:lnTo>
                    <a:pt x="629314" y="0"/>
                  </a:lnTo>
                  <a:lnTo>
                    <a:pt x="576497" y="0"/>
                  </a:lnTo>
                  <a:lnTo>
                    <a:pt x="524972" y="0"/>
                  </a:lnTo>
                  <a:lnTo>
                    <a:pt x="461928" y="0"/>
                  </a:lnTo>
                  <a:lnTo>
                    <a:pt x="399085" y="0"/>
                  </a:lnTo>
                  <a:lnTo>
                    <a:pt x="339272" y="6066"/>
                  </a:lnTo>
                  <a:lnTo>
                    <a:pt x="285967" y="3487"/>
                  </a:lnTo>
                  <a:lnTo>
                    <a:pt x="231616" y="8791"/>
                  </a:lnTo>
                  <a:lnTo>
                    <a:pt x="181756" y="15774"/>
                  </a:lnTo>
                  <a:lnTo>
                    <a:pt x="177611" y="18705"/>
                  </a:lnTo>
                  <a:lnTo>
                    <a:pt x="178357" y="21828"/>
                  </a:lnTo>
                  <a:lnTo>
                    <a:pt x="182364" y="25081"/>
                  </a:lnTo>
                  <a:lnTo>
                    <a:pt x="240347" y="33848"/>
                  </a:lnTo>
                  <a:lnTo>
                    <a:pt x="295785" y="46070"/>
                  </a:lnTo>
                  <a:lnTo>
                    <a:pt x="351461" y="56284"/>
                  </a:lnTo>
                  <a:lnTo>
                    <a:pt x="394941" y="63230"/>
                  </a:lnTo>
                  <a:lnTo>
                    <a:pt x="441562" y="69046"/>
                  </a:lnTo>
                  <a:lnTo>
                    <a:pt x="489579" y="71632"/>
                  </a:lnTo>
                  <a:lnTo>
                    <a:pt x="540293" y="78676"/>
                  </a:lnTo>
                  <a:lnTo>
                    <a:pt x="597275" y="84301"/>
                  </a:lnTo>
                  <a:lnTo>
                    <a:pt x="653591" y="92345"/>
                  </a:lnTo>
                  <a:lnTo>
                    <a:pt x="709776" y="99869"/>
                  </a:lnTo>
                  <a:lnTo>
                    <a:pt x="771639" y="116025"/>
                  </a:lnTo>
                  <a:lnTo>
                    <a:pt x="818448" y="126405"/>
                  </a:lnTo>
                  <a:lnTo>
                    <a:pt x="880380" y="140392"/>
                  </a:lnTo>
                  <a:lnTo>
                    <a:pt x="882006" y="141558"/>
                  </a:lnTo>
                  <a:lnTo>
                    <a:pt x="821703" y="132130"/>
                  </a:lnTo>
                  <a:lnTo>
                    <a:pt x="760622" y="122468"/>
                  </a:lnTo>
                  <a:lnTo>
                    <a:pt x="714441" y="115651"/>
                  </a:lnTo>
                  <a:lnTo>
                    <a:pt x="666620" y="109892"/>
                  </a:lnTo>
                  <a:lnTo>
                    <a:pt x="618070" y="107333"/>
                  </a:lnTo>
                  <a:lnTo>
                    <a:pt x="567056" y="100302"/>
                  </a:lnTo>
                  <a:lnTo>
                    <a:pt x="506462" y="95852"/>
                  </a:lnTo>
                  <a:lnTo>
                    <a:pt x="443650" y="93911"/>
                  </a:lnTo>
                  <a:lnTo>
                    <a:pt x="401209" y="89311"/>
                  </a:lnTo>
                  <a:lnTo>
                    <a:pt x="337854" y="80145"/>
                  </a:lnTo>
                  <a:lnTo>
                    <a:pt x="280218" y="70020"/>
                  </a:lnTo>
                  <a:lnTo>
                    <a:pt x="225151" y="56118"/>
                  </a:lnTo>
                  <a:lnTo>
                    <a:pt x="169741" y="38600"/>
                  </a:lnTo>
                  <a:lnTo>
                    <a:pt x="118884" y="24565"/>
                  </a:lnTo>
                  <a:lnTo>
                    <a:pt x="55415" y="7019"/>
                  </a:lnTo>
                  <a:lnTo>
                    <a:pt x="46590" y="8189"/>
                  </a:lnTo>
                  <a:lnTo>
                    <a:pt x="39537" y="12478"/>
                  </a:lnTo>
                  <a:lnTo>
                    <a:pt x="33665" y="18847"/>
                  </a:lnTo>
                  <a:lnTo>
                    <a:pt x="30921" y="26603"/>
                  </a:lnTo>
                  <a:lnTo>
                    <a:pt x="30990" y="44579"/>
                  </a:lnTo>
                  <a:lnTo>
                    <a:pt x="38041" y="61147"/>
                  </a:lnTo>
                  <a:lnTo>
                    <a:pt x="88820" y="119244"/>
                  </a:lnTo>
                  <a:lnTo>
                    <a:pt x="123726" y="154408"/>
                  </a:lnTo>
                  <a:lnTo>
                    <a:pt x="127226" y="155581"/>
                  </a:lnTo>
                  <a:lnTo>
                    <a:pt x="128389" y="152854"/>
                  </a:lnTo>
                  <a:lnTo>
                    <a:pt x="127995" y="147526"/>
                  </a:lnTo>
                  <a:lnTo>
                    <a:pt x="110552" y="107693"/>
                  </a:lnTo>
                  <a:lnTo>
                    <a:pt x="77729" y="67460"/>
                  </a:lnTo>
                  <a:lnTo>
                    <a:pt x="41524" y="39928"/>
                  </a:lnTo>
                  <a:lnTo>
                    <a:pt x="21275" y="30224"/>
                  </a:lnTo>
                  <a:lnTo>
                    <a:pt x="13302" y="30678"/>
                  </a:lnTo>
                  <a:lnTo>
                    <a:pt x="6816" y="34490"/>
                  </a:lnTo>
                  <a:lnTo>
                    <a:pt x="1323" y="40541"/>
                  </a:lnTo>
                  <a:lnTo>
                    <a:pt x="0" y="48084"/>
                  </a:lnTo>
                  <a:lnTo>
                    <a:pt x="4770" y="65824"/>
                  </a:lnTo>
                  <a:lnTo>
                    <a:pt x="17808" y="82287"/>
                  </a:lnTo>
                  <a:lnTo>
                    <a:pt x="76403" y="133247"/>
                  </a:lnTo>
                  <a:lnTo>
                    <a:pt x="112284" y="148795"/>
                  </a:lnTo>
                  <a:lnTo>
                    <a:pt x="135782" y="150749"/>
                  </a:lnTo>
                  <a:lnTo>
                    <a:pt x="191290" y="140605"/>
                  </a:lnTo>
                  <a:lnTo>
                    <a:pt x="237654" y="137608"/>
                  </a:lnTo>
                  <a:lnTo>
                    <a:pt x="264077" y="136870"/>
                  </a:lnTo>
                </a:path>
              </a:pathLst>
            </a:custGeom>
            <a:ln w="1270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069645" y="3102681"/>
              <a:ext cx="452175" cy="170784"/>
            </a:xfrm>
            <a:custGeom>
              <a:avLst/>
              <a:gdLst/>
              <a:ahLst/>
              <a:cxnLst/>
              <a:rect l="0" t="0" r="0" b="0"/>
              <a:pathLst>
                <a:path w="452175" h="170784">
                  <a:moveTo>
                    <a:pt x="0" y="112985"/>
                  </a:moveTo>
                  <a:lnTo>
                    <a:pt x="55170" y="112985"/>
                  </a:lnTo>
                  <a:lnTo>
                    <a:pt x="116563" y="112985"/>
                  </a:lnTo>
                  <a:lnTo>
                    <a:pt x="172968" y="116105"/>
                  </a:lnTo>
                  <a:lnTo>
                    <a:pt x="225555" y="121318"/>
                  </a:lnTo>
                  <a:lnTo>
                    <a:pt x="279351" y="125983"/>
                  </a:lnTo>
                  <a:lnTo>
                    <a:pt x="333861" y="138039"/>
                  </a:lnTo>
                  <a:lnTo>
                    <a:pt x="337218" y="140216"/>
                  </a:lnTo>
                  <a:lnTo>
                    <a:pt x="334776" y="141668"/>
                  </a:lnTo>
                  <a:lnTo>
                    <a:pt x="286058" y="143997"/>
                  </a:lnTo>
                  <a:lnTo>
                    <a:pt x="229037" y="149990"/>
                  </a:lnTo>
                  <a:lnTo>
                    <a:pt x="178867" y="153585"/>
                  </a:lnTo>
                  <a:lnTo>
                    <a:pt x="117599" y="154650"/>
                  </a:lnTo>
                  <a:lnTo>
                    <a:pt x="58761" y="154966"/>
                  </a:lnTo>
                  <a:lnTo>
                    <a:pt x="5412" y="155072"/>
                  </a:lnTo>
                  <a:lnTo>
                    <a:pt x="54930" y="155096"/>
                  </a:lnTo>
                  <a:lnTo>
                    <a:pt x="114672" y="155098"/>
                  </a:lnTo>
                  <a:lnTo>
                    <a:pt x="167468" y="155099"/>
                  </a:lnTo>
                  <a:lnTo>
                    <a:pt x="229515" y="155099"/>
                  </a:lnTo>
                  <a:lnTo>
                    <a:pt x="277405" y="160688"/>
                  </a:lnTo>
                  <a:lnTo>
                    <a:pt x="330589" y="164164"/>
                  </a:lnTo>
                  <a:lnTo>
                    <a:pt x="385212" y="170783"/>
                  </a:lnTo>
                  <a:lnTo>
                    <a:pt x="427263" y="168975"/>
                  </a:lnTo>
                  <a:lnTo>
                    <a:pt x="433410" y="164349"/>
                  </a:lnTo>
                  <a:lnTo>
                    <a:pt x="435170" y="157756"/>
                  </a:lnTo>
                  <a:lnTo>
                    <a:pt x="434002" y="149852"/>
                  </a:lnTo>
                  <a:lnTo>
                    <a:pt x="427376" y="142242"/>
                  </a:lnTo>
                  <a:lnTo>
                    <a:pt x="404414" y="127548"/>
                  </a:lnTo>
                  <a:lnTo>
                    <a:pt x="353014" y="111711"/>
                  </a:lnTo>
                  <a:lnTo>
                    <a:pt x="289573" y="103115"/>
                  </a:lnTo>
                  <a:lnTo>
                    <a:pt x="242687" y="95762"/>
                  </a:lnTo>
                  <a:lnTo>
                    <a:pt x="180832" y="94234"/>
                  </a:lnTo>
                  <a:lnTo>
                    <a:pt x="126760" y="100670"/>
                  </a:lnTo>
                  <a:lnTo>
                    <a:pt x="99622" y="106732"/>
                  </a:lnTo>
                  <a:lnTo>
                    <a:pt x="94490" y="111156"/>
                  </a:lnTo>
                  <a:lnTo>
                    <a:pt x="94579" y="116445"/>
                  </a:lnTo>
                  <a:lnTo>
                    <a:pt x="98148" y="122310"/>
                  </a:lnTo>
                  <a:lnTo>
                    <a:pt x="114591" y="131947"/>
                  </a:lnTo>
                  <a:lnTo>
                    <a:pt x="171805" y="151314"/>
                  </a:lnTo>
                  <a:lnTo>
                    <a:pt x="225211" y="160866"/>
                  </a:lnTo>
                  <a:lnTo>
                    <a:pt x="283148" y="164217"/>
                  </a:lnTo>
                  <a:lnTo>
                    <a:pt x="345833" y="165349"/>
                  </a:lnTo>
                  <a:lnTo>
                    <a:pt x="360407" y="165441"/>
                  </a:lnTo>
                  <a:lnTo>
                    <a:pt x="371292" y="161994"/>
                  </a:lnTo>
                  <a:lnTo>
                    <a:pt x="386507" y="148805"/>
                  </a:lnTo>
                  <a:lnTo>
                    <a:pt x="388693" y="141544"/>
                  </a:lnTo>
                  <a:lnTo>
                    <a:pt x="387810" y="134364"/>
                  </a:lnTo>
                  <a:lnTo>
                    <a:pt x="380591" y="120147"/>
                  </a:lnTo>
                  <a:lnTo>
                    <a:pt x="362202" y="98989"/>
                  </a:lnTo>
                  <a:lnTo>
                    <a:pt x="344643" y="84928"/>
                  </a:lnTo>
                  <a:lnTo>
                    <a:pt x="303848" y="69447"/>
                  </a:lnTo>
                  <a:lnTo>
                    <a:pt x="260305" y="63040"/>
                  </a:lnTo>
                  <a:lnTo>
                    <a:pt x="223357" y="66731"/>
                  </a:lnTo>
                  <a:lnTo>
                    <a:pt x="216755" y="72790"/>
                  </a:lnTo>
                  <a:lnTo>
                    <a:pt x="213524" y="81509"/>
                  </a:lnTo>
                  <a:lnTo>
                    <a:pt x="212539" y="92001"/>
                  </a:lnTo>
                  <a:lnTo>
                    <a:pt x="217732" y="100166"/>
                  </a:lnTo>
                  <a:lnTo>
                    <a:pt x="239100" y="112357"/>
                  </a:lnTo>
                  <a:lnTo>
                    <a:pt x="298137" y="129715"/>
                  </a:lnTo>
                  <a:lnTo>
                    <a:pt x="352259" y="141289"/>
                  </a:lnTo>
                  <a:lnTo>
                    <a:pt x="412994" y="138333"/>
                  </a:lnTo>
                  <a:lnTo>
                    <a:pt x="435457" y="129710"/>
                  </a:lnTo>
                  <a:lnTo>
                    <a:pt x="444723" y="124135"/>
                  </a:lnTo>
                  <a:lnTo>
                    <a:pt x="449730" y="116909"/>
                  </a:lnTo>
                  <a:lnTo>
                    <a:pt x="451898" y="108582"/>
                  </a:lnTo>
                  <a:lnTo>
                    <a:pt x="452174" y="99521"/>
                  </a:lnTo>
                  <a:lnTo>
                    <a:pt x="443122" y="80095"/>
                  </a:lnTo>
                  <a:lnTo>
                    <a:pt x="414304" y="44617"/>
                  </a:lnTo>
                  <a:lnTo>
                    <a:pt x="393925" y="35806"/>
                  </a:lnTo>
                  <a:lnTo>
                    <a:pt x="337125" y="30149"/>
                  </a:lnTo>
                  <a:lnTo>
                    <a:pt x="292392" y="40348"/>
                  </a:lnTo>
                  <a:lnTo>
                    <a:pt x="283835" y="47013"/>
                  </a:lnTo>
                  <a:lnTo>
                    <a:pt x="279301" y="54965"/>
                  </a:lnTo>
                  <a:lnTo>
                    <a:pt x="277448" y="63777"/>
                  </a:lnTo>
                  <a:lnTo>
                    <a:pt x="279722" y="71991"/>
                  </a:lnTo>
                  <a:lnTo>
                    <a:pt x="291607" y="87356"/>
                  </a:lnTo>
                  <a:lnTo>
                    <a:pt x="323619" y="103572"/>
                  </a:lnTo>
                  <a:lnTo>
                    <a:pt x="376357" y="118361"/>
                  </a:lnTo>
                  <a:lnTo>
                    <a:pt x="416710" y="120817"/>
                  </a:lnTo>
                  <a:lnTo>
                    <a:pt x="440228" y="117246"/>
                  </a:lnTo>
                  <a:lnTo>
                    <a:pt x="446733" y="112316"/>
                  </a:lnTo>
                  <a:lnTo>
                    <a:pt x="449901" y="105520"/>
                  </a:lnTo>
                  <a:lnTo>
                    <a:pt x="450843" y="97480"/>
                  </a:lnTo>
                  <a:lnTo>
                    <a:pt x="445650" y="82307"/>
                  </a:lnTo>
                  <a:lnTo>
                    <a:pt x="415529" y="39188"/>
                  </a:lnTo>
                  <a:lnTo>
                    <a:pt x="397589" y="23255"/>
                  </a:lnTo>
                  <a:lnTo>
                    <a:pt x="362170" y="6719"/>
                  </a:lnTo>
                  <a:lnTo>
                    <a:pt x="322040" y="0"/>
                  </a:lnTo>
                  <a:lnTo>
                    <a:pt x="311789" y="2567"/>
                  </a:lnTo>
                  <a:lnTo>
                    <a:pt x="303786" y="7787"/>
                  </a:lnTo>
                  <a:lnTo>
                    <a:pt x="297281" y="14777"/>
                  </a:lnTo>
                  <a:lnTo>
                    <a:pt x="294113" y="24117"/>
                  </a:lnTo>
                  <a:lnTo>
                    <a:pt x="293714" y="46972"/>
                  </a:lnTo>
                  <a:lnTo>
                    <a:pt x="297585" y="56108"/>
                  </a:lnTo>
                  <a:lnTo>
                    <a:pt x="311244" y="69379"/>
                  </a:lnTo>
                  <a:lnTo>
                    <a:pt x="367082" y="91269"/>
                  </a:lnTo>
                  <a:lnTo>
                    <a:pt x="388925" y="96315"/>
                  </a:lnTo>
                  <a:lnTo>
                    <a:pt x="410332" y="94657"/>
                  </a:lnTo>
                  <a:lnTo>
                    <a:pt x="417445" y="91408"/>
                  </a:lnTo>
                  <a:lnTo>
                    <a:pt x="422186" y="86902"/>
                  </a:lnTo>
                  <a:lnTo>
                    <a:pt x="431669" y="70871"/>
                  </a:lnTo>
                </a:path>
              </a:pathLst>
            </a:custGeom>
            <a:ln w="1270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843190" y="3436764"/>
              <a:ext cx="152963" cy="124963"/>
            </a:xfrm>
            <a:custGeom>
              <a:avLst/>
              <a:gdLst/>
              <a:ahLst/>
              <a:cxnLst/>
              <a:rect l="0" t="0" r="0" b="0"/>
              <a:pathLst>
                <a:path w="152963" h="124963">
                  <a:moveTo>
                    <a:pt x="100321" y="0"/>
                  </a:moveTo>
                  <a:lnTo>
                    <a:pt x="91987" y="37478"/>
                  </a:lnTo>
                  <a:lnTo>
                    <a:pt x="81675" y="94146"/>
                  </a:lnTo>
                  <a:lnTo>
                    <a:pt x="75265" y="115542"/>
                  </a:lnTo>
                  <a:lnTo>
                    <a:pt x="76598" y="121482"/>
                  </a:lnTo>
                  <a:lnTo>
                    <a:pt x="80996" y="124272"/>
                  </a:lnTo>
                  <a:lnTo>
                    <a:pt x="87438" y="124962"/>
                  </a:lnTo>
                  <a:lnTo>
                    <a:pt x="100834" y="119490"/>
                  </a:lnTo>
                  <a:lnTo>
                    <a:pt x="107681" y="114755"/>
                  </a:lnTo>
                  <a:lnTo>
                    <a:pt x="112247" y="106919"/>
                  </a:lnTo>
                  <a:lnTo>
                    <a:pt x="125764" y="53089"/>
                  </a:lnTo>
                  <a:lnTo>
                    <a:pt x="135675" y="21189"/>
                  </a:lnTo>
                  <a:lnTo>
                    <a:pt x="135588" y="16466"/>
                  </a:lnTo>
                  <a:lnTo>
                    <a:pt x="133191" y="15657"/>
                  </a:lnTo>
                  <a:lnTo>
                    <a:pt x="129253" y="17457"/>
                  </a:lnTo>
                  <a:lnTo>
                    <a:pt x="121758" y="28816"/>
                  </a:lnTo>
                  <a:lnTo>
                    <a:pt x="91244" y="89621"/>
                  </a:lnTo>
                  <a:lnTo>
                    <a:pt x="75229" y="101443"/>
                  </a:lnTo>
                  <a:lnTo>
                    <a:pt x="66046" y="106234"/>
                  </a:lnTo>
                  <a:lnTo>
                    <a:pt x="46483" y="108437"/>
                  </a:lnTo>
                  <a:lnTo>
                    <a:pt x="5328" y="100318"/>
                  </a:lnTo>
                  <a:lnTo>
                    <a:pt x="727" y="96125"/>
                  </a:lnTo>
                  <a:lnTo>
                    <a:pt x="0" y="90990"/>
                  </a:lnTo>
                  <a:lnTo>
                    <a:pt x="5430" y="79045"/>
                  </a:lnTo>
                  <a:lnTo>
                    <a:pt x="34546" y="45403"/>
                  </a:lnTo>
                  <a:lnTo>
                    <a:pt x="40093" y="44307"/>
                  </a:lnTo>
                  <a:lnTo>
                    <a:pt x="44961" y="47086"/>
                  </a:lnTo>
                  <a:lnTo>
                    <a:pt x="49376" y="52447"/>
                  </a:lnTo>
                  <a:lnTo>
                    <a:pt x="51150" y="59531"/>
                  </a:lnTo>
                  <a:lnTo>
                    <a:pt x="50001" y="76761"/>
                  </a:lnTo>
                  <a:lnTo>
                    <a:pt x="46887" y="80420"/>
                  </a:lnTo>
                  <a:lnTo>
                    <a:pt x="42471" y="80520"/>
                  </a:lnTo>
                  <a:lnTo>
                    <a:pt x="37188" y="78246"/>
                  </a:lnTo>
                  <a:lnTo>
                    <a:pt x="28198" y="66362"/>
                  </a:lnTo>
                  <a:lnTo>
                    <a:pt x="24162" y="58279"/>
                  </a:lnTo>
                  <a:lnTo>
                    <a:pt x="23812" y="55230"/>
                  </a:lnTo>
                  <a:lnTo>
                    <a:pt x="25918" y="55538"/>
                  </a:lnTo>
                  <a:lnTo>
                    <a:pt x="43180" y="64029"/>
                  </a:lnTo>
                  <a:lnTo>
                    <a:pt x="80454" y="77379"/>
                  </a:lnTo>
                  <a:lnTo>
                    <a:pt x="89416" y="77322"/>
                  </a:lnTo>
                  <a:lnTo>
                    <a:pt x="105612" y="71020"/>
                  </a:lnTo>
                  <a:lnTo>
                    <a:pt x="127885" y="54319"/>
                  </a:lnTo>
                  <a:lnTo>
                    <a:pt x="143712" y="28963"/>
                  </a:lnTo>
                  <a:lnTo>
                    <a:pt x="146795" y="27497"/>
                  </a:lnTo>
                  <a:lnTo>
                    <a:pt x="148851" y="31200"/>
                  </a:lnTo>
                  <a:lnTo>
                    <a:pt x="152601" y="84093"/>
                  </a:lnTo>
                  <a:lnTo>
                    <a:pt x="152962" y="94757"/>
                  </a:lnTo>
                </a:path>
              </a:pathLst>
            </a:custGeom>
            <a:ln w="1270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6756263" y="3837671"/>
              <a:ext cx="113722" cy="136976"/>
              <a:chOff x="6756263" y="3837671"/>
              <a:chExt cx="113722" cy="136976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6756263" y="3837671"/>
                <a:ext cx="81964" cy="136976"/>
              </a:xfrm>
              <a:custGeom>
                <a:avLst/>
                <a:gdLst/>
                <a:ahLst/>
                <a:cxnLst/>
                <a:rect l="0" t="0" r="0" b="0"/>
                <a:pathLst>
                  <a:path w="81964" h="136976">
                    <a:moveTo>
                      <a:pt x="50377" y="72876"/>
                    </a:moveTo>
                    <a:lnTo>
                      <a:pt x="28020" y="72876"/>
                    </a:lnTo>
                    <a:lnTo>
                      <a:pt x="21435" y="77555"/>
                    </a:lnTo>
                    <a:lnTo>
                      <a:pt x="17045" y="85354"/>
                    </a:lnTo>
                    <a:lnTo>
                      <a:pt x="14118" y="95233"/>
                    </a:lnTo>
                    <a:lnTo>
                      <a:pt x="14505" y="104158"/>
                    </a:lnTo>
                    <a:lnTo>
                      <a:pt x="21176" y="120314"/>
                    </a:lnTo>
                    <a:lnTo>
                      <a:pt x="35060" y="132174"/>
                    </a:lnTo>
                    <a:lnTo>
                      <a:pt x="43675" y="136975"/>
                    </a:lnTo>
                    <a:lnTo>
                      <a:pt x="49419" y="135495"/>
                    </a:lnTo>
                    <a:lnTo>
                      <a:pt x="53248" y="129830"/>
                    </a:lnTo>
                    <a:lnTo>
                      <a:pt x="55800" y="121374"/>
                    </a:lnTo>
                    <a:lnTo>
                      <a:pt x="55162" y="113397"/>
                    </a:lnTo>
                    <a:lnTo>
                      <a:pt x="48214" y="98294"/>
                    </a:lnTo>
                    <a:lnTo>
                      <a:pt x="34208" y="86902"/>
                    </a:lnTo>
                    <a:lnTo>
                      <a:pt x="25560" y="82227"/>
                    </a:lnTo>
                    <a:lnTo>
                      <a:pt x="22134" y="81449"/>
                    </a:lnTo>
                    <a:lnTo>
                      <a:pt x="22189" y="83271"/>
                    </a:lnTo>
                    <a:lnTo>
                      <a:pt x="39090" y="103005"/>
                    </a:lnTo>
                    <a:lnTo>
                      <a:pt x="63801" y="117028"/>
                    </a:lnTo>
                    <a:lnTo>
                      <a:pt x="68685" y="115179"/>
                    </a:lnTo>
                    <a:lnTo>
                      <a:pt x="70771" y="109266"/>
                    </a:lnTo>
                    <a:lnTo>
                      <a:pt x="70992" y="100645"/>
                    </a:lnTo>
                    <a:lnTo>
                      <a:pt x="60125" y="71745"/>
                    </a:lnTo>
                    <a:lnTo>
                      <a:pt x="8096" y="9935"/>
                    </a:lnTo>
                    <a:lnTo>
                      <a:pt x="1133" y="2839"/>
                    </a:lnTo>
                    <a:lnTo>
                      <a:pt x="0" y="448"/>
                    </a:lnTo>
                    <a:lnTo>
                      <a:pt x="8100" y="4031"/>
                    </a:lnTo>
                    <a:lnTo>
                      <a:pt x="68011" y="59055"/>
                    </a:lnTo>
                    <a:lnTo>
                      <a:pt x="71493" y="60153"/>
                    </a:lnTo>
                    <a:lnTo>
                      <a:pt x="72643" y="57375"/>
                    </a:lnTo>
                    <a:lnTo>
                      <a:pt x="72241" y="52013"/>
                    </a:lnTo>
                    <a:lnTo>
                      <a:pt x="68463" y="47269"/>
                    </a:lnTo>
                    <a:lnTo>
                      <a:pt x="9493" y="0"/>
                    </a:lnTo>
                    <a:lnTo>
                      <a:pt x="58112" y="55257"/>
                    </a:lnTo>
                    <a:lnTo>
                      <a:pt x="66683" y="70894"/>
                    </a:lnTo>
                    <a:lnTo>
                      <a:pt x="81963" y="83404"/>
                    </a:lnTo>
                  </a:path>
                </a:pathLst>
              </a:custGeom>
              <a:ln w="76200" cap="flat" cmpd="sng" algn="ctr">
                <a:solidFill>
                  <a:srgbClr val="C851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6811543" y="3900018"/>
                <a:ext cx="58442" cy="51824"/>
              </a:xfrm>
              <a:custGeom>
                <a:avLst/>
                <a:gdLst/>
                <a:ahLst/>
                <a:cxnLst/>
                <a:rect l="0" t="0" r="0" b="0"/>
                <a:pathLst>
                  <a:path w="58442" h="51824">
                    <a:moveTo>
                      <a:pt x="26683" y="10529"/>
                    </a:moveTo>
                    <a:lnTo>
                      <a:pt x="32272" y="27296"/>
                    </a:lnTo>
                    <a:lnTo>
                      <a:pt x="44374" y="38648"/>
                    </a:lnTo>
                    <a:lnTo>
                      <a:pt x="56772" y="46423"/>
                    </a:lnTo>
                    <a:lnTo>
                      <a:pt x="58441" y="48496"/>
                    </a:lnTo>
                    <a:lnTo>
                      <a:pt x="58383" y="49878"/>
                    </a:lnTo>
                    <a:lnTo>
                      <a:pt x="35946" y="51823"/>
                    </a:lnTo>
                    <a:lnTo>
                      <a:pt x="15592" y="46039"/>
                    </a:lnTo>
                    <a:lnTo>
                      <a:pt x="5251" y="41222"/>
                    </a:lnTo>
                    <a:lnTo>
                      <a:pt x="697" y="35670"/>
                    </a:lnTo>
                    <a:lnTo>
                      <a:pt x="0" y="29629"/>
                    </a:lnTo>
                    <a:lnTo>
                      <a:pt x="1876" y="23263"/>
                    </a:lnTo>
                    <a:lnTo>
                      <a:pt x="7805" y="19018"/>
                    </a:lnTo>
                    <a:lnTo>
                      <a:pt x="58268" y="0"/>
                    </a:lnTo>
                  </a:path>
                </a:pathLst>
              </a:custGeom>
              <a:ln w="76200" cap="flat" cmpd="sng" algn="ctr">
                <a:solidFill>
                  <a:srgbClr val="C851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6753998" y="4068474"/>
              <a:ext cx="150662" cy="105286"/>
              <a:chOff x="6753998" y="4068474"/>
              <a:chExt cx="150662" cy="105286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6753998" y="4068474"/>
                <a:ext cx="120670" cy="101156"/>
              </a:xfrm>
              <a:custGeom>
                <a:avLst/>
                <a:gdLst/>
                <a:ahLst/>
                <a:cxnLst/>
                <a:rect l="0" t="0" r="0" b="0"/>
                <a:pathLst>
                  <a:path w="120670" h="101156">
                    <a:moveTo>
                      <a:pt x="73699" y="0"/>
                    </a:moveTo>
                    <a:lnTo>
                      <a:pt x="44391" y="34898"/>
                    </a:lnTo>
                    <a:lnTo>
                      <a:pt x="41292" y="44322"/>
                    </a:lnTo>
                    <a:lnTo>
                      <a:pt x="40969" y="64153"/>
                    </a:lnTo>
                    <a:lnTo>
                      <a:pt x="41351" y="66165"/>
                    </a:lnTo>
                    <a:lnTo>
                      <a:pt x="40718" y="47811"/>
                    </a:lnTo>
                    <a:lnTo>
                      <a:pt x="36424" y="29438"/>
                    </a:lnTo>
                    <a:lnTo>
                      <a:pt x="33641" y="26645"/>
                    </a:lnTo>
                    <a:lnTo>
                      <a:pt x="30617" y="28291"/>
                    </a:lnTo>
                    <a:lnTo>
                      <a:pt x="27430" y="32899"/>
                    </a:lnTo>
                    <a:lnTo>
                      <a:pt x="27646" y="38310"/>
                    </a:lnTo>
                    <a:lnTo>
                      <a:pt x="34124" y="50562"/>
                    </a:lnTo>
                    <a:lnTo>
                      <a:pt x="47921" y="60687"/>
                    </a:lnTo>
                    <a:lnTo>
                      <a:pt x="56514" y="65024"/>
                    </a:lnTo>
                    <a:lnTo>
                      <a:pt x="64583" y="65577"/>
                    </a:lnTo>
                    <a:lnTo>
                      <a:pt x="79786" y="59951"/>
                    </a:lnTo>
                    <a:lnTo>
                      <a:pt x="101499" y="43630"/>
                    </a:lnTo>
                    <a:lnTo>
                      <a:pt x="105101" y="43125"/>
                    </a:lnTo>
                    <a:lnTo>
                      <a:pt x="106332" y="46297"/>
                    </a:lnTo>
                    <a:lnTo>
                      <a:pt x="99903" y="76606"/>
                    </a:lnTo>
                    <a:lnTo>
                      <a:pt x="100527" y="79146"/>
                    </a:lnTo>
                    <a:lnTo>
                      <a:pt x="103283" y="77331"/>
                    </a:lnTo>
                    <a:lnTo>
                      <a:pt x="107460" y="72611"/>
                    </a:lnTo>
                    <a:lnTo>
                      <a:pt x="112101" y="54889"/>
                    </a:lnTo>
                    <a:lnTo>
                      <a:pt x="113339" y="43611"/>
                    </a:lnTo>
                    <a:lnTo>
                      <a:pt x="115333" y="39603"/>
                    </a:lnTo>
                    <a:lnTo>
                      <a:pt x="117833" y="40440"/>
                    </a:lnTo>
                    <a:lnTo>
                      <a:pt x="120669" y="44508"/>
                    </a:lnTo>
                    <a:lnTo>
                      <a:pt x="120221" y="50729"/>
                    </a:lnTo>
                    <a:lnTo>
                      <a:pt x="113483" y="67000"/>
                    </a:lnTo>
                    <a:lnTo>
                      <a:pt x="96536" y="90302"/>
                    </a:lnTo>
                    <a:lnTo>
                      <a:pt x="77220" y="98626"/>
                    </a:lnTo>
                    <a:lnTo>
                      <a:pt x="54208" y="101155"/>
                    </a:lnTo>
                    <a:lnTo>
                      <a:pt x="0" y="94757"/>
                    </a:lnTo>
                  </a:path>
                </a:pathLst>
              </a:custGeom>
              <a:ln w="76200" cap="flat" cmpd="sng" algn="ctr">
                <a:solidFill>
                  <a:srgbClr val="C851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6869811" y="4079003"/>
                <a:ext cx="34849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34849" h="94757">
                    <a:moveTo>
                      <a:pt x="0" y="0"/>
                    </a:moveTo>
                    <a:lnTo>
                      <a:pt x="16768" y="5589"/>
                    </a:lnTo>
                    <a:lnTo>
                      <a:pt x="28119" y="17692"/>
                    </a:lnTo>
                    <a:lnTo>
                      <a:pt x="32784" y="25832"/>
                    </a:lnTo>
                    <a:lnTo>
                      <a:pt x="34848" y="44236"/>
                    </a:lnTo>
                    <a:lnTo>
                      <a:pt x="31586" y="94756"/>
                    </a:lnTo>
                  </a:path>
                </a:pathLst>
              </a:custGeom>
              <a:ln w="76200" cap="flat" cmpd="sng" algn="ctr">
                <a:solidFill>
                  <a:srgbClr val="C85117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Freeform 13"/>
            <p:cNvSpPr/>
            <p:nvPr/>
          </p:nvSpPr>
          <p:spPr>
            <a:xfrm>
              <a:off x="7537983" y="3427814"/>
              <a:ext cx="342566" cy="145822"/>
            </a:xfrm>
            <a:custGeom>
              <a:avLst/>
              <a:gdLst/>
              <a:ahLst/>
              <a:cxnLst/>
              <a:rect l="0" t="0" r="0" b="0"/>
              <a:pathLst>
                <a:path w="342566" h="145822">
                  <a:moveTo>
                    <a:pt x="342565" y="114235"/>
                  </a:moveTo>
                  <a:lnTo>
                    <a:pt x="298198" y="107000"/>
                  </a:lnTo>
                  <a:lnTo>
                    <a:pt x="235962" y="104683"/>
                  </a:lnTo>
                  <a:lnTo>
                    <a:pt x="189511" y="104141"/>
                  </a:lnTo>
                  <a:lnTo>
                    <a:pt x="144689" y="103899"/>
                  </a:lnTo>
                  <a:lnTo>
                    <a:pt x="83113" y="103764"/>
                  </a:lnTo>
                  <a:lnTo>
                    <a:pt x="30944" y="103724"/>
                  </a:lnTo>
                  <a:lnTo>
                    <a:pt x="9874" y="103715"/>
                  </a:lnTo>
                  <a:lnTo>
                    <a:pt x="59407" y="103708"/>
                  </a:lnTo>
                  <a:lnTo>
                    <a:pt x="119953" y="100587"/>
                  </a:lnTo>
                  <a:lnTo>
                    <a:pt x="177319" y="89053"/>
                  </a:lnTo>
                  <a:lnTo>
                    <a:pt x="183268" y="84579"/>
                  </a:lnTo>
                  <a:lnTo>
                    <a:pt x="183724" y="79256"/>
                  </a:lnTo>
                  <a:lnTo>
                    <a:pt x="180519" y="73368"/>
                  </a:lnTo>
                  <a:lnTo>
                    <a:pt x="173703" y="69443"/>
                  </a:lnTo>
                  <a:lnTo>
                    <a:pt x="139414" y="63919"/>
                  </a:lnTo>
                  <a:lnTo>
                    <a:pt x="88180" y="61112"/>
                  </a:lnTo>
                  <a:lnTo>
                    <a:pt x="27760" y="53396"/>
                  </a:lnTo>
                  <a:lnTo>
                    <a:pt x="9629" y="52101"/>
                  </a:lnTo>
                  <a:lnTo>
                    <a:pt x="65983" y="51201"/>
                  </a:lnTo>
                  <a:lnTo>
                    <a:pt x="112566" y="51105"/>
                  </a:lnTo>
                  <a:lnTo>
                    <a:pt x="167182" y="51076"/>
                  </a:lnTo>
                  <a:lnTo>
                    <a:pt x="222350" y="49897"/>
                  </a:lnTo>
                  <a:lnTo>
                    <a:pt x="221477" y="47947"/>
                  </a:lnTo>
                  <a:lnTo>
                    <a:pt x="216216" y="45476"/>
                  </a:lnTo>
                  <a:lnTo>
                    <a:pt x="152935" y="41186"/>
                  </a:lnTo>
                  <a:lnTo>
                    <a:pt x="91287" y="40664"/>
                  </a:lnTo>
                  <a:lnTo>
                    <a:pt x="40549" y="40561"/>
                  </a:lnTo>
                  <a:lnTo>
                    <a:pt x="92083" y="32133"/>
                  </a:lnTo>
                  <a:lnTo>
                    <a:pt x="143955" y="22578"/>
                  </a:lnTo>
                  <a:lnTo>
                    <a:pt x="201471" y="8869"/>
                  </a:lnTo>
                  <a:lnTo>
                    <a:pt x="213407" y="5387"/>
                  </a:lnTo>
                  <a:lnTo>
                    <a:pt x="216685" y="3065"/>
                  </a:lnTo>
                  <a:lnTo>
                    <a:pt x="214191" y="1517"/>
                  </a:lnTo>
                  <a:lnTo>
                    <a:pt x="154474" y="0"/>
                  </a:lnTo>
                  <a:lnTo>
                    <a:pt x="97711" y="6948"/>
                  </a:lnTo>
                  <a:lnTo>
                    <a:pt x="38778" y="15246"/>
                  </a:lnTo>
                  <a:lnTo>
                    <a:pt x="0" y="19394"/>
                  </a:lnTo>
                  <a:lnTo>
                    <a:pt x="714" y="21762"/>
                  </a:lnTo>
                  <a:lnTo>
                    <a:pt x="15156" y="27513"/>
                  </a:lnTo>
                  <a:lnTo>
                    <a:pt x="68968" y="37617"/>
                  </a:lnTo>
                  <a:lnTo>
                    <a:pt x="120339" y="39671"/>
                  </a:lnTo>
                  <a:lnTo>
                    <a:pt x="163079" y="40151"/>
                  </a:lnTo>
                  <a:lnTo>
                    <a:pt x="223093" y="41592"/>
                  </a:lnTo>
                  <a:lnTo>
                    <a:pt x="257643" y="46568"/>
                  </a:lnTo>
                  <a:lnTo>
                    <a:pt x="257874" y="45727"/>
                  </a:lnTo>
                  <a:lnTo>
                    <a:pt x="246433" y="41673"/>
                  </a:lnTo>
                  <a:lnTo>
                    <a:pt x="188308" y="32658"/>
                  </a:lnTo>
                  <a:lnTo>
                    <a:pt x="126351" y="24942"/>
                  </a:lnTo>
                  <a:lnTo>
                    <a:pt x="63228" y="28532"/>
                  </a:lnTo>
                  <a:lnTo>
                    <a:pt x="41770" y="30521"/>
                  </a:lnTo>
                  <a:lnTo>
                    <a:pt x="42600" y="32690"/>
                  </a:lnTo>
                  <a:lnTo>
                    <a:pt x="69242" y="41331"/>
                  </a:lnTo>
                  <a:lnTo>
                    <a:pt x="119469" y="54731"/>
                  </a:lnTo>
                  <a:lnTo>
                    <a:pt x="177657" y="68643"/>
                  </a:lnTo>
                  <a:lnTo>
                    <a:pt x="202592" y="75645"/>
                  </a:lnTo>
                  <a:lnTo>
                    <a:pt x="207135" y="80319"/>
                  </a:lnTo>
                  <a:lnTo>
                    <a:pt x="206655" y="85776"/>
                  </a:lnTo>
                  <a:lnTo>
                    <a:pt x="202825" y="91753"/>
                  </a:lnTo>
                  <a:lnTo>
                    <a:pt x="182972" y="101513"/>
                  </a:lnTo>
                  <a:lnTo>
                    <a:pt x="135791" y="113585"/>
                  </a:lnTo>
                  <a:lnTo>
                    <a:pt x="77357" y="121452"/>
                  </a:lnTo>
                  <a:lnTo>
                    <a:pt x="46880" y="120952"/>
                  </a:lnTo>
                  <a:lnTo>
                    <a:pt x="43666" y="117544"/>
                  </a:lnTo>
                  <a:lnTo>
                    <a:pt x="45033" y="112931"/>
                  </a:lnTo>
                  <a:lnTo>
                    <a:pt x="68389" y="107807"/>
                  </a:lnTo>
                  <a:lnTo>
                    <a:pt x="127749" y="98928"/>
                  </a:lnTo>
                  <a:lnTo>
                    <a:pt x="179090" y="94882"/>
                  </a:lnTo>
                  <a:lnTo>
                    <a:pt x="221988" y="88094"/>
                  </a:lnTo>
                  <a:lnTo>
                    <a:pt x="227085" y="89789"/>
                  </a:lnTo>
                  <a:lnTo>
                    <a:pt x="226974" y="94428"/>
                  </a:lnTo>
                  <a:lnTo>
                    <a:pt x="223390" y="101031"/>
                  </a:lnTo>
                  <a:lnTo>
                    <a:pt x="169261" y="132282"/>
                  </a:lnTo>
                  <a:lnTo>
                    <a:pt x="142523" y="145821"/>
                  </a:lnTo>
                </a:path>
              </a:pathLst>
            </a:custGeom>
            <a:ln w="381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10312" y="3422961"/>
              <a:ext cx="1049221" cy="833680"/>
            </a:xfrm>
            <a:custGeom>
              <a:avLst/>
              <a:gdLst/>
              <a:ahLst/>
              <a:cxnLst/>
              <a:rect l="0" t="0" r="0" b="0"/>
              <a:pathLst>
                <a:path w="1049221" h="833680">
                  <a:moveTo>
                    <a:pt x="1049220" y="298073"/>
                  </a:moveTo>
                  <a:lnTo>
                    <a:pt x="1005257" y="277829"/>
                  </a:lnTo>
                  <a:lnTo>
                    <a:pt x="943773" y="223520"/>
                  </a:lnTo>
                  <a:lnTo>
                    <a:pt x="886339" y="175782"/>
                  </a:lnTo>
                  <a:lnTo>
                    <a:pt x="829664" y="140217"/>
                  </a:lnTo>
                  <a:lnTo>
                    <a:pt x="775682" y="106230"/>
                  </a:lnTo>
                  <a:lnTo>
                    <a:pt x="712325" y="80896"/>
                  </a:lnTo>
                  <a:lnTo>
                    <a:pt x="680727" y="72417"/>
                  </a:lnTo>
                  <a:lnTo>
                    <a:pt x="659667" y="74169"/>
                  </a:lnTo>
                  <a:lnTo>
                    <a:pt x="641729" y="81966"/>
                  </a:lnTo>
                  <a:lnTo>
                    <a:pt x="633669" y="87322"/>
                  </a:lnTo>
                  <a:lnTo>
                    <a:pt x="628296" y="95571"/>
                  </a:lnTo>
                  <a:lnTo>
                    <a:pt x="622327" y="117215"/>
                  </a:lnTo>
                  <a:lnTo>
                    <a:pt x="624245" y="127198"/>
                  </a:lnTo>
                  <a:lnTo>
                    <a:pt x="635734" y="144530"/>
                  </a:lnTo>
                  <a:lnTo>
                    <a:pt x="655658" y="156911"/>
                  </a:lnTo>
                  <a:lnTo>
                    <a:pt x="680111" y="165144"/>
                  </a:lnTo>
                  <a:lnTo>
                    <a:pt x="719016" y="168609"/>
                  </a:lnTo>
                  <a:lnTo>
                    <a:pt x="753290" y="161577"/>
                  </a:lnTo>
                  <a:lnTo>
                    <a:pt x="806915" y="132251"/>
                  </a:lnTo>
                  <a:lnTo>
                    <a:pt x="813984" y="123184"/>
                  </a:lnTo>
                  <a:lnTo>
                    <a:pt x="821837" y="100632"/>
                  </a:lnTo>
                  <a:lnTo>
                    <a:pt x="820670" y="67216"/>
                  </a:lnTo>
                  <a:lnTo>
                    <a:pt x="809602" y="48851"/>
                  </a:lnTo>
                  <a:lnTo>
                    <a:pt x="771133" y="11920"/>
                  </a:lnTo>
                  <a:lnTo>
                    <a:pt x="752490" y="2048"/>
                  </a:lnTo>
                  <a:lnTo>
                    <a:pt x="729387" y="0"/>
                  </a:lnTo>
                  <a:lnTo>
                    <a:pt x="671056" y="11249"/>
                  </a:lnTo>
                  <a:lnTo>
                    <a:pt x="649520" y="17737"/>
                  </a:lnTo>
                  <a:lnTo>
                    <a:pt x="631370" y="30760"/>
                  </a:lnTo>
                  <a:lnTo>
                    <a:pt x="623254" y="39146"/>
                  </a:lnTo>
                  <a:lnTo>
                    <a:pt x="619013" y="50585"/>
                  </a:lnTo>
                  <a:lnTo>
                    <a:pt x="617420" y="78894"/>
                  </a:lnTo>
                  <a:lnTo>
                    <a:pt x="626852" y="104734"/>
                  </a:lnTo>
                  <a:lnTo>
                    <a:pt x="655913" y="144329"/>
                  </a:lnTo>
                  <a:lnTo>
                    <a:pt x="682730" y="161792"/>
                  </a:lnTo>
                  <a:lnTo>
                    <a:pt x="705792" y="164194"/>
                  </a:lnTo>
                  <a:lnTo>
                    <a:pt x="718492" y="163197"/>
                  </a:lnTo>
                  <a:lnTo>
                    <a:pt x="728128" y="159023"/>
                  </a:lnTo>
                  <a:lnTo>
                    <a:pt x="741956" y="145026"/>
                  </a:lnTo>
                  <a:lnTo>
                    <a:pt x="744941" y="136380"/>
                  </a:lnTo>
                  <a:lnTo>
                    <a:pt x="745139" y="117415"/>
                  </a:lnTo>
                  <a:lnTo>
                    <a:pt x="738673" y="87007"/>
                  </a:lnTo>
                  <a:lnTo>
                    <a:pt x="723760" y="61360"/>
                  </a:lnTo>
                  <a:lnTo>
                    <a:pt x="693344" y="38942"/>
                  </a:lnTo>
                  <a:lnTo>
                    <a:pt x="660286" y="23072"/>
                  </a:lnTo>
                  <a:lnTo>
                    <a:pt x="638884" y="21042"/>
                  </a:lnTo>
                  <a:lnTo>
                    <a:pt x="618844" y="25209"/>
                  </a:lnTo>
                  <a:lnTo>
                    <a:pt x="602138" y="34860"/>
                  </a:lnTo>
                  <a:lnTo>
                    <a:pt x="579579" y="59037"/>
                  </a:lnTo>
                  <a:lnTo>
                    <a:pt x="563666" y="88427"/>
                  </a:lnTo>
                  <a:lnTo>
                    <a:pt x="557131" y="130541"/>
                  </a:lnTo>
                  <a:lnTo>
                    <a:pt x="561842" y="156934"/>
                  </a:lnTo>
                  <a:lnTo>
                    <a:pt x="577648" y="188403"/>
                  </a:lnTo>
                  <a:lnTo>
                    <a:pt x="583930" y="196884"/>
                  </a:lnTo>
                  <a:lnTo>
                    <a:pt x="588118" y="196688"/>
                  </a:lnTo>
                  <a:lnTo>
                    <a:pt x="590910" y="190709"/>
                  </a:lnTo>
                  <a:lnTo>
                    <a:pt x="592771" y="180874"/>
                  </a:lnTo>
                  <a:lnTo>
                    <a:pt x="588600" y="160586"/>
                  </a:lnTo>
                  <a:lnTo>
                    <a:pt x="566859" y="118967"/>
                  </a:lnTo>
                  <a:lnTo>
                    <a:pt x="509641" y="63340"/>
                  </a:lnTo>
                  <a:lnTo>
                    <a:pt x="486792" y="43169"/>
                  </a:lnTo>
                  <a:lnTo>
                    <a:pt x="468189" y="33484"/>
                  </a:lnTo>
                  <a:lnTo>
                    <a:pt x="459484" y="33943"/>
                  </a:lnTo>
                  <a:lnTo>
                    <a:pt x="443574" y="43811"/>
                  </a:lnTo>
                  <a:lnTo>
                    <a:pt x="439565" y="51356"/>
                  </a:lnTo>
                  <a:lnTo>
                    <a:pt x="438231" y="69098"/>
                  </a:lnTo>
                  <a:lnTo>
                    <a:pt x="444057" y="98817"/>
                  </a:lnTo>
                  <a:lnTo>
                    <a:pt x="477961" y="161271"/>
                  </a:lnTo>
                  <a:lnTo>
                    <a:pt x="498463" y="187219"/>
                  </a:lnTo>
                  <a:lnTo>
                    <a:pt x="504233" y="189075"/>
                  </a:lnTo>
                  <a:lnTo>
                    <a:pt x="509251" y="186803"/>
                  </a:lnTo>
                  <a:lnTo>
                    <a:pt x="513765" y="181779"/>
                  </a:lnTo>
                  <a:lnTo>
                    <a:pt x="515605" y="174920"/>
                  </a:lnTo>
                  <a:lnTo>
                    <a:pt x="512606" y="148499"/>
                  </a:lnTo>
                  <a:lnTo>
                    <a:pt x="497992" y="108130"/>
                  </a:lnTo>
                  <a:lnTo>
                    <a:pt x="466150" y="64266"/>
                  </a:lnTo>
                  <a:lnTo>
                    <a:pt x="443100" y="42273"/>
                  </a:lnTo>
                  <a:lnTo>
                    <a:pt x="420304" y="28016"/>
                  </a:lnTo>
                  <a:lnTo>
                    <a:pt x="394575" y="23240"/>
                  </a:lnTo>
                  <a:lnTo>
                    <a:pt x="368712" y="26186"/>
                  </a:lnTo>
                  <a:lnTo>
                    <a:pt x="345519" y="35295"/>
                  </a:lnTo>
                  <a:lnTo>
                    <a:pt x="337930" y="43339"/>
                  </a:lnTo>
                  <a:lnTo>
                    <a:pt x="329498" y="64755"/>
                  </a:lnTo>
                  <a:lnTo>
                    <a:pt x="330341" y="108709"/>
                  </a:lnTo>
                  <a:lnTo>
                    <a:pt x="343589" y="147598"/>
                  </a:lnTo>
                  <a:lnTo>
                    <a:pt x="362332" y="175759"/>
                  </a:lnTo>
                  <a:lnTo>
                    <a:pt x="369026" y="179096"/>
                  </a:lnTo>
                  <a:lnTo>
                    <a:pt x="375829" y="178980"/>
                  </a:lnTo>
                  <a:lnTo>
                    <a:pt x="382703" y="176564"/>
                  </a:lnTo>
                  <a:lnTo>
                    <a:pt x="384947" y="171443"/>
                  </a:lnTo>
                  <a:lnTo>
                    <a:pt x="381201" y="156395"/>
                  </a:lnTo>
                  <a:lnTo>
                    <a:pt x="352186" y="97609"/>
                  </a:lnTo>
                  <a:lnTo>
                    <a:pt x="338174" y="79906"/>
                  </a:lnTo>
                  <a:lnTo>
                    <a:pt x="320248" y="65409"/>
                  </a:lnTo>
                  <a:lnTo>
                    <a:pt x="300583" y="55067"/>
                  </a:lnTo>
                  <a:lnTo>
                    <a:pt x="264192" y="48256"/>
                  </a:lnTo>
                  <a:lnTo>
                    <a:pt x="255636" y="51980"/>
                  </a:lnTo>
                  <a:lnTo>
                    <a:pt x="249933" y="59141"/>
                  </a:lnTo>
                  <a:lnTo>
                    <a:pt x="243595" y="79577"/>
                  </a:lnTo>
                  <a:lnTo>
                    <a:pt x="241197" y="117390"/>
                  </a:lnTo>
                  <a:lnTo>
                    <a:pt x="247155" y="172088"/>
                  </a:lnTo>
                  <a:lnTo>
                    <a:pt x="250550" y="197626"/>
                  </a:lnTo>
                  <a:lnTo>
                    <a:pt x="277661" y="255367"/>
                  </a:lnTo>
                  <a:lnTo>
                    <a:pt x="289454" y="271684"/>
                  </a:lnTo>
                  <a:lnTo>
                    <a:pt x="314837" y="288434"/>
                  </a:lnTo>
                  <a:lnTo>
                    <a:pt x="320985" y="286967"/>
                  </a:lnTo>
                  <a:lnTo>
                    <a:pt x="325083" y="281310"/>
                  </a:lnTo>
                  <a:lnTo>
                    <a:pt x="327816" y="272860"/>
                  </a:lnTo>
                  <a:lnTo>
                    <a:pt x="327733" y="254112"/>
                  </a:lnTo>
                  <a:lnTo>
                    <a:pt x="322627" y="234081"/>
                  </a:lnTo>
                  <a:lnTo>
                    <a:pt x="293097" y="172829"/>
                  </a:lnTo>
                  <a:lnTo>
                    <a:pt x="276817" y="156231"/>
                  </a:lnTo>
                  <a:lnTo>
                    <a:pt x="254764" y="147295"/>
                  </a:lnTo>
                  <a:lnTo>
                    <a:pt x="242332" y="144911"/>
                  </a:lnTo>
                  <a:lnTo>
                    <a:pt x="234044" y="149172"/>
                  </a:lnTo>
                  <a:lnTo>
                    <a:pt x="228519" y="157861"/>
                  </a:lnTo>
                  <a:lnTo>
                    <a:pt x="224835" y="169504"/>
                  </a:lnTo>
                  <a:lnTo>
                    <a:pt x="226981" y="191798"/>
                  </a:lnTo>
                  <a:lnTo>
                    <a:pt x="247424" y="234706"/>
                  </a:lnTo>
                  <a:lnTo>
                    <a:pt x="282397" y="268572"/>
                  </a:lnTo>
                  <a:lnTo>
                    <a:pt x="319981" y="300911"/>
                  </a:lnTo>
                  <a:lnTo>
                    <a:pt x="380789" y="357284"/>
                  </a:lnTo>
                  <a:lnTo>
                    <a:pt x="431452" y="414077"/>
                  </a:lnTo>
                  <a:lnTo>
                    <a:pt x="466630" y="457643"/>
                  </a:lnTo>
                  <a:lnTo>
                    <a:pt x="471316" y="477787"/>
                  </a:lnTo>
                  <a:lnTo>
                    <a:pt x="470929" y="488073"/>
                  </a:lnTo>
                  <a:lnTo>
                    <a:pt x="465991" y="493760"/>
                  </a:lnTo>
                  <a:lnTo>
                    <a:pt x="458019" y="496381"/>
                  </a:lnTo>
                  <a:lnTo>
                    <a:pt x="427562" y="494481"/>
                  </a:lnTo>
                  <a:lnTo>
                    <a:pt x="396312" y="483390"/>
                  </a:lnTo>
                  <a:lnTo>
                    <a:pt x="359900" y="458681"/>
                  </a:lnTo>
                  <a:lnTo>
                    <a:pt x="355706" y="449599"/>
                  </a:lnTo>
                  <a:lnTo>
                    <a:pt x="354167" y="427029"/>
                  </a:lnTo>
                  <a:lnTo>
                    <a:pt x="357734" y="416799"/>
                  </a:lnTo>
                  <a:lnTo>
                    <a:pt x="371056" y="399193"/>
                  </a:lnTo>
                  <a:lnTo>
                    <a:pt x="391794" y="389808"/>
                  </a:lnTo>
                  <a:lnTo>
                    <a:pt x="416609" y="386807"/>
                  </a:lnTo>
                  <a:lnTo>
                    <a:pt x="455717" y="392865"/>
                  </a:lnTo>
                  <a:lnTo>
                    <a:pt x="478945" y="402983"/>
                  </a:lnTo>
                  <a:lnTo>
                    <a:pt x="506162" y="427423"/>
                  </a:lnTo>
                  <a:lnTo>
                    <a:pt x="510537" y="438119"/>
                  </a:lnTo>
                  <a:lnTo>
                    <a:pt x="512278" y="462481"/>
                  </a:lnTo>
                  <a:lnTo>
                    <a:pt x="507595" y="472019"/>
                  </a:lnTo>
                  <a:lnTo>
                    <a:pt x="489913" y="485737"/>
                  </a:lnTo>
                  <a:lnTo>
                    <a:pt x="466456" y="489493"/>
                  </a:lnTo>
                  <a:lnTo>
                    <a:pt x="407881" y="479432"/>
                  </a:lnTo>
                  <a:lnTo>
                    <a:pt x="376832" y="468532"/>
                  </a:lnTo>
                  <a:lnTo>
                    <a:pt x="360047" y="457281"/>
                  </a:lnTo>
                  <a:lnTo>
                    <a:pt x="356974" y="451005"/>
                  </a:lnTo>
                  <a:lnTo>
                    <a:pt x="357266" y="444481"/>
                  </a:lnTo>
                  <a:lnTo>
                    <a:pt x="359799" y="437792"/>
                  </a:lnTo>
                  <a:lnTo>
                    <a:pt x="364999" y="435673"/>
                  </a:lnTo>
                  <a:lnTo>
                    <a:pt x="380133" y="439557"/>
                  </a:lnTo>
                  <a:lnTo>
                    <a:pt x="425542" y="467598"/>
                  </a:lnTo>
                  <a:lnTo>
                    <a:pt x="455621" y="500405"/>
                  </a:lnTo>
                  <a:lnTo>
                    <a:pt x="463694" y="523309"/>
                  </a:lnTo>
                  <a:lnTo>
                    <a:pt x="466112" y="549086"/>
                  </a:lnTo>
                  <a:lnTo>
                    <a:pt x="463287" y="576141"/>
                  </a:lnTo>
                  <a:lnTo>
                    <a:pt x="451894" y="597523"/>
                  </a:lnTo>
                  <a:lnTo>
                    <a:pt x="443942" y="606501"/>
                  </a:lnTo>
                  <a:lnTo>
                    <a:pt x="419508" y="616476"/>
                  </a:lnTo>
                  <a:lnTo>
                    <a:pt x="391492" y="619739"/>
                  </a:lnTo>
                  <a:lnTo>
                    <a:pt x="334014" y="609335"/>
                  </a:lnTo>
                  <a:lnTo>
                    <a:pt x="325582" y="603847"/>
                  </a:lnTo>
                  <a:lnTo>
                    <a:pt x="313092" y="588390"/>
                  </a:lnTo>
                  <a:lnTo>
                    <a:pt x="313972" y="581695"/>
                  </a:lnTo>
                  <a:lnTo>
                    <a:pt x="319239" y="576061"/>
                  </a:lnTo>
                  <a:lnTo>
                    <a:pt x="327430" y="571136"/>
                  </a:lnTo>
                  <a:lnTo>
                    <a:pt x="345888" y="568783"/>
                  </a:lnTo>
                  <a:lnTo>
                    <a:pt x="355725" y="569793"/>
                  </a:lnTo>
                  <a:lnTo>
                    <a:pt x="391924" y="587983"/>
                  </a:lnTo>
                  <a:lnTo>
                    <a:pt x="421107" y="610010"/>
                  </a:lnTo>
                  <a:lnTo>
                    <a:pt x="438983" y="636943"/>
                  </a:lnTo>
                  <a:lnTo>
                    <a:pt x="451688" y="672740"/>
                  </a:lnTo>
                  <a:lnTo>
                    <a:pt x="452978" y="696218"/>
                  </a:lnTo>
                  <a:lnTo>
                    <a:pt x="451683" y="707393"/>
                  </a:lnTo>
                  <a:lnTo>
                    <a:pt x="440887" y="726048"/>
                  </a:lnTo>
                  <a:lnTo>
                    <a:pt x="433094" y="734298"/>
                  </a:lnTo>
                  <a:lnTo>
                    <a:pt x="411958" y="743464"/>
                  </a:lnTo>
                  <a:lnTo>
                    <a:pt x="399770" y="745909"/>
                  </a:lnTo>
                  <a:lnTo>
                    <a:pt x="376871" y="742386"/>
                  </a:lnTo>
                  <a:lnTo>
                    <a:pt x="347367" y="727249"/>
                  </a:lnTo>
                  <a:lnTo>
                    <a:pt x="339162" y="721061"/>
                  </a:lnTo>
                  <a:lnTo>
                    <a:pt x="334862" y="713426"/>
                  </a:lnTo>
                  <a:lnTo>
                    <a:pt x="333204" y="695584"/>
                  </a:lnTo>
                  <a:lnTo>
                    <a:pt x="339486" y="679075"/>
                  </a:lnTo>
                  <a:lnTo>
                    <a:pt x="344437" y="671397"/>
                  </a:lnTo>
                  <a:lnTo>
                    <a:pt x="359297" y="659747"/>
                  </a:lnTo>
                  <a:lnTo>
                    <a:pt x="397432" y="642736"/>
                  </a:lnTo>
                  <a:lnTo>
                    <a:pt x="421065" y="641549"/>
                  </a:lnTo>
                  <a:lnTo>
                    <a:pt x="445996" y="646091"/>
                  </a:lnTo>
                  <a:lnTo>
                    <a:pt x="478592" y="661802"/>
                  </a:lnTo>
                  <a:lnTo>
                    <a:pt x="495741" y="674590"/>
                  </a:lnTo>
                  <a:lnTo>
                    <a:pt x="504922" y="694311"/>
                  </a:lnTo>
                  <a:lnTo>
                    <a:pt x="507370" y="706121"/>
                  </a:lnTo>
                  <a:lnTo>
                    <a:pt x="506663" y="716334"/>
                  </a:lnTo>
                  <a:lnTo>
                    <a:pt x="499637" y="733921"/>
                  </a:lnTo>
                  <a:lnTo>
                    <a:pt x="485596" y="746417"/>
                  </a:lnTo>
                  <a:lnTo>
                    <a:pt x="466488" y="754700"/>
                  </a:lnTo>
                  <a:lnTo>
                    <a:pt x="442397" y="758382"/>
                  </a:lnTo>
                  <a:lnTo>
                    <a:pt x="422331" y="753779"/>
                  </a:lnTo>
                  <a:lnTo>
                    <a:pt x="390386" y="731760"/>
                  </a:lnTo>
                  <a:lnTo>
                    <a:pt x="386559" y="724068"/>
                  </a:lnTo>
                  <a:lnTo>
                    <a:pt x="385427" y="706162"/>
                  </a:lnTo>
                  <a:lnTo>
                    <a:pt x="389102" y="698814"/>
                  </a:lnTo>
                  <a:lnTo>
                    <a:pt x="402544" y="687530"/>
                  </a:lnTo>
                  <a:lnTo>
                    <a:pt x="429843" y="674600"/>
                  </a:lnTo>
                  <a:lnTo>
                    <a:pt x="453016" y="673259"/>
                  </a:lnTo>
                  <a:lnTo>
                    <a:pt x="476575" y="677732"/>
                  </a:lnTo>
                  <a:lnTo>
                    <a:pt x="494843" y="687519"/>
                  </a:lnTo>
                  <a:lnTo>
                    <a:pt x="507643" y="702787"/>
                  </a:lnTo>
                  <a:lnTo>
                    <a:pt x="512693" y="711772"/>
                  </a:lnTo>
                  <a:lnTo>
                    <a:pt x="515186" y="734233"/>
                  </a:lnTo>
                  <a:lnTo>
                    <a:pt x="507253" y="781191"/>
                  </a:lnTo>
                  <a:lnTo>
                    <a:pt x="501905" y="789777"/>
                  </a:lnTo>
                  <a:lnTo>
                    <a:pt x="458260" y="821731"/>
                  </a:lnTo>
                  <a:lnTo>
                    <a:pt x="422045" y="831087"/>
                  </a:lnTo>
                  <a:lnTo>
                    <a:pt x="369056" y="825843"/>
                  </a:lnTo>
                  <a:lnTo>
                    <a:pt x="323581" y="810422"/>
                  </a:lnTo>
                  <a:lnTo>
                    <a:pt x="278626" y="778407"/>
                  </a:lnTo>
                  <a:lnTo>
                    <a:pt x="219751" y="729714"/>
                  </a:lnTo>
                  <a:lnTo>
                    <a:pt x="162880" y="680607"/>
                  </a:lnTo>
                  <a:lnTo>
                    <a:pt x="135413" y="657211"/>
                  </a:lnTo>
                  <a:lnTo>
                    <a:pt x="135858" y="657991"/>
                  </a:lnTo>
                  <a:lnTo>
                    <a:pt x="138495" y="660851"/>
                  </a:lnTo>
                  <a:lnTo>
                    <a:pt x="158974" y="670465"/>
                  </a:lnTo>
                  <a:lnTo>
                    <a:pt x="215888" y="679344"/>
                  </a:lnTo>
                  <a:lnTo>
                    <a:pt x="248586" y="691412"/>
                  </a:lnTo>
                  <a:lnTo>
                    <a:pt x="259270" y="697170"/>
                  </a:lnTo>
                  <a:lnTo>
                    <a:pt x="280501" y="700447"/>
                  </a:lnTo>
                  <a:lnTo>
                    <a:pt x="291075" y="699683"/>
                  </a:lnTo>
                  <a:lnTo>
                    <a:pt x="295786" y="695665"/>
                  </a:lnTo>
                  <a:lnTo>
                    <a:pt x="296586" y="689476"/>
                  </a:lnTo>
                  <a:lnTo>
                    <a:pt x="286649" y="654327"/>
                  </a:lnTo>
                  <a:lnTo>
                    <a:pt x="245074" y="592965"/>
                  </a:lnTo>
                  <a:lnTo>
                    <a:pt x="220495" y="558877"/>
                  </a:lnTo>
                  <a:lnTo>
                    <a:pt x="185224" y="497903"/>
                  </a:lnTo>
                  <a:lnTo>
                    <a:pt x="163266" y="455959"/>
                  </a:lnTo>
                  <a:lnTo>
                    <a:pt x="164956" y="448953"/>
                  </a:lnTo>
                  <a:lnTo>
                    <a:pt x="170762" y="444283"/>
                  </a:lnTo>
                  <a:lnTo>
                    <a:pt x="179311" y="441170"/>
                  </a:lnTo>
                  <a:lnTo>
                    <a:pt x="198170" y="440831"/>
                  </a:lnTo>
                  <a:lnTo>
                    <a:pt x="218249" y="445748"/>
                  </a:lnTo>
                  <a:lnTo>
                    <a:pt x="270214" y="474508"/>
                  </a:lnTo>
                  <a:lnTo>
                    <a:pt x="272519" y="477698"/>
                  </a:lnTo>
                  <a:lnTo>
                    <a:pt x="269376" y="478654"/>
                  </a:lnTo>
                  <a:lnTo>
                    <a:pt x="216479" y="465745"/>
                  </a:lnTo>
                  <a:lnTo>
                    <a:pt x="175159" y="446747"/>
                  </a:lnTo>
                  <a:lnTo>
                    <a:pt x="171715" y="441643"/>
                  </a:lnTo>
                  <a:lnTo>
                    <a:pt x="172928" y="437070"/>
                  </a:lnTo>
                  <a:lnTo>
                    <a:pt x="177246" y="432852"/>
                  </a:lnTo>
                  <a:lnTo>
                    <a:pt x="197642" y="431284"/>
                  </a:lnTo>
                  <a:lnTo>
                    <a:pt x="258358" y="442867"/>
                  </a:lnTo>
                  <a:lnTo>
                    <a:pt x="320522" y="454693"/>
                  </a:lnTo>
                  <a:lnTo>
                    <a:pt x="262063" y="454716"/>
                  </a:lnTo>
                  <a:lnTo>
                    <a:pt x="201677" y="446920"/>
                  </a:lnTo>
                  <a:lnTo>
                    <a:pt x="166386" y="451490"/>
                  </a:lnTo>
                  <a:lnTo>
                    <a:pt x="157677" y="456503"/>
                  </a:lnTo>
                  <a:lnTo>
                    <a:pt x="144881" y="471432"/>
                  </a:lnTo>
                  <a:lnTo>
                    <a:pt x="143341" y="480326"/>
                  </a:lnTo>
                  <a:lnTo>
                    <a:pt x="157982" y="530130"/>
                  </a:lnTo>
                  <a:lnTo>
                    <a:pt x="156754" y="535836"/>
                  </a:lnTo>
                  <a:lnTo>
                    <a:pt x="152425" y="538470"/>
                  </a:lnTo>
                  <a:lnTo>
                    <a:pt x="146031" y="539056"/>
                  </a:lnTo>
                  <a:lnTo>
                    <a:pt x="132686" y="533468"/>
                  </a:lnTo>
                  <a:lnTo>
                    <a:pt x="125852" y="528702"/>
                  </a:lnTo>
                  <a:lnTo>
                    <a:pt x="115139" y="514049"/>
                  </a:lnTo>
                  <a:lnTo>
                    <a:pt x="93139" y="481635"/>
                  </a:lnTo>
                  <a:lnTo>
                    <a:pt x="52391" y="438547"/>
                  </a:lnTo>
                  <a:lnTo>
                    <a:pt x="48925" y="438515"/>
                  </a:lnTo>
                  <a:lnTo>
                    <a:pt x="47785" y="443174"/>
                  </a:lnTo>
                  <a:lnTo>
                    <a:pt x="54359" y="478683"/>
                  </a:lnTo>
                  <a:lnTo>
                    <a:pt x="82805" y="531306"/>
                  </a:lnTo>
                  <a:lnTo>
                    <a:pt x="96787" y="545232"/>
                  </a:lnTo>
                  <a:lnTo>
                    <a:pt x="105428" y="550583"/>
                  </a:lnTo>
                  <a:lnTo>
                    <a:pt x="112359" y="550641"/>
                  </a:lnTo>
                  <a:lnTo>
                    <a:pt x="118150" y="547170"/>
                  </a:lnTo>
                  <a:lnTo>
                    <a:pt x="123180" y="541347"/>
                  </a:lnTo>
                  <a:lnTo>
                    <a:pt x="128770" y="522398"/>
                  </a:lnTo>
                  <a:lnTo>
                    <a:pt x="130083" y="499548"/>
                  </a:lnTo>
                  <a:lnTo>
                    <a:pt x="118324" y="440071"/>
                  </a:lnTo>
                  <a:lnTo>
                    <a:pt x="102824" y="410466"/>
                  </a:lnTo>
                  <a:lnTo>
                    <a:pt x="83414" y="386876"/>
                  </a:lnTo>
                  <a:lnTo>
                    <a:pt x="74286" y="383012"/>
                  </a:lnTo>
                  <a:lnTo>
                    <a:pt x="51667" y="381837"/>
                  </a:lnTo>
                  <a:lnTo>
                    <a:pt x="42593" y="385501"/>
                  </a:lnTo>
                  <a:lnTo>
                    <a:pt x="29392" y="398931"/>
                  </a:lnTo>
                  <a:lnTo>
                    <a:pt x="22744" y="419718"/>
                  </a:lnTo>
                  <a:lnTo>
                    <a:pt x="18477" y="471190"/>
                  </a:lnTo>
                  <a:lnTo>
                    <a:pt x="29018" y="528927"/>
                  </a:lnTo>
                  <a:lnTo>
                    <a:pt x="32173" y="539713"/>
                  </a:lnTo>
                  <a:lnTo>
                    <a:pt x="31937" y="544564"/>
                  </a:lnTo>
                  <a:lnTo>
                    <a:pt x="29440" y="545458"/>
                  </a:lnTo>
                  <a:lnTo>
                    <a:pt x="25435" y="543715"/>
                  </a:lnTo>
                  <a:lnTo>
                    <a:pt x="8622" y="524494"/>
                  </a:lnTo>
                  <a:lnTo>
                    <a:pt x="1815" y="503209"/>
                  </a:lnTo>
                  <a:lnTo>
                    <a:pt x="0" y="490983"/>
                  </a:lnTo>
                  <a:lnTo>
                    <a:pt x="1130" y="485171"/>
                  </a:lnTo>
                  <a:lnTo>
                    <a:pt x="4222" y="483636"/>
                  </a:lnTo>
                  <a:lnTo>
                    <a:pt x="8624" y="484953"/>
                  </a:lnTo>
                  <a:lnTo>
                    <a:pt x="45962" y="516663"/>
                  </a:lnTo>
                  <a:lnTo>
                    <a:pt x="101673" y="574972"/>
                  </a:lnTo>
                  <a:lnTo>
                    <a:pt x="114531" y="595444"/>
                  </a:lnTo>
                  <a:lnTo>
                    <a:pt x="136135" y="654763"/>
                  </a:lnTo>
                  <a:lnTo>
                    <a:pt x="141507" y="692838"/>
                  </a:lnTo>
                  <a:lnTo>
                    <a:pt x="138751" y="702799"/>
                  </a:lnTo>
                  <a:lnTo>
                    <a:pt x="133405" y="710610"/>
                  </a:lnTo>
                  <a:lnTo>
                    <a:pt x="126331" y="716987"/>
                  </a:lnTo>
                  <a:lnTo>
                    <a:pt x="118105" y="720069"/>
                  </a:lnTo>
                  <a:lnTo>
                    <a:pt x="99607" y="720373"/>
                  </a:lnTo>
                  <a:lnTo>
                    <a:pt x="69463" y="713967"/>
                  </a:lnTo>
                  <a:lnTo>
                    <a:pt x="63815" y="715716"/>
                  </a:lnTo>
                  <a:lnTo>
                    <a:pt x="61221" y="720391"/>
                  </a:lnTo>
                  <a:lnTo>
                    <a:pt x="61457" y="734944"/>
                  </a:lnTo>
                  <a:lnTo>
                    <a:pt x="69337" y="762868"/>
                  </a:lnTo>
                  <a:lnTo>
                    <a:pt x="81290" y="787520"/>
                  </a:lnTo>
                  <a:lnTo>
                    <a:pt x="79890" y="788147"/>
                  </a:lnTo>
                  <a:lnTo>
                    <a:pt x="76616" y="786226"/>
                  </a:lnTo>
                  <a:lnTo>
                    <a:pt x="66420" y="766754"/>
                  </a:lnTo>
                  <a:lnTo>
                    <a:pt x="57327" y="710208"/>
                  </a:lnTo>
                  <a:lnTo>
                    <a:pt x="48937" y="649007"/>
                  </a:lnTo>
                  <a:lnTo>
                    <a:pt x="43910" y="626009"/>
                  </a:lnTo>
                  <a:lnTo>
                    <a:pt x="40932" y="621982"/>
                  </a:lnTo>
                  <a:lnTo>
                    <a:pt x="37776" y="622807"/>
                  </a:lnTo>
                  <a:lnTo>
                    <a:pt x="31150" y="633082"/>
                  </a:lnTo>
                  <a:lnTo>
                    <a:pt x="22013" y="659768"/>
                  </a:lnTo>
                  <a:lnTo>
                    <a:pt x="18333" y="710114"/>
                  </a:lnTo>
                  <a:lnTo>
                    <a:pt x="20815" y="748102"/>
                  </a:lnTo>
                  <a:lnTo>
                    <a:pt x="23612" y="770657"/>
                  </a:lnTo>
                  <a:lnTo>
                    <a:pt x="22115" y="813732"/>
                  </a:lnTo>
                  <a:lnTo>
                    <a:pt x="24062" y="824340"/>
                  </a:lnTo>
                  <a:lnTo>
                    <a:pt x="28869" y="830242"/>
                  </a:lnTo>
                  <a:lnTo>
                    <a:pt x="35583" y="833006"/>
                  </a:lnTo>
                  <a:lnTo>
                    <a:pt x="43569" y="833679"/>
                  </a:lnTo>
                  <a:lnTo>
                    <a:pt x="58681" y="828189"/>
                  </a:lnTo>
                  <a:lnTo>
                    <a:pt x="113033" y="795432"/>
                  </a:lnTo>
                  <a:lnTo>
                    <a:pt x="175429" y="763743"/>
                  </a:lnTo>
                  <a:lnTo>
                    <a:pt x="238532" y="740482"/>
                  </a:lnTo>
                  <a:lnTo>
                    <a:pt x="292339" y="723920"/>
                  </a:lnTo>
                  <a:lnTo>
                    <a:pt x="344735" y="720143"/>
                  </a:lnTo>
                  <a:lnTo>
                    <a:pt x="383078" y="722608"/>
                  </a:lnTo>
                  <a:lnTo>
                    <a:pt x="394556" y="724986"/>
                  </a:lnTo>
                  <a:lnTo>
                    <a:pt x="398697" y="724231"/>
                  </a:lnTo>
                  <a:lnTo>
                    <a:pt x="397949" y="721389"/>
                  </a:lnTo>
                  <a:lnTo>
                    <a:pt x="350477" y="664858"/>
                  </a:lnTo>
                  <a:lnTo>
                    <a:pt x="308684" y="610485"/>
                  </a:lnTo>
                  <a:lnTo>
                    <a:pt x="266598" y="549285"/>
                  </a:lnTo>
                  <a:lnTo>
                    <a:pt x="231506" y="494599"/>
                  </a:lnTo>
                  <a:lnTo>
                    <a:pt x="172820" y="442167"/>
                  </a:lnTo>
                  <a:lnTo>
                    <a:pt x="149907" y="422136"/>
                  </a:lnTo>
                  <a:lnTo>
                    <a:pt x="101077" y="400473"/>
                  </a:lnTo>
                  <a:lnTo>
                    <a:pt x="64308" y="400683"/>
                  </a:lnTo>
                  <a:lnTo>
                    <a:pt x="58041" y="403915"/>
                  </a:lnTo>
                  <a:lnTo>
                    <a:pt x="56200" y="408408"/>
                  </a:lnTo>
                  <a:lnTo>
                    <a:pt x="57313" y="413744"/>
                  </a:lnTo>
                  <a:lnTo>
                    <a:pt x="63905" y="417301"/>
                  </a:lnTo>
                  <a:lnTo>
                    <a:pt x="127027" y="423478"/>
                  </a:lnTo>
                  <a:lnTo>
                    <a:pt x="154297" y="424415"/>
                  </a:lnTo>
                </a:path>
              </a:pathLst>
            </a:custGeom>
            <a:ln w="1270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01440" y="3500122"/>
              <a:ext cx="168455" cy="178799"/>
            </a:xfrm>
            <a:custGeom>
              <a:avLst/>
              <a:gdLst/>
              <a:ahLst/>
              <a:cxnLst/>
              <a:rect l="0" t="0" r="0" b="0"/>
              <a:pathLst>
                <a:path w="168455" h="178799">
                  <a:moveTo>
                    <a:pt x="168454" y="178798"/>
                  </a:moveTo>
                  <a:lnTo>
                    <a:pt x="151687" y="173209"/>
                  </a:lnTo>
                  <a:lnTo>
                    <a:pt x="140335" y="161106"/>
                  </a:lnTo>
                  <a:lnTo>
                    <a:pt x="111372" y="123089"/>
                  </a:lnTo>
                  <a:lnTo>
                    <a:pt x="92139" y="100550"/>
                  </a:lnTo>
                  <a:lnTo>
                    <a:pt x="82674" y="82020"/>
                  </a:lnTo>
                  <a:lnTo>
                    <a:pt x="77342" y="78014"/>
                  </a:lnTo>
                  <a:lnTo>
                    <a:pt x="71448" y="77684"/>
                  </a:lnTo>
                  <a:lnTo>
                    <a:pt x="65179" y="79803"/>
                  </a:lnTo>
                  <a:lnTo>
                    <a:pt x="55093" y="91516"/>
                  </a:lnTo>
                  <a:lnTo>
                    <a:pt x="50766" y="99553"/>
                  </a:lnTo>
                  <a:lnTo>
                    <a:pt x="45542" y="101401"/>
                  </a:lnTo>
                  <a:lnTo>
                    <a:pt x="39719" y="99124"/>
                  </a:lnTo>
                  <a:lnTo>
                    <a:pt x="33498" y="94097"/>
                  </a:lnTo>
                  <a:lnTo>
                    <a:pt x="19153" y="70253"/>
                  </a:lnTo>
                  <a:lnTo>
                    <a:pt x="16277" y="69000"/>
                  </a:lnTo>
                  <a:lnTo>
                    <a:pt x="14360" y="72844"/>
                  </a:lnTo>
                  <a:lnTo>
                    <a:pt x="9861" y="117142"/>
                  </a:lnTo>
                  <a:lnTo>
                    <a:pt x="7743" y="116637"/>
                  </a:lnTo>
                  <a:lnTo>
                    <a:pt x="5161" y="112791"/>
                  </a:lnTo>
                  <a:lnTo>
                    <a:pt x="678" y="60300"/>
                  </a:lnTo>
                  <a:lnTo>
                    <a:pt x="300" y="43074"/>
                  </a:lnTo>
                  <a:lnTo>
                    <a:pt x="25" y="84883"/>
                  </a:lnTo>
                  <a:lnTo>
                    <a:pt x="0" y="31901"/>
                  </a:lnTo>
                  <a:lnTo>
                    <a:pt x="1169" y="93"/>
                  </a:lnTo>
                  <a:lnTo>
                    <a:pt x="3118" y="0"/>
                  </a:lnTo>
                  <a:lnTo>
                    <a:pt x="8404" y="9255"/>
                  </a:lnTo>
                  <a:lnTo>
                    <a:pt x="28196" y="63813"/>
                  </a:lnTo>
                  <a:lnTo>
                    <a:pt x="36299" y="87796"/>
                  </a:lnTo>
                  <a:lnTo>
                    <a:pt x="33501" y="74626"/>
                  </a:lnTo>
                  <a:lnTo>
                    <a:pt x="26247" y="21248"/>
                  </a:lnTo>
                  <a:lnTo>
                    <a:pt x="28026" y="16443"/>
                  </a:lnTo>
                  <a:lnTo>
                    <a:pt x="32721" y="15579"/>
                  </a:lnTo>
                  <a:lnTo>
                    <a:pt x="39361" y="17343"/>
                  </a:lnTo>
                  <a:lnTo>
                    <a:pt x="52978" y="28662"/>
                  </a:lnTo>
                  <a:lnTo>
                    <a:pt x="65658" y="45390"/>
                  </a:lnTo>
                  <a:lnTo>
                    <a:pt x="94754" y="94570"/>
                  </a:lnTo>
                </a:path>
              </a:pathLst>
            </a:custGeom>
            <a:ln w="762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" name="Group 18"/>
            <p:cNvGrpSpPr/>
            <p:nvPr/>
          </p:nvGrpSpPr>
          <p:grpSpPr>
            <a:xfrm>
              <a:off x="6859283" y="3784205"/>
              <a:ext cx="189514" cy="94757"/>
              <a:chOff x="6859283" y="3784205"/>
              <a:chExt cx="189514" cy="94757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6929364" y="3841787"/>
                <a:ext cx="119433" cy="37175"/>
              </a:xfrm>
              <a:custGeom>
                <a:avLst/>
                <a:gdLst/>
                <a:ahLst/>
                <a:cxnLst/>
                <a:rect l="0" t="0" r="0" b="0"/>
                <a:pathLst>
                  <a:path w="119433" h="37175">
                    <a:moveTo>
                      <a:pt x="108903" y="5589"/>
                    </a:moveTo>
                    <a:lnTo>
                      <a:pt x="92135" y="0"/>
                    </a:lnTo>
                    <a:lnTo>
                      <a:pt x="74544" y="375"/>
                    </a:lnTo>
                    <a:lnTo>
                      <a:pt x="24310" y="10968"/>
                    </a:lnTo>
                    <a:lnTo>
                      <a:pt x="0" y="8872"/>
                    </a:lnTo>
                    <a:lnTo>
                      <a:pt x="1206" y="10117"/>
                    </a:lnTo>
                    <a:lnTo>
                      <a:pt x="58821" y="27043"/>
                    </a:lnTo>
                    <a:lnTo>
                      <a:pt x="119432" y="37174"/>
                    </a:lnTo>
                  </a:path>
                </a:pathLst>
              </a:custGeom>
              <a:ln w="76200" cap="flat" cmpd="sng" algn="ctr">
                <a:solidFill>
                  <a:srgbClr val="93EEE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859283" y="3784205"/>
                <a:ext cx="3158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42115">
                    <a:moveTo>
                      <a:pt x="0" y="0"/>
                    </a:moveTo>
                    <a:lnTo>
                      <a:pt x="5589" y="16768"/>
                    </a:lnTo>
                    <a:lnTo>
                      <a:pt x="14572" y="28119"/>
                    </a:lnTo>
                    <a:lnTo>
                      <a:pt x="31586" y="42114"/>
                    </a:lnTo>
                  </a:path>
                </a:pathLst>
              </a:custGeom>
              <a:ln w="76200" cap="flat" cmpd="sng" algn="ctr">
                <a:solidFill>
                  <a:srgbClr val="93EEE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Freeform 19"/>
            <p:cNvSpPr/>
            <p:nvPr/>
          </p:nvSpPr>
          <p:spPr>
            <a:xfrm>
              <a:off x="7087767" y="3469816"/>
              <a:ext cx="213713" cy="219633"/>
            </a:xfrm>
            <a:custGeom>
              <a:avLst/>
              <a:gdLst/>
              <a:ahLst/>
              <a:cxnLst/>
              <a:rect l="0" t="0" r="0" b="0"/>
              <a:pathLst>
                <a:path w="213713" h="219633">
                  <a:moveTo>
                    <a:pt x="213712" y="219632"/>
                  </a:moveTo>
                  <a:lnTo>
                    <a:pt x="150379" y="156299"/>
                  </a:lnTo>
                  <a:lnTo>
                    <a:pt x="137602" y="141181"/>
                  </a:lnTo>
                  <a:lnTo>
                    <a:pt x="103936" y="90750"/>
                  </a:lnTo>
                  <a:lnTo>
                    <a:pt x="84740" y="67841"/>
                  </a:lnTo>
                  <a:lnTo>
                    <a:pt x="51274" y="17082"/>
                  </a:lnTo>
                  <a:lnTo>
                    <a:pt x="35601" y="0"/>
                  </a:lnTo>
                  <a:lnTo>
                    <a:pt x="39405" y="3475"/>
                  </a:lnTo>
                  <a:lnTo>
                    <a:pt x="59397" y="52534"/>
                  </a:lnTo>
                  <a:lnTo>
                    <a:pt x="59363" y="56761"/>
                  </a:lnTo>
                  <a:lnTo>
                    <a:pt x="57000" y="57239"/>
                  </a:lnTo>
                  <a:lnTo>
                    <a:pt x="53086" y="55218"/>
                  </a:lnTo>
                  <a:lnTo>
                    <a:pt x="36398" y="35606"/>
                  </a:lnTo>
                  <a:lnTo>
                    <a:pt x="34671" y="32608"/>
                  </a:lnTo>
                  <a:lnTo>
                    <a:pt x="35860" y="32948"/>
                  </a:lnTo>
                  <a:lnTo>
                    <a:pt x="38992" y="35514"/>
                  </a:lnTo>
                  <a:lnTo>
                    <a:pt x="48990" y="55895"/>
                  </a:lnTo>
                  <a:lnTo>
                    <a:pt x="48915" y="59001"/>
                  </a:lnTo>
                  <a:lnTo>
                    <a:pt x="46526" y="58732"/>
                  </a:lnTo>
                  <a:lnTo>
                    <a:pt x="25880" y="41490"/>
                  </a:lnTo>
                  <a:lnTo>
                    <a:pt x="11699" y="16721"/>
                  </a:lnTo>
                  <a:lnTo>
                    <a:pt x="11187" y="12998"/>
                  </a:lnTo>
                  <a:lnTo>
                    <a:pt x="13184" y="12856"/>
                  </a:lnTo>
                  <a:lnTo>
                    <a:pt x="64559" y="50566"/>
                  </a:lnTo>
                  <a:lnTo>
                    <a:pt x="57085" y="42287"/>
                  </a:lnTo>
                  <a:lnTo>
                    <a:pt x="26956" y="11863"/>
                  </a:lnTo>
                  <a:lnTo>
                    <a:pt x="21357" y="10930"/>
                  </a:lnTo>
                  <a:lnTo>
                    <a:pt x="16456" y="13817"/>
                  </a:lnTo>
                  <a:lnTo>
                    <a:pt x="12019" y="19251"/>
                  </a:lnTo>
                  <a:lnTo>
                    <a:pt x="7890" y="19364"/>
                  </a:lnTo>
                  <a:lnTo>
                    <a:pt x="3968" y="15930"/>
                  </a:lnTo>
                  <a:lnTo>
                    <a:pt x="0" y="9775"/>
                  </a:lnTo>
                  <a:lnTo>
                    <a:pt x="33244" y="73083"/>
                  </a:lnTo>
                  <a:lnTo>
                    <a:pt x="52008" y="118749"/>
                  </a:lnTo>
                  <a:lnTo>
                    <a:pt x="55785" y="135404"/>
                  </a:lnTo>
                </a:path>
              </a:pathLst>
            </a:custGeom>
            <a:ln w="25400" cap="flat" cmpd="sng" algn="ctr">
              <a:solidFill>
                <a:srgbClr val="93EEE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21214" y="412970"/>
            <a:ext cx="734137" cy="410096"/>
            <a:chOff x="321214" y="412970"/>
            <a:chExt cx="734137" cy="410096"/>
          </a:xfrm>
        </p:grpSpPr>
        <p:sp>
          <p:nvSpPr>
            <p:cNvPr id="22" name="Freeform 21"/>
            <p:cNvSpPr/>
            <p:nvPr/>
          </p:nvSpPr>
          <p:spPr>
            <a:xfrm>
              <a:off x="321214" y="412970"/>
              <a:ext cx="264441" cy="319056"/>
            </a:xfrm>
            <a:custGeom>
              <a:avLst/>
              <a:gdLst/>
              <a:ahLst/>
              <a:cxnLst/>
              <a:rect l="0" t="0" r="0" b="0"/>
              <a:pathLst>
                <a:path w="264441" h="319056">
                  <a:moveTo>
                    <a:pt x="28726" y="315338"/>
                  </a:moveTo>
                  <a:lnTo>
                    <a:pt x="25860" y="306470"/>
                  </a:lnTo>
                  <a:lnTo>
                    <a:pt x="23718" y="297483"/>
                  </a:lnTo>
                  <a:lnTo>
                    <a:pt x="22115" y="287483"/>
                  </a:lnTo>
                  <a:lnTo>
                    <a:pt x="20934" y="276330"/>
                  </a:lnTo>
                  <a:lnTo>
                    <a:pt x="20086" y="263870"/>
                  </a:lnTo>
                  <a:lnTo>
                    <a:pt x="19483" y="250163"/>
                  </a:lnTo>
                  <a:lnTo>
                    <a:pt x="18896" y="235572"/>
                  </a:lnTo>
                  <a:lnTo>
                    <a:pt x="17964" y="220643"/>
                  </a:lnTo>
                  <a:lnTo>
                    <a:pt x="16522" y="205714"/>
                  </a:lnTo>
                  <a:lnTo>
                    <a:pt x="14738" y="190760"/>
                  </a:lnTo>
                  <a:lnTo>
                    <a:pt x="13002" y="175502"/>
                  </a:lnTo>
                  <a:lnTo>
                    <a:pt x="11535" y="159796"/>
                  </a:lnTo>
                  <a:lnTo>
                    <a:pt x="10230" y="143807"/>
                  </a:lnTo>
                  <a:lnTo>
                    <a:pt x="8747" y="127913"/>
                  </a:lnTo>
                  <a:lnTo>
                    <a:pt x="6902" y="112324"/>
                  </a:lnTo>
                  <a:lnTo>
                    <a:pt x="4833" y="96922"/>
                  </a:lnTo>
                  <a:lnTo>
                    <a:pt x="2897" y="81362"/>
                  </a:lnTo>
                  <a:lnTo>
                    <a:pt x="1303" y="65457"/>
                  </a:lnTo>
                  <a:lnTo>
                    <a:pt x="249" y="49504"/>
                  </a:lnTo>
                  <a:lnTo>
                    <a:pt x="0" y="34166"/>
                  </a:lnTo>
                  <a:lnTo>
                    <a:pt x="638" y="19815"/>
                  </a:lnTo>
                  <a:lnTo>
                    <a:pt x="2884" y="7921"/>
                  </a:lnTo>
                  <a:lnTo>
                    <a:pt x="7144" y="1094"/>
                  </a:lnTo>
                  <a:lnTo>
                    <a:pt x="12336" y="0"/>
                  </a:lnTo>
                  <a:lnTo>
                    <a:pt x="18011" y="3567"/>
                  </a:lnTo>
                  <a:lnTo>
                    <a:pt x="24037" y="10491"/>
                  </a:lnTo>
                  <a:lnTo>
                    <a:pt x="30339" y="19734"/>
                  </a:lnTo>
                  <a:lnTo>
                    <a:pt x="36850" y="30552"/>
                  </a:lnTo>
                  <a:lnTo>
                    <a:pt x="43515" y="42428"/>
                  </a:lnTo>
                  <a:lnTo>
                    <a:pt x="50291" y="54850"/>
                  </a:lnTo>
                  <a:lnTo>
                    <a:pt x="57145" y="67275"/>
                  </a:lnTo>
                  <a:lnTo>
                    <a:pt x="64051" y="79420"/>
                  </a:lnTo>
                  <a:lnTo>
                    <a:pt x="70995" y="91375"/>
                  </a:lnTo>
                  <a:lnTo>
                    <a:pt x="77963" y="103478"/>
                  </a:lnTo>
                  <a:lnTo>
                    <a:pt x="84947" y="115921"/>
                  </a:lnTo>
                  <a:lnTo>
                    <a:pt x="91944" y="128739"/>
                  </a:lnTo>
                  <a:lnTo>
                    <a:pt x="98947" y="141884"/>
                  </a:lnTo>
                  <a:lnTo>
                    <a:pt x="105956" y="155282"/>
                  </a:lnTo>
                  <a:lnTo>
                    <a:pt x="112968" y="168704"/>
                  </a:lnTo>
                  <a:lnTo>
                    <a:pt x="119983" y="181789"/>
                  </a:lnTo>
                  <a:lnTo>
                    <a:pt x="126999" y="194371"/>
                  </a:lnTo>
                  <a:lnTo>
                    <a:pt x="134016" y="206615"/>
                  </a:lnTo>
                  <a:lnTo>
                    <a:pt x="141033" y="218910"/>
                  </a:lnTo>
                  <a:lnTo>
                    <a:pt x="148051" y="231476"/>
                  </a:lnTo>
                  <a:lnTo>
                    <a:pt x="155070" y="244206"/>
                  </a:lnTo>
                  <a:lnTo>
                    <a:pt x="162088" y="256759"/>
                  </a:lnTo>
                  <a:lnTo>
                    <a:pt x="169107" y="268942"/>
                  </a:lnTo>
                  <a:lnTo>
                    <a:pt x="176126" y="280563"/>
                  </a:lnTo>
                  <a:lnTo>
                    <a:pt x="183145" y="291368"/>
                  </a:lnTo>
                  <a:lnTo>
                    <a:pt x="190164" y="301282"/>
                  </a:lnTo>
                  <a:lnTo>
                    <a:pt x="197182" y="309751"/>
                  </a:lnTo>
                  <a:lnTo>
                    <a:pt x="204202" y="315705"/>
                  </a:lnTo>
                  <a:lnTo>
                    <a:pt x="211216" y="318775"/>
                  </a:lnTo>
                  <a:lnTo>
                    <a:pt x="218062" y="319055"/>
                  </a:lnTo>
                  <a:lnTo>
                    <a:pt x="224433" y="316743"/>
                  </a:lnTo>
                  <a:lnTo>
                    <a:pt x="230198" y="312226"/>
                  </a:lnTo>
                  <a:lnTo>
                    <a:pt x="235392" y="305977"/>
                  </a:lnTo>
                  <a:lnTo>
                    <a:pt x="240114" y="298437"/>
                  </a:lnTo>
                  <a:lnTo>
                    <a:pt x="244473" y="289958"/>
                  </a:lnTo>
                  <a:lnTo>
                    <a:pt x="248401" y="280490"/>
                  </a:lnTo>
                  <a:lnTo>
                    <a:pt x="251667" y="269618"/>
                  </a:lnTo>
                  <a:lnTo>
                    <a:pt x="254203" y="257232"/>
                  </a:lnTo>
                  <a:lnTo>
                    <a:pt x="256246" y="243658"/>
                  </a:lnTo>
                  <a:lnTo>
                    <a:pt x="258233" y="229476"/>
                  </a:lnTo>
                  <a:lnTo>
                    <a:pt x="260415" y="215079"/>
                  </a:lnTo>
                  <a:lnTo>
                    <a:pt x="262542" y="200496"/>
                  </a:lnTo>
                  <a:lnTo>
                    <a:pt x="263985" y="185494"/>
                  </a:lnTo>
                  <a:lnTo>
                    <a:pt x="264440" y="169963"/>
                  </a:lnTo>
                  <a:lnTo>
                    <a:pt x="264083" y="154092"/>
                  </a:lnTo>
                  <a:lnTo>
                    <a:pt x="263380" y="138278"/>
                  </a:lnTo>
                  <a:lnTo>
                    <a:pt x="262647" y="122748"/>
                  </a:lnTo>
                  <a:lnTo>
                    <a:pt x="262020" y="107555"/>
                  </a:lnTo>
                  <a:lnTo>
                    <a:pt x="261533" y="92667"/>
                  </a:lnTo>
                  <a:lnTo>
                    <a:pt x="261174" y="78041"/>
                  </a:lnTo>
                  <a:lnTo>
                    <a:pt x="260917" y="64220"/>
                  </a:lnTo>
                  <a:lnTo>
                    <a:pt x="260709" y="50982"/>
                  </a:lnTo>
                  <a:lnTo>
                    <a:pt x="260531" y="37160"/>
                  </a:lnTo>
                  <a:lnTo>
                    <a:pt x="260353" y="20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6324" y="42298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2" y="39108"/>
                  </a:lnTo>
                  <a:lnTo>
                    <a:pt x="36170" y="47483"/>
                  </a:lnTo>
                  <a:lnTo>
                    <a:pt x="42846" y="56226"/>
                  </a:lnTo>
                  <a:lnTo>
                    <a:pt x="49628" y="64941"/>
                  </a:lnTo>
                  <a:lnTo>
                    <a:pt x="56486" y="73399"/>
                  </a:lnTo>
                  <a:lnTo>
                    <a:pt x="63395" y="81705"/>
                  </a:lnTo>
                  <a:lnTo>
                    <a:pt x="70341" y="90194"/>
                  </a:lnTo>
                  <a:lnTo>
                    <a:pt x="77305" y="99045"/>
                  </a:lnTo>
                  <a:lnTo>
                    <a:pt x="84171" y="108018"/>
                  </a:lnTo>
                  <a:lnTo>
                    <a:pt x="91497" y="117525"/>
                  </a:lnTo>
                  <a:lnTo>
                    <a:pt x="101042" y="12952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8438" y="422982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83645" y="5934"/>
                  </a:lnTo>
                  <a:lnTo>
                    <a:pt x="178081" y="12139"/>
                  </a:lnTo>
                  <a:lnTo>
                    <a:pt x="172282" y="19239"/>
                  </a:lnTo>
                  <a:lnTo>
                    <a:pt x="166201" y="27353"/>
                  </a:lnTo>
                  <a:lnTo>
                    <a:pt x="159871" y="36647"/>
                  </a:lnTo>
                  <a:lnTo>
                    <a:pt x="153343" y="47095"/>
                  </a:lnTo>
                  <a:lnTo>
                    <a:pt x="146667" y="58520"/>
                  </a:lnTo>
                  <a:lnTo>
                    <a:pt x="139885" y="70706"/>
                  </a:lnTo>
                  <a:lnTo>
                    <a:pt x="133027" y="83455"/>
                  </a:lnTo>
                  <a:lnTo>
                    <a:pt x="126118" y="96607"/>
                  </a:lnTo>
                  <a:lnTo>
                    <a:pt x="119173" y="110041"/>
                  </a:lnTo>
                  <a:lnTo>
                    <a:pt x="112203" y="123674"/>
                  </a:lnTo>
                  <a:lnTo>
                    <a:pt x="105218" y="137609"/>
                  </a:lnTo>
                  <a:lnTo>
                    <a:pt x="98221" y="152110"/>
                  </a:lnTo>
                  <a:lnTo>
                    <a:pt x="91217" y="167272"/>
                  </a:lnTo>
                  <a:lnTo>
                    <a:pt x="84208" y="182879"/>
                  </a:lnTo>
                  <a:lnTo>
                    <a:pt x="77196" y="198510"/>
                  </a:lnTo>
                  <a:lnTo>
                    <a:pt x="70181" y="213913"/>
                  </a:lnTo>
                  <a:lnTo>
                    <a:pt x="63165" y="229019"/>
                  </a:lnTo>
                  <a:lnTo>
                    <a:pt x="56148" y="243849"/>
                  </a:lnTo>
                  <a:lnTo>
                    <a:pt x="49135" y="258449"/>
                  </a:lnTo>
                  <a:lnTo>
                    <a:pt x="42290" y="272712"/>
                  </a:lnTo>
                  <a:lnTo>
                    <a:pt x="35919" y="286376"/>
                  </a:lnTo>
                  <a:lnTo>
                    <a:pt x="30154" y="299348"/>
                  </a:lnTo>
                  <a:lnTo>
                    <a:pt x="24961" y="311688"/>
                  </a:lnTo>
                  <a:lnTo>
                    <a:pt x="20239" y="323516"/>
                  </a:lnTo>
                  <a:lnTo>
                    <a:pt x="15880" y="334952"/>
                  </a:lnTo>
                  <a:lnTo>
                    <a:pt x="11939" y="346033"/>
                  </a:lnTo>
                  <a:lnTo>
                    <a:pt x="8244" y="358011"/>
                  </a:lnTo>
                  <a:lnTo>
                    <a:pt x="4469" y="37417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18479" y="60196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2336" y="67"/>
                  </a:lnTo>
                  <a:lnTo>
                    <a:pt x="109705" y="708"/>
                  </a:lnTo>
                  <a:lnTo>
                    <a:pt x="97800" y="2004"/>
                  </a:lnTo>
                  <a:lnTo>
                    <a:pt x="86318" y="3864"/>
                  </a:lnTo>
                  <a:lnTo>
                    <a:pt x="75126" y="6180"/>
                  </a:lnTo>
                  <a:lnTo>
                    <a:pt x="64144" y="8842"/>
                  </a:lnTo>
                  <a:lnTo>
                    <a:pt x="53379" y="11604"/>
                  </a:lnTo>
                  <a:lnTo>
                    <a:pt x="41653" y="14362"/>
                  </a:lnTo>
                  <a:lnTo>
                    <a:pt x="2569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86977" y="422140"/>
            <a:ext cx="1137078" cy="685195"/>
            <a:chOff x="1286977" y="422140"/>
            <a:chExt cx="1137078" cy="685195"/>
          </a:xfrm>
        </p:grpSpPr>
        <p:sp>
          <p:nvSpPr>
            <p:cNvPr id="27" name="Freeform 26"/>
            <p:cNvSpPr/>
            <p:nvPr/>
          </p:nvSpPr>
          <p:spPr>
            <a:xfrm>
              <a:off x="1286977" y="422140"/>
              <a:ext cx="200042" cy="453568"/>
            </a:xfrm>
            <a:custGeom>
              <a:avLst/>
              <a:gdLst/>
              <a:ahLst/>
              <a:cxnLst/>
              <a:rect l="0" t="0" r="0" b="0"/>
              <a:pathLst>
                <a:path w="200042" h="453568">
                  <a:moveTo>
                    <a:pt x="0" y="453567"/>
                  </a:moveTo>
                  <a:lnTo>
                    <a:pt x="0" y="441832"/>
                  </a:lnTo>
                  <a:lnTo>
                    <a:pt x="0" y="430703"/>
                  </a:lnTo>
                  <a:lnTo>
                    <a:pt x="4" y="419105"/>
                  </a:lnTo>
                  <a:lnTo>
                    <a:pt x="177" y="406944"/>
                  </a:lnTo>
                  <a:lnTo>
                    <a:pt x="825" y="394284"/>
                  </a:lnTo>
                  <a:lnTo>
                    <a:pt x="2074" y="381223"/>
                  </a:lnTo>
                  <a:lnTo>
                    <a:pt x="3727" y="367698"/>
                  </a:lnTo>
                  <a:lnTo>
                    <a:pt x="5375" y="353485"/>
                  </a:lnTo>
                  <a:lnTo>
                    <a:pt x="6778" y="338521"/>
                  </a:lnTo>
                  <a:lnTo>
                    <a:pt x="7871" y="323049"/>
                  </a:lnTo>
                  <a:lnTo>
                    <a:pt x="8679" y="307511"/>
                  </a:lnTo>
                  <a:lnTo>
                    <a:pt x="9261" y="292174"/>
                  </a:lnTo>
                  <a:lnTo>
                    <a:pt x="9839" y="277283"/>
                  </a:lnTo>
                  <a:lnTo>
                    <a:pt x="10767" y="263130"/>
                  </a:lnTo>
                  <a:lnTo>
                    <a:pt x="12207" y="249788"/>
                  </a:lnTo>
                  <a:lnTo>
                    <a:pt x="13989" y="236845"/>
                  </a:lnTo>
                  <a:lnTo>
                    <a:pt x="15725" y="223541"/>
                  </a:lnTo>
                  <a:lnTo>
                    <a:pt x="17187" y="209470"/>
                  </a:lnTo>
                  <a:lnTo>
                    <a:pt x="18319" y="194576"/>
                  </a:lnTo>
                  <a:lnTo>
                    <a:pt x="19154" y="178965"/>
                  </a:lnTo>
                  <a:lnTo>
                    <a:pt x="19749" y="162798"/>
                  </a:lnTo>
                  <a:lnTo>
                    <a:pt x="20166" y="146381"/>
                  </a:lnTo>
                  <a:lnTo>
                    <a:pt x="20454" y="130141"/>
                  </a:lnTo>
                  <a:lnTo>
                    <a:pt x="20655" y="114297"/>
                  </a:lnTo>
                  <a:lnTo>
                    <a:pt x="20961" y="98879"/>
                  </a:lnTo>
                  <a:lnTo>
                    <a:pt x="21699" y="83834"/>
                  </a:lnTo>
                  <a:lnTo>
                    <a:pt x="23013" y="69080"/>
                  </a:lnTo>
                  <a:lnTo>
                    <a:pt x="24879" y="54544"/>
                  </a:lnTo>
                  <a:lnTo>
                    <a:pt x="27203" y="40163"/>
                  </a:lnTo>
                  <a:lnTo>
                    <a:pt x="29882" y="25923"/>
                  </a:lnTo>
                  <a:lnTo>
                    <a:pt x="33008" y="12949"/>
                  </a:lnTo>
                  <a:lnTo>
                    <a:pt x="37598" y="3812"/>
                  </a:lnTo>
                  <a:lnTo>
                    <a:pt x="43801" y="0"/>
                  </a:lnTo>
                  <a:lnTo>
                    <a:pt x="49908" y="1124"/>
                  </a:lnTo>
                  <a:lnTo>
                    <a:pt x="55387" y="6112"/>
                  </a:lnTo>
                  <a:lnTo>
                    <a:pt x="60452" y="14080"/>
                  </a:lnTo>
                  <a:lnTo>
                    <a:pt x="65557" y="24507"/>
                  </a:lnTo>
                  <a:lnTo>
                    <a:pt x="70961" y="36910"/>
                  </a:lnTo>
                  <a:lnTo>
                    <a:pt x="76728" y="50825"/>
                  </a:lnTo>
                  <a:lnTo>
                    <a:pt x="82824" y="65849"/>
                  </a:lnTo>
                  <a:lnTo>
                    <a:pt x="89179" y="81668"/>
                  </a:lnTo>
                  <a:lnTo>
                    <a:pt x="95564" y="98209"/>
                  </a:lnTo>
                  <a:lnTo>
                    <a:pt x="101617" y="115605"/>
                  </a:lnTo>
                  <a:lnTo>
                    <a:pt x="107170" y="133863"/>
                  </a:lnTo>
                  <a:lnTo>
                    <a:pt x="112389" y="152701"/>
                  </a:lnTo>
                  <a:lnTo>
                    <a:pt x="117660" y="171654"/>
                  </a:lnTo>
                  <a:lnTo>
                    <a:pt x="123204" y="190441"/>
                  </a:lnTo>
                  <a:lnTo>
                    <a:pt x="128913" y="208973"/>
                  </a:lnTo>
                  <a:lnTo>
                    <a:pt x="134445" y="227256"/>
                  </a:lnTo>
                  <a:lnTo>
                    <a:pt x="139617" y="245333"/>
                  </a:lnTo>
                  <a:lnTo>
                    <a:pt x="144565" y="263253"/>
                  </a:lnTo>
                  <a:lnTo>
                    <a:pt x="149648" y="281058"/>
                  </a:lnTo>
                  <a:lnTo>
                    <a:pt x="155062" y="298773"/>
                  </a:lnTo>
                  <a:lnTo>
                    <a:pt x="160682" y="316095"/>
                  </a:lnTo>
                  <a:lnTo>
                    <a:pt x="166154" y="332427"/>
                  </a:lnTo>
                  <a:lnTo>
                    <a:pt x="171281" y="347523"/>
                  </a:lnTo>
                  <a:lnTo>
                    <a:pt x="176029" y="361456"/>
                  </a:lnTo>
                  <a:lnTo>
                    <a:pt x="180444" y="374435"/>
                  </a:lnTo>
                  <a:lnTo>
                    <a:pt x="184593" y="386683"/>
                  </a:lnTo>
                  <a:lnTo>
                    <a:pt x="188392" y="398328"/>
                  </a:lnTo>
                  <a:lnTo>
                    <a:pt x="191976" y="410755"/>
                  </a:lnTo>
                  <a:lnTo>
                    <a:pt x="195660" y="427295"/>
                  </a:lnTo>
                  <a:lnTo>
                    <a:pt x="200041" y="453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97505" y="75989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0683" y="0"/>
                  </a:lnTo>
                  <a:lnTo>
                    <a:pt x="77412" y="0"/>
                  </a:lnTo>
                  <a:lnTo>
                    <a:pt x="64225" y="0"/>
                  </a:lnTo>
                  <a:lnTo>
                    <a:pt x="51326" y="0"/>
                  </a:lnTo>
                  <a:lnTo>
                    <a:pt x="38131" y="0"/>
                  </a:lnTo>
                  <a:lnTo>
                    <a:pt x="223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24520" y="454567"/>
              <a:ext cx="46727" cy="431670"/>
            </a:xfrm>
            <a:custGeom>
              <a:avLst/>
              <a:gdLst/>
              <a:ahLst/>
              <a:cxnLst/>
              <a:rect l="0" t="0" r="0" b="0"/>
              <a:pathLst>
                <a:path w="46727" h="431670">
                  <a:moveTo>
                    <a:pt x="4612" y="0"/>
                  </a:moveTo>
                  <a:lnTo>
                    <a:pt x="1812" y="11736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6" y="74410"/>
                  </a:lnTo>
                  <a:lnTo>
                    <a:pt x="3002" y="89242"/>
                  </a:lnTo>
                  <a:lnTo>
                    <a:pt x="4177" y="103807"/>
                  </a:lnTo>
                  <a:lnTo>
                    <a:pt x="5812" y="117685"/>
                  </a:lnTo>
                  <a:lnTo>
                    <a:pt x="7739" y="131290"/>
                  </a:lnTo>
                  <a:lnTo>
                    <a:pt x="9579" y="145636"/>
                  </a:lnTo>
                  <a:lnTo>
                    <a:pt x="11119" y="161252"/>
                  </a:lnTo>
                  <a:lnTo>
                    <a:pt x="12474" y="178014"/>
                  </a:lnTo>
                  <a:lnTo>
                    <a:pt x="13992" y="195423"/>
                  </a:lnTo>
                  <a:lnTo>
                    <a:pt x="15864" y="213103"/>
                  </a:lnTo>
                  <a:lnTo>
                    <a:pt x="18122" y="230857"/>
                  </a:lnTo>
                  <a:lnTo>
                    <a:pt x="20717" y="248602"/>
                  </a:lnTo>
                  <a:lnTo>
                    <a:pt x="23572" y="266311"/>
                  </a:lnTo>
                  <a:lnTo>
                    <a:pt x="26455" y="283981"/>
                  </a:lnTo>
                  <a:lnTo>
                    <a:pt x="29005" y="301618"/>
                  </a:lnTo>
                  <a:lnTo>
                    <a:pt x="31049" y="319224"/>
                  </a:lnTo>
                  <a:lnTo>
                    <a:pt x="32588" y="336642"/>
                  </a:lnTo>
                  <a:lnTo>
                    <a:pt x="33704" y="353571"/>
                  </a:lnTo>
                  <a:lnTo>
                    <a:pt x="34497" y="369868"/>
                  </a:lnTo>
                  <a:lnTo>
                    <a:pt x="35247" y="384965"/>
                  </a:lnTo>
                  <a:lnTo>
                    <a:pt x="36584" y="399273"/>
                  </a:lnTo>
                  <a:lnTo>
                    <a:pt x="39747" y="414049"/>
                  </a:lnTo>
                  <a:lnTo>
                    <a:pt x="4672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37131" y="486153"/>
              <a:ext cx="166495" cy="363068"/>
            </a:xfrm>
            <a:custGeom>
              <a:avLst/>
              <a:gdLst/>
              <a:ahLst/>
              <a:cxnLst/>
              <a:rect l="0" t="0" r="0" b="0"/>
              <a:pathLst>
                <a:path w="166495" h="36306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50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89" y="76216"/>
                  </a:lnTo>
                  <a:lnTo>
                    <a:pt x="3253" y="90145"/>
                  </a:lnTo>
                  <a:lnTo>
                    <a:pt x="4467" y="104916"/>
                  </a:lnTo>
                  <a:lnTo>
                    <a:pt x="5602" y="120257"/>
                  </a:lnTo>
                  <a:lnTo>
                    <a:pt x="6970" y="135707"/>
                  </a:lnTo>
                  <a:lnTo>
                    <a:pt x="8742" y="150989"/>
                  </a:lnTo>
                  <a:lnTo>
                    <a:pt x="10933" y="166013"/>
                  </a:lnTo>
                  <a:lnTo>
                    <a:pt x="13482" y="180788"/>
                  </a:lnTo>
                  <a:lnTo>
                    <a:pt x="16307" y="195361"/>
                  </a:lnTo>
                  <a:lnTo>
                    <a:pt x="19170" y="209945"/>
                  </a:lnTo>
                  <a:lnTo>
                    <a:pt x="21706" y="224889"/>
                  </a:lnTo>
                  <a:lnTo>
                    <a:pt x="23745" y="240348"/>
                  </a:lnTo>
                  <a:lnTo>
                    <a:pt x="25452" y="255986"/>
                  </a:lnTo>
                  <a:lnTo>
                    <a:pt x="27212" y="271105"/>
                  </a:lnTo>
                  <a:lnTo>
                    <a:pt x="29210" y="285304"/>
                  </a:lnTo>
                  <a:lnTo>
                    <a:pt x="30102" y="296999"/>
                  </a:lnTo>
                  <a:lnTo>
                    <a:pt x="28716" y="303415"/>
                  </a:lnTo>
                  <a:lnTo>
                    <a:pt x="26510" y="303913"/>
                  </a:lnTo>
                  <a:lnTo>
                    <a:pt x="24405" y="299733"/>
                  </a:lnTo>
                  <a:lnTo>
                    <a:pt x="22860" y="292446"/>
                  </a:lnTo>
                  <a:lnTo>
                    <a:pt x="22209" y="283430"/>
                  </a:lnTo>
                  <a:lnTo>
                    <a:pt x="22526" y="273556"/>
                  </a:lnTo>
                  <a:lnTo>
                    <a:pt x="23861" y="263448"/>
                  </a:lnTo>
                  <a:lnTo>
                    <a:pt x="26344" y="253640"/>
                  </a:lnTo>
                  <a:lnTo>
                    <a:pt x="29942" y="244371"/>
                  </a:lnTo>
                  <a:lnTo>
                    <a:pt x="34644" y="235819"/>
                  </a:lnTo>
                  <a:lnTo>
                    <a:pt x="40547" y="228210"/>
                  </a:lnTo>
                  <a:lnTo>
                    <a:pt x="47592" y="221581"/>
                  </a:lnTo>
                  <a:lnTo>
                    <a:pt x="55593" y="216297"/>
                  </a:lnTo>
                  <a:lnTo>
                    <a:pt x="64334" y="213101"/>
                  </a:lnTo>
                  <a:lnTo>
                    <a:pt x="73620" y="212213"/>
                  </a:lnTo>
                  <a:lnTo>
                    <a:pt x="83295" y="213396"/>
                  </a:lnTo>
                  <a:lnTo>
                    <a:pt x="93242" y="216241"/>
                  </a:lnTo>
                  <a:lnTo>
                    <a:pt x="103372" y="220341"/>
                  </a:lnTo>
                  <a:lnTo>
                    <a:pt x="113462" y="225515"/>
                  </a:lnTo>
                  <a:lnTo>
                    <a:pt x="123164" y="231802"/>
                  </a:lnTo>
                  <a:lnTo>
                    <a:pt x="132315" y="239138"/>
                  </a:lnTo>
                  <a:lnTo>
                    <a:pt x="140765" y="247349"/>
                  </a:lnTo>
                  <a:lnTo>
                    <a:pt x="148295" y="256239"/>
                  </a:lnTo>
                  <a:lnTo>
                    <a:pt x="154869" y="265628"/>
                  </a:lnTo>
                  <a:lnTo>
                    <a:pt x="160284" y="275374"/>
                  </a:lnTo>
                  <a:lnTo>
                    <a:pt x="164099" y="285369"/>
                  </a:lnTo>
                  <a:lnTo>
                    <a:pt x="166211" y="295532"/>
                  </a:lnTo>
                  <a:lnTo>
                    <a:pt x="166494" y="305644"/>
                  </a:lnTo>
                  <a:lnTo>
                    <a:pt x="164640" y="315360"/>
                  </a:lnTo>
                  <a:lnTo>
                    <a:pt x="160687" y="324521"/>
                  </a:lnTo>
                  <a:lnTo>
                    <a:pt x="154949" y="332978"/>
                  </a:lnTo>
                  <a:lnTo>
                    <a:pt x="147819" y="340512"/>
                  </a:lnTo>
                  <a:lnTo>
                    <a:pt x="139652" y="347094"/>
                  </a:lnTo>
                  <a:lnTo>
                    <a:pt x="130579" y="352684"/>
                  </a:lnTo>
                  <a:lnTo>
                    <a:pt x="120511" y="357149"/>
                  </a:lnTo>
                  <a:lnTo>
                    <a:pt x="109486" y="360515"/>
                  </a:lnTo>
                  <a:lnTo>
                    <a:pt x="97812" y="362624"/>
                  </a:lnTo>
                  <a:lnTo>
                    <a:pt x="85977" y="363067"/>
                  </a:lnTo>
                  <a:lnTo>
                    <a:pt x="74288" y="361780"/>
                  </a:lnTo>
                  <a:lnTo>
                    <a:pt x="63300" y="359290"/>
                  </a:lnTo>
                  <a:lnTo>
                    <a:pt x="52816" y="356296"/>
                  </a:lnTo>
                  <a:lnTo>
                    <a:pt x="41922" y="352532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60082" y="689779"/>
              <a:ext cx="216533" cy="174935"/>
            </a:xfrm>
            <a:custGeom>
              <a:avLst/>
              <a:gdLst/>
              <a:ahLst/>
              <a:cxnLst/>
              <a:rect l="0" t="0" r="0" b="0"/>
              <a:pathLst>
                <a:path w="216533" h="174935">
                  <a:moveTo>
                    <a:pt x="111247" y="91172"/>
                  </a:moveTo>
                  <a:lnTo>
                    <a:pt x="108313" y="79437"/>
                  </a:lnTo>
                  <a:lnTo>
                    <a:pt x="105531" y="68308"/>
                  </a:lnTo>
                  <a:lnTo>
                    <a:pt x="102623" y="56719"/>
                  </a:lnTo>
                  <a:lnTo>
                    <a:pt x="99236" y="44903"/>
                  </a:lnTo>
                  <a:lnTo>
                    <a:pt x="94775" y="33540"/>
                  </a:lnTo>
                  <a:lnTo>
                    <a:pt x="89005" y="23004"/>
                  </a:lnTo>
                  <a:lnTo>
                    <a:pt x="82015" y="13821"/>
                  </a:lnTo>
                  <a:lnTo>
                    <a:pt x="74031" y="6794"/>
                  </a:lnTo>
                  <a:lnTo>
                    <a:pt x="65295" y="2160"/>
                  </a:lnTo>
                  <a:lnTo>
                    <a:pt x="56176" y="0"/>
                  </a:lnTo>
                  <a:lnTo>
                    <a:pt x="47143" y="505"/>
                  </a:lnTo>
                  <a:lnTo>
                    <a:pt x="38448" y="3509"/>
                  </a:lnTo>
                  <a:lnTo>
                    <a:pt x="30307" y="8590"/>
                  </a:lnTo>
                  <a:lnTo>
                    <a:pt x="22985" y="15272"/>
                  </a:lnTo>
                  <a:lnTo>
                    <a:pt x="16547" y="23133"/>
                  </a:lnTo>
                  <a:lnTo>
                    <a:pt x="11053" y="32000"/>
                  </a:lnTo>
                  <a:lnTo>
                    <a:pt x="6653" y="41928"/>
                  </a:lnTo>
                  <a:lnTo>
                    <a:pt x="3325" y="52865"/>
                  </a:lnTo>
                  <a:lnTo>
                    <a:pt x="1072" y="64649"/>
                  </a:lnTo>
                  <a:lnTo>
                    <a:pt x="0" y="77091"/>
                  </a:lnTo>
                  <a:lnTo>
                    <a:pt x="61" y="90014"/>
                  </a:lnTo>
                  <a:lnTo>
                    <a:pt x="1235" y="103116"/>
                  </a:lnTo>
                  <a:lnTo>
                    <a:pt x="3619" y="115986"/>
                  </a:lnTo>
                  <a:lnTo>
                    <a:pt x="7153" y="128409"/>
                  </a:lnTo>
                  <a:lnTo>
                    <a:pt x="11813" y="140038"/>
                  </a:lnTo>
                  <a:lnTo>
                    <a:pt x="17690" y="150323"/>
                  </a:lnTo>
                  <a:lnTo>
                    <a:pt x="24717" y="159082"/>
                  </a:lnTo>
                  <a:lnTo>
                    <a:pt x="32707" y="166134"/>
                  </a:lnTo>
                  <a:lnTo>
                    <a:pt x="41440" y="171129"/>
                  </a:lnTo>
                  <a:lnTo>
                    <a:pt x="50716" y="174074"/>
                  </a:lnTo>
                  <a:lnTo>
                    <a:pt x="60215" y="174934"/>
                  </a:lnTo>
                  <a:lnTo>
                    <a:pt x="69511" y="173475"/>
                  </a:lnTo>
                  <a:lnTo>
                    <a:pt x="78382" y="169782"/>
                  </a:lnTo>
                  <a:lnTo>
                    <a:pt x="86473" y="163881"/>
                  </a:lnTo>
                  <a:lnTo>
                    <a:pt x="93229" y="155576"/>
                  </a:lnTo>
                  <a:lnTo>
                    <a:pt x="98479" y="144999"/>
                  </a:lnTo>
                  <a:lnTo>
                    <a:pt x="102531" y="132848"/>
                  </a:lnTo>
                  <a:lnTo>
                    <a:pt x="105956" y="120170"/>
                  </a:lnTo>
                  <a:lnTo>
                    <a:pt x="109169" y="107655"/>
                  </a:lnTo>
                  <a:lnTo>
                    <a:pt x="112813" y="97053"/>
                  </a:lnTo>
                  <a:lnTo>
                    <a:pt x="117079" y="91146"/>
                  </a:lnTo>
                  <a:lnTo>
                    <a:pt x="121206" y="90485"/>
                  </a:lnTo>
                  <a:lnTo>
                    <a:pt x="125058" y="93783"/>
                  </a:lnTo>
                  <a:lnTo>
                    <a:pt x="128732" y="99685"/>
                  </a:lnTo>
                  <a:lnTo>
                    <a:pt x="132481" y="107076"/>
                  </a:lnTo>
                  <a:lnTo>
                    <a:pt x="136661" y="115042"/>
                  </a:lnTo>
                  <a:lnTo>
                    <a:pt x="141437" y="123064"/>
                  </a:lnTo>
                  <a:lnTo>
                    <a:pt x="147115" y="130608"/>
                  </a:lnTo>
                  <a:lnTo>
                    <a:pt x="154212" y="137008"/>
                  </a:lnTo>
                  <a:lnTo>
                    <a:pt x="162866" y="142013"/>
                  </a:lnTo>
                  <a:lnTo>
                    <a:pt x="172492" y="145343"/>
                  </a:lnTo>
                  <a:lnTo>
                    <a:pt x="183024" y="146626"/>
                  </a:lnTo>
                  <a:lnTo>
                    <a:pt x="196504" y="143736"/>
                  </a:lnTo>
                  <a:lnTo>
                    <a:pt x="216532" y="133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85950" y="697898"/>
              <a:ext cx="123097" cy="135696"/>
            </a:xfrm>
            <a:custGeom>
              <a:avLst/>
              <a:gdLst/>
              <a:ahLst/>
              <a:cxnLst/>
              <a:rect l="0" t="0" r="0" b="0"/>
              <a:pathLst>
                <a:path w="123097" h="135696">
                  <a:moveTo>
                    <a:pt x="11721" y="19882"/>
                  </a:moveTo>
                  <a:lnTo>
                    <a:pt x="6055" y="28683"/>
                  </a:lnTo>
                  <a:lnTo>
                    <a:pt x="2411" y="37030"/>
                  </a:lnTo>
                  <a:lnTo>
                    <a:pt x="501" y="45733"/>
                  </a:lnTo>
                  <a:lnTo>
                    <a:pt x="0" y="55027"/>
                  </a:lnTo>
                  <a:lnTo>
                    <a:pt x="619" y="65170"/>
                  </a:lnTo>
                  <a:lnTo>
                    <a:pt x="2086" y="76216"/>
                  </a:lnTo>
                  <a:lnTo>
                    <a:pt x="4008" y="88055"/>
                  </a:lnTo>
                  <a:lnTo>
                    <a:pt x="5899" y="100525"/>
                  </a:lnTo>
                  <a:lnTo>
                    <a:pt x="7469" y="113392"/>
                  </a:lnTo>
                  <a:lnTo>
                    <a:pt x="7787" y="123832"/>
                  </a:lnTo>
                  <a:lnTo>
                    <a:pt x="6495" y="127668"/>
                  </a:lnTo>
                  <a:lnTo>
                    <a:pt x="5009" y="124817"/>
                  </a:lnTo>
                  <a:lnTo>
                    <a:pt x="4003" y="117166"/>
                  </a:lnTo>
                  <a:lnTo>
                    <a:pt x="3808" y="106644"/>
                  </a:lnTo>
                  <a:lnTo>
                    <a:pt x="4475" y="94534"/>
                  </a:lnTo>
                  <a:lnTo>
                    <a:pt x="5732" y="81565"/>
                  </a:lnTo>
                  <a:lnTo>
                    <a:pt x="7112" y="68130"/>
                  </a:lnTo>
                  <a:lnTo>
                    <a:pt x="8349" y="54454"/>
                  </a:lnTo>
                  <a:lnTo>
                    <a:pt x="9839" y="41139"/>
                  </a:lnTo>
                  <a:lnTo>
                    <a:pt x="12512" y="29170"/>
                  </a:lnTo>
                  <a:lnTo>
                    <a:pt x="16795" y="18976"/>
                  </a:lnTo>
                  <a:lnTo>
                    <a:pt x="22640" y="10808"/>
                  </a:lnTo>
                  <a:lnTo>
                    <a:pt x="29785" y="4986"/>
                  </a:lnTo>
                  <a:lnTo>
                    <a:pt x="37924" y="1446"/>
                  </a:lnTo>
                  <a:lnTo>
                    <a:pt x="46625" y="0"/>
                  </a:lnTo>
                  <a:lnTo>
                    <a:pt x="55371" y="524"/>
                  </a:lnTo>
                  <a:lnTo>
                    <a:pt x="63874" y="2764"/>
                  </a:lnTo>
                  <a:lnTo>
                    <a:pt x="72055" y="6534"/>
                  </a:lnTo>
                  <a:lnTo>
                    <a:pt x="79935" y="11804"/>
                  </a:lnTo>
                  <a:lnTo>
                    <a:pt x="87566" y="18421"/>
                  </a:lnTo>
                  <a:lnTo>
                    <a:pt x="94845" y="26133"/>
                  </a:lnTo>
                  <a:lnTo>
                    <a:pt x="101514" y="34680"/>
                  </a:lnTo>
                  <a:lnTo>
                    <a:pt x="107480" y="43840"/>
                  </a:lnTo>
                  <a:lnTo>
                    <a:pt x="112640" y="53601"/>
                  </a:lnTo>
                  <a:lnTo>
                    <a:pt x="116807" y="64138"/>
                  </a:lnTo>
                  <a:lnTo>
                    <a:pt x="119976" y="75473"/>
                  </a:lnTo>
                  <a:lnTo>
                    <a:pt x="122096" y="87091"/>
                  </a:lnTo>
                  <a:lnTo>
                    <a:pt x="123096" y="99266"/>
                  </a:lnTo>
                  <a:lnTo>
                    <a:pt x="121946" y="114185"/>
                  </a:lnTo>
                  <a:lnTo>
                    <a:pt x="117006" y="135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76655" y="686194"/>
              <a:ext cx="52644" cy="136872"/>
            </a:xfrm>
            <a:custGeom>
              <a:avLst/>
              <a:gdLst/>
              <a:ahLst/>
              <a:cxnLst/>
              <a:rect l="0" t="0" r="0" b="0"/>
              <a:pathLst>
                <a:path w="52644" h="136872">
                  <a:moveTo>
                    <a:pt x="0" y="0"/>
                  </a:moveTo>
                  <a:lnTo>
                    <a:pt x="2934" y="11668"/>
                  </a:lnTo>
                  <a:lnTo>
                    <a:pt x="5717" y="22157"/>
                  </a:lnTo>
                  <a:lnTo>
                    <a:pt x="8616" y="32459"/>
                  </a:lnTo>
                  <a:lnTo>
                    <a:pt x="11657" y="42760"/>
                  </a:lnTo>
                  <a:lnTo>
                    <a:pt x="14822" y="53104"/>
                  </a:lnTo>
                  <a:lnTo>
                    <a:pt x="18090" y="63493"/>
                  </a:lnTo>
                  <a:lnTo>
                    <a:pt x="21601" y="73922"/>
                  </a:lnTo>
                  <a:lnTo>
                    <a:pt x="25641" y="84380"/>
                  </a:lnTo>
                  <a:lnTo>
                    <a:pt x="30313" y="94846"/>
                  </a:lnTo>
                  <a:lnTo>
                    <a:pt x="35268" y="104859"/>
                  </a:lnTo>
                  <a:lnTo>
                    <a:pt x="40277" y="114507"/>
                  </a:lnTo>
                  <a:lnTo>
                    <a:pt x="45780" y="124638"/>
                  </a:lnTo>
                  <a:lnTo>
                    <a:pt x="5264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34542" y="686194"/>
              <a:ext cx="189513" cy="421141"/>
            </a:xfrm>
            <a:custGeom>
              <a:avLst/>
              <a:gdLst/>
              <a:ahLst/>
              <a:cxnLst/>
              <a:rect l="0" t="0" r="0" b="0"/>
              <a:pathLst>
                <a:path w="189513" h="421141">
                  <a:moveTo>
                    <a:pt x="189512" y="0"/>
                  </a:moveTo>
                  <a:lnTo>
                    <a:pt x="183712" y="5935"/>
                  </a:lnTo>
                  <a:lnTo>
                    <a:pt x="178788" y="12140"/>
                  </a:lnTo>
                  <a:lnTo>
                    <a:pt x="174281" y="19231"/>
                  </a:lnTo>
                  <a:lnTo>
                    <a:pt x="169887" y="26998"/>
                  </a:lnTo>
                  <a:lnTo>
                    <a:pt x="165225" y="34996"/>
                  </a:lnTo>
                  <a:lnTo>
                    <a:pt x="160106" y="42947"/>
                  </a:lnTo>
                  <a:lnTo>
                    <a:pt x="154355" y="51067"/>
                  </a:lnTo>
                  <a:lnTo>
                    <a:pt x="147735" y="59956"/>
                  </a:lnTo>
                  <a:lnTo>
                    <a:pt x="140208" y="69900"/>
                  </a:lnTo>
                  <a:lnTo>
                    <a:pt x="132051" y="80866"/>
                  </a:lnTo>
                  <a:lnTo>
                    <a:pt x="123738" y="92684"/>
                  </a:lnTo>
                  <a:lnTo>
                    <a:pt x="115557" y="105161"/>
                  </a:lnTo>
                  <a:lnTo>
                    <a:pt x="107609" y="118286"/>
                  </a:lnTo>
                  <a:lnTo>
                    <a:pt x="99892" y="132228"/>
                  </a:lnTo>
                  <a:lnTo>
                    <a:pt x="92373" y="147003"/>
                  </a:lnTo>
                  <a:lnTo>
                    <a:pt x="85171" y="162178"/>
                  </a:lnTo>
                  <a:lnTo>
                    <a:pt x="78554" y="176985"/>
                  </a:lnTo>
                  <a:lnTo>
                    <a:pt x="72620" y="191026"/>
                  </a:lnTo>
                  <a:lnTo>
                    <a:pt x="67311" y="204573"/>
                  </a:lnTo>
                  <a:lnTo>
                    <a:pt x="62511" y="218349"/>
                  </a:lnTo>
                  <a:lnTo>
                    <a:pt x="58096" y="232760"/>
                  </a:lnTo>
                  <a:lnTo>
                    <a:pt x="53960" y="247559"/>
                  </a:lnTo>
                  <a:lnTo>
                    <a:pt x="50022" y="262048"/>
                  </a:lnTo>
                  <a:lnTo>
                    <a:pt x="46222" y="275843"/>
                  </a:lnTo>
                  <a:lnTo>
                    <a:pt x="42515" y="289210"/>
                  </a:lnTo>
                  <a:lnTo>
                    <a:pt x="38873" y="302858"/>
                  </a:lnTo>
                  <a:lnTo>
                    <a:pt x="35270" y="317184"/>
                  </a:lnTo>
                  <a:lnTo>
                    <a:pt x="31528" y="332094"/>
                  </a:lnTo>
                  <a:lnTo>
                    <a:pt x="27330" y="347189"/>
                  </a:lnTo>
                  <a:lnTo>
                    <a:pt x="22550" y="362181"/>
                  </a:lnTo>
                  <a:lnTo>
                    <a:pt x="17522" y="376368"/>
                  </a:lnTo>
                  <a:lnTo>
                    <a:pt x="12456" y="389951"/>
                  </a:lnTo>
                  <a:lnTo>
                    <a:pt x="6907" y="40412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12169" y="1537489"/>
            <a:ext cx="726468" cy="431670"/>
            <a:chOff x="312169" y="1537489"/>
            <a:chExt cx="726468" cy="431670"/>
          </a:xfrm>
        </p:grpSpPr>
        <p:sp>
          <p:nvSpPr>
            <p:cNvPr id="36" name="Freeform 35"/>
            <p:cNvSpPr/>
            <p:nvPr/>
          </p:nvSpPr>
          <p:spPr>
            <a:xfrm>
              <a:off x="396397" y="1537489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9"/>
                  </a:lnTo>
                  <a:lnTo>
                    <a:pt x="2737" y="42872"/>
                  </a:lnTo>
                  <a:lnTo>
                    <a:pt x="1888" y="57649"/>
                  </a:lnTo>
                  <a:lnTo>
                    <a:pt x="1295" y="74022"/>
                  </a:lnTo>
                  <a:lnTo>
                    <a:pt x="1053" y="91536"/>
                  </a:lnTo>
                  <a:lnTo>
                    <a:pt x="1418" y="109572"/>
                  </a:lnTo>
                  <a:lnTo>
                    <a:pt x="2473" y="127737"/>
                  </a:lnTo>
                  <a:lnTo>
                    <a:pt x="3995" y="146015"/>
                  </a:lnTo>
                  <a:lnTo>
                    <a:pt x="5555" y="164657"/>
                  </a:lnTo>
                  <a:lnTo>
                    <a:pt x="6898" y="183789"/>
                  </a:lnTo>
                  <a:lnTo>
                    <a:pt x="7951" y="203231"/>
                  </a:lnTo>
                  <a:lnTo>
                    <a:pt x="8733" y="222597"/>
                  </a:lnTo>
                  <a:lnTo>
                    <a:pt x="9293" y="241661"/>
                  </a:lnTo>
                  <a:lnTo>
                    <a:pt x="9686" y="260209"/>
                  </a:lnTo>
                  <a:lnTo>
                    <a:pt x="9958" y="277971"/>
                  </a:lnTo>
                  <a:lnTo>
                    <a:pt x="10139" y="294877"/>
                  </a:lnTo>
                  <a:lnTo>
                    <a:pt x="10092" y="310856"/>
                  </a:lnTo>
                  <a:lnTo>
                    <a:pt x="9529" y="325755"/>
                  </a:lnTo>
                  <a:lnTo>
                    <a:pt x="8338" y="339582"/>
                  </a:lnTo>
                  <a:lnTo>
                    <a:pt x="6715" y="352046"/>
                  </a:lnTo>
                  <a:lnTo>
                    <a:pt x="4919" y="363696"/>
                  </a:lnTo>
                  <a:lnTo>
                    <a:pt x="2789" y="37555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2169" y="1540523"/>
              <a:ext cx="284279" cy="249651"/>
            </a:xfrm>
            <a:custGeom>
              <a:avLst/>
              <a:gdLst/>
              <a:ahLst/>
              <a:cxnLst/>
              <a:rect l="0" t="0" r="0" b="0"/>
              <a:pathLst>
                <a:path w="284279" h="249651">
                  <a:moveTo>
                    <a:pt x="0" y="28552"/>
                  </a:moveTo>
                  <a:lnTo>
                    <a:pt x="6002" y="22818"/>
                  </a:lnTo>
                  <a:lnTo>
                    <a:pt x="12847" y="18534"/>
                  </a:lnTo>
                  <a:lnTo>
                    <a:pt x="21235" y="15323"/>
                  </a:lnTo>
                  <a:lnTo>
                    <a:pt x="30862" y="12790"/>
                  </a:lnTo>
                  <a:lnTo>
                    <a:pt x="41176" y="10444"/>
                  </a:lnTo>
                  <a:lnTo>
                    <a:pt x="51793" y="8000"/>
                  </a:lnTo>
                  <a:lnTo>
                    <a:pt x="62837" y="5519"/>
                  </a:lnTo>
                  <a:lnTo>
                    <a:pt x="74834" y="3302"/>
                  </a:lnTo>
                  <a:lnTo>
                    <a:pt x="88003" y="1517"/>
                  </a:lnTo>
                  <a:lnTo>
                    <a:pt x="101948" y="336"/>
                  </a:lnTo>
                  <a:lnTo>
                    <a:pt x="115853" y="0"/>
                  </a:lnTo>
                  <a:lnTo>
                    <a:pt x="129249" y="556"/>
                  </a:lnTo>
                  <a:lnTo>
                    <a:pt x="142176" y="1898"/>
                  </a:lnTo>
                  <a:lnTo>
                    <a:pt x="154997" y="3861"/>
                  </a:lnTo>
                  <a:lnTo>
                    <a:pt x="167949" y="6295"/>
                  </a:lnTo>
                  <a:lnTo>
                    <a:pt x="180953" y="9233"/>
                  </a:lnTo>
                  <a:lnTo>
                    <a:pt x="193697" y="12882"/>
                  </a:lnTo>
                  <a:lnTo>
                    <a:pt x="206012" y="17300"/>
                  </a:lnTo>
                  <a:lnTo>
                    <a:pt x="217723" y="22402"/>
                  </a:lnTo>
                  <a:lnTo>
                    <a:pt x="228589" y="28051"/>
                  </a:lnTo>
                  <a:lnTo>
                    <a:pt x="238558" y="34116"/>
                  </a:lnTo>
                  <a:lnTo>
                    <a:pt x="247573" y="40646"/>
                  </a:lnTo>
                  <a:lnTo>
                    <a:pt x="255491" y="47862"/>
                  </a:lnTo>
                  <a:lnTo>
                    <a:pt x="262337" y="55827"/>
                  </a:lnTo>
                  <a:lnTo>
                    <a:pt x="268275" y="64464"/>
                  </a:lnTo>
                  <a:lnTo>
                    <a:pt x="273507" y="73640"/>
                  </a:lnTo>
                  <a:lnTo>
                    <a:pt x="278201" y="83221"/>
                  </a:lnTo>
                  <a:lnTo>
                    <a:pt x="282016" y="93096"/>
                  </a:lnTo>
                  <a:lnTo>
                    <a:pt x="284143" y="103177"/>
                  </a:lnTo>
                  <a:lnTo>
                    <a:pt x="284278" y="113402"/>
                  </a:lnTo>
                  <a:lnTo>
                    <a:pt x="282740" y="123726"/>
                  </a:lnTo>
                  <a:lnTo>
                    <a:pt x="280181" y="134117"/>
                  </a:lnTo>
                  <a:lnTo>
                    <a:pt x="277082" y="144548"/>
                  </a:lnTo>
                  <a:lnTo>
                    <a:pt x="273394" y="154841"/>
                  </a:lnTo>
                  <a:lnTo>
                    <a:pt x="268642" y="164680"/>
                  </a:lnTo>
                  <a:lnTo>
                    <a:pt x="262634" y="173927"/>
                  </a:lnTo>
                  <a:lnTo>
                    <a:pt x="255464" y="182612"/>
                  </a:lnTo>
                  <a:lnTo>
                    <a:pt x="247348" y="190831"/>
                  </a:lnTo>
                  <a:lnTo>
                    <a:pt x="238514" y="198691"/>
                  </a:lnTo>
                  <a:lnTo>
                    <a:pt x="229158" y="206123"/>
                  </a:lnTo>
                  <a:lnTo>
                    <a:pt x="219432" y="212895"/>
                  </a:lnTo>
                  <a:lnTo>
                    <a:pt x="209449" y="218934"/>
                  </a:lnTo>
                  <a:lnTo>
                    <a:pt x="199290" y="224312"/>
                  </a:lnTo>
                  <a:lnTo>
                    <a:pt x="189009" y="229159"/>
                  </a:lnTo>
                  <a:lnTo>
                    <a:pt x="178652" y="233601"/>
                  </a:lnTo>
                  <a:lnTo>
                    <a:pt x="168314" y="237598"/>
                  </a:lnTo>
                  <a:lnTo>
                    <a:pt x="156924" y="241336"/>
                  </a:lnTo>
                  <a:lnTo>
                    <a:pt x="141244" y="245148"/>
                  </a:lnTo>
                  <a:lnTo>
                    <a:pt x="115814" y="249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8024" y="1579614"/>
              <a:ext cx="221100" cy="389545"/>
            </a:xfrm>
            <a:custGeom>
              <a:avLst/>
              <a:gdLst/>
              <a:ahLst/>
              <a:cxnLst/>
              <a:rect l="0" t="0" r="0" b="0"/>
              <a:pathLst>
                <a:path w="221100" h="389545">
                  <a:moveTo>
                    <a:pt x="0" y="379015"/>
                  </a:moveTo>
                  <a:lnTo>
                    <a:pt x="67" y="367347"/>
                  </a:lnTo>
                  <a:lnTo>
                    <a:pt x="708" y="356858"/>
                  </a:lnTo>
                  <a:lnTo>
                    <a:pt x="2004" y="346552"/>
                  </a:lnTo>
                  <a:lnTo>
                    <a:pt x="3864" y="336078"/>
                  </a:lnTo>
                  <a:lnTo>
                    <a:pt x="6180" y="325086"/>
                  </a:lnTo>
                  <a:lnTo>
                    <a:pt x="8847" y="313438"/>
                  </a:lnTo>
                  <a:lnTo>
                    <a:pt x="11770" y="301012"/>
                  </a:lnTo>
                  <a:lnTo>
                    <a:pt x="14878" y="287609"/>
                  </a:lnTo>
                  <a:lnTo>
                    <a:pt x="18108" y="273220"/>
                  </a:lnTo>
                  <a:lnTo>
                    <a:pt x="21260" y="257981"/>
                  </a:lnTo>
                  <a:lnTo>
                    <a:pt x="23996" y="242074"/>
                  </a:lnTo>
                  <a:lnTo>
                    <a:pt x="26172" y="225680"/>
                  </a:lnTo>
                  <a:lnTo>
                    <a:pt x="27973" y="209266"/>
                  </a:lnTo>
                  <a:lnTo>
                    <a:pt x="29796" y="193552"/>
                  </a:lnTo>
                  <a:lnTo>
                    <a:pt x="31873" y="178871"/>
                  </a:lnTo>
                  <a:lnTo>
                    <a:pt x="34100" y="165048"/>
                  </a:lnTo>
                  <a:lnTo>
                    <a:pt x="36142" y="151610"/>
                  </a:lnTo>
                  <a:lnTo>
                    <a:pt x="37817" y="138233"/>
                  </a:lnTo>
                  <a:lnTo>
                    <a:pt x="39264" y="124770"/>
                  </a:lnTo>
                  <a:lnTo>
                    <a:pt x="40842" y="111185"/>
                  </a:lnTo>
                  <a:lnTo>
                    <a:pt x="42756" y="97483"/>
                  </a:lnTo>
                  <a:lnTo>
                    <a:pt x="45041" y="83686"/>
                  </a:lnTo>
                  <a:lnTo>
                    <a:pt x="47654" y="69817"/>
                  </a:lnTo>
                  <a:lnTo>
                    <a:pt x="50530" y="55905"/>
                  </a:lnTo>
                  <a:lnTo>
                    <a:pt x="53768" y="42293"/>
                  </a:lnTo>
                  <a:lnTo>
                    <a:pt x="57619" y="29605"/>
                  </a:lnTo>
                  <a:lnTo>
                    <a:pt x="62173" y="18133"/>
                  </a:lnTo>
                  <a:lnTo>
                    <a:pt x="67366" y="8635"/>
                  </a:lnTo>
                  <a:lnTo>
                    <a:pt x="73077" y="2448"/>
                  </a:lnTo>
                  <a:lnTo>
                    <a:pt x="79173" y="0"/>
                  </a:lnTo>
                  <a:lnTo>
                    <a:pt x="85385" y="933"/>
                  </a:lnTo>
                  <a:lnTo>
                    <a:pt x="91322" y="4592"/>
                  </a:lnTo>
                  <a:lnTo>
                    <a:pt x="96797" y="10310"/>
                  </a:lnTo>
                  <a:lnTo>
                    <a:pt x="101964" y="17685"/>
                  </a:lnTo>
                  <a:lnTo>
                    <a:pt x="107201" y="26587"/>
                  </a:lnTo>
                  <a:lnTo>
                    <a:pt x="112723" y="36820"/>
                  </a:lnTo>
                  <a:lnTo>
                    <a:pt x="118416" y="47958"/>
                  </a:lnTo>
                  <a:lnTo>
                    <a:pt x="123938" y="59432"/>
                  </a:lnTo>
                  <a:lnTo>
                    <a:pt x="129099" y="70900"/>
                  </a:lnTo>
                  <a:lnTo>
                    <a:pt x="133869" y="82551"/>
                  </a:lnTo>
                  <a:lnTo>
                    <a:pt x="138300" y="94973"/>
                  </a:lnTo>
                  <a:lnTo>
                    <a:pt x="142464" y="108436"/>
                  </a:lnTo>
                  <a:lnTo>
                    <a:pt x="146429" y="122580"/>
                  </a:lnTo>
                  <a:lnTo>
                    <a:pt x="150253" y="136621"/>
                  </a:lnTo>
                  <a:lnTo>
                    <a:pt x="153976" y="150109"/>
                  </a:lnTo>
                  <a:lnTo>
                    <a:pt x="157631" y="163097"/>
                  </a:lnTo>
                  <a:lnTo>
                    <a:pt x="161238" y="175959"/>
                  </a:lnTo>
                  <a:lnTo>
                    <a:pt x="164818" y="188948"/>
                  </a:lnTo>
                  <a:lnTo>
                    <a:pt x="168545" y="202316"/>
                  </a:lnTo>
                  <a:lnTo>
                    <a:pt x="172732" y="216369"/>
                  </a:lnTo>
                  <a:lnTo>
                    <a:pt x="177510" y="231199"/>
                  </a:lnTo>
                  <a:lnTo>
                    <a:pt x="182685" y="246567"/>
                  </a:lnTo>
                  <a:lnTo>
                    <a:pt x="187852" y="262030"/>
                  </a:lnTo>
                  <a:lnTo>
                    <a:pt x="192770" y="277318"/>
                  </a:lnTo>
                  <a:lnTo>
                    <a:pt x="197376" y="292344"/>
                  </a:lnTo>
                  <a:lnTo>
                    <a:pt x="201696" y="307119"/>
                  </a:lnTo>
                  <a:lnTo>
                    <a:pt x="205781" y="321674"/>
                  </a:lnTo>
                  <a:lnTo>
                    <a:pt x="209537" y="335645"/>
                  </a:lnTo>
                  <a:lnTo>
                    <a:pt x="213087" y="349746"/>
                  </a:lnTo>
                  <a:lnTo>
                    <a:pt x="216744" y="366333"/>
                  </a:lnTo>
                  <a:lnTo>
                    <a:pt x="221099" y="389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0667" y="1853344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5"/>
                  </a:lnTo>
                  <a:lnTo>
                    <a:pt x="48592" y="206"/>
                  </a:lnTo>
                  <a:lnTo>
                    <a:pt x="36375" y="1108"/>
                  </a:lnTo>
                  <a:lnTo>
                    <a:pt x="21461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2294" y="172700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9"/>
                  </a:lnTo>
                  <a:lnTo>
                    <a:pt x="81053" y="13995"/>
                  </a:lnTo>
                  <a:lnTo>
                    <a:pt x="70017" y="16011"/>
                  </a:lnTo>
                  <a:lnTo>
                    <a:pt x="58421" y="17728"/>
                  </a:lnTo>
                  <a:lnTo>
                    <a:pt x="45528" y="19891"/>
                  </a:lnTo>
                  <a:lnTo>
                    <a:pt x="27969" y="23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217620" y="1569075"/>
            <a:ext cx="1846614" cy="558011"/>
            <a:chOff x="1217620" y="1569075"/>
            <a:chExt cx="1846614" cy="558011"/>
          </a:xfrm>
        </p:grpSpPr>
        <p:sp>
          <p:nvSpPr>
            <p:cNvPr id="42" name="Freeform 41"/>
            <p:cNvSpPr/>
            <p:nvPr/>
          </p:nvSpPr>
          <p:spPr>
            <a:xfrm>
              <a:off x="1217620" y="1579603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5" y="90033"/>
                  </a:lnTo>
                  <a:lnTo>
                    <a:pt x="178" y="109232"/>
                  </a:lnTo>
                  <a:lnTo>
                    <a:pt x="826" y="129011"/>
                  </a:lnTo>
                  <a:lnTo>
                    <a:pt x="2075" y="149197"/>
                  </a:lnTo>
                  <a:lnTo>
                    <a:pt x="3727" y="169664"/>
                  </a:lnTo>
                  <a:lnTo>
                    <a:pt x="5375" y="190323"/>
                  </a:lnTo>
                  <a:lnTo>
                    <a:pt x="6778" y="211112"/>
                  </a:lnTo>
                  <a:lnTo>
                    <a:pt x="7871" y="231990"/>
                  </a:lnTo>
                  <a:lnTo>
                    <a:pt x="8679" y="252926"/>
                  </a:lnTo>
                  <a:lnTo>
                    <a:pt x="9257" y="273894"/>
                  </a:lnTo>
                  <a:lnTo>
                    <a:pt x="9662" y="294551"/>
                  </a:lnTo>
                  <a:lnTo>
                    <a:pt x="9942" y="314276"/>
                  </a:lnTo>
                  <a:lnTo>
                    <a:pt x="10133" y="332798"/>
                  </a:lnTo>
                  <a:lnTo>
                    <a:pt x="10263" y="350158"/>
                  </a:lnTo>
                  <a:lnTo>
                    <a:pt x="10365" y="368546"/>
                  </a:lnTo>
                  <a:lnTo>
                    <a:pt x="10448" y="392928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54491" y="1569075"/>
              <a:ext cx="19934" cy="442198"/>
            </a:xfrm>
            <a:custGeom>
              <a:avLst/>
              <a:gdLst/>
              <a:ahLst/>
              <a:cxnLst/>
              <a:rect l="0" t="0" r="0" b="0"/>
              <a:pathLst>
                <a:path w="19934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02"/>
                  </a:lnTo>
                  <a:lnTo>
                    <a:pt x="177" y="93379"/>
                  </a:lnTo>
                  <a:lnTo>
                    <a:pt x="825" y="107107"/>
                  </a:lnTo>
                  <a:lnTo>
                    <a:pt x="2074" y="120167"/>
                  </a:lnTo>
                  <a:lnTo>
                    <a:pt x="3727" y="133257"/>
                  </a:lnTo>
                  <a:lnTo>
                    <a:pt x="5375" y="147723"/>
                  </a:lnTo>
                  <a:lnTo>
                    <a:pt x="6782" y="164206"/>
                  </a:lnTo>
                  <a:lnTo>
                    <a:pt x="8048" y="182518"/>
                  </a:lnTo>
                  <a:lnTo>
                    <a:pt x="9504" y="202032"/>
                  </a:lnTo>
                  <a:lnTo>
                    <a:pt x="11331" y="222231"/>
                  </a:lnTo>
                  <a:lnTo>
                    <a:pt x="13389" y="242641"/>
                  </a:lnTo>
                  <a:lnTo>
                    <a:pt x="15316" y="262781"/>
                  </a:lnTo>
                  <a:lnTo>
                    <a:pt x="16910" y="282425"/>
                  </a:lnTo>
                  <a:lnTo>
                    <a:pt x="18133" y="301392"/>
                  </a:lnTo>
                  <a:lnTo>
                    <a:pt x="19028" y="319449"/>
                  </a:lnTo>
                  <a:lnTo>
                    <a:pt x="19661" y="336563"/>
                  </a:lnTo>
                  <a:lnTo>
                    <a:pt x="19933" y="352855"/>
                  </a:lnTo>
                  <a:lnTo>
                    <a:pt x="19590" y="368498"/>
                  </a:lnTo>
                  <a:lnTo>
                    <a:pt x="18551" y="383638"/>
                  </a:lnTo>
                  <a:lnTo>
                    <a:pt x="17031" y="397807"/>
                  </a:lnTo>
                  <a:lnTo>
                    <a:pt x="15316" y="411318"/>
                  </a:lnTo>
                  <a:lnTo>
                    <a:pt x="13252" y="425363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28149" y="184281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5" y="2003"/>
                  </a:lnTo>
                  <a:lnTo>
                    <a:pt x="104461" y="3863"/>
                  </a:lnTo>
                  <a:lnTo>
                    <a:pt x="93470" y="6180"/>
                  </a:lnTo>
                  <a:lnTo>
                    <a:pt x="81831" y="8846"/>
                  </a:lnTo>
                  <a:lnTo>
                    <a:pt x="69750" y="11770"/>
                  </a:lnTo>
                  <a:lnTo>
                    <a:pt x="57644" y="14877"/>
                  </a:lnTo>
                  <a:lnTo>
                    <a:pt x="45775" y="18108"/>
                  </a:lnTo>
                  <a:lnTo>
                    <a:pt x="34667" y="21271"/>
                  </a:lnTo>
                  <a:lnTo>
                    <a:pt x="24090" y="24350"/>
                  </a:lnTo>
                  <a:lnTo>
                    <a:pt x="13121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32185" y="1803497"/>
              <a:ext cx="217105" cy="183314"/>
            </a:xfrm>
            <a:custGeom>
              <a:avLst/>
              <a:gdLst/>
              <a:ahLst/>
              <a:cxnLst/>
              <a:rect l="0" t="0" r="0" b="0"/>
              <a:pathLst>
                <a:path w="217105" h="183314">
                  <a:moveTo>
                    <a:pt x="111819" y="70904"/>
                  </a:moveTo>
                  <a:lnTo>
                    <a:pt x="108818" y="59236"/>
                  </a:lnTo>
                  <a:lnTo>
                    <a:pt x="105395" y="48747"/>
                  </a:lnTo>
                  <a:lnTo>
                    <a:pt x="101195" y="38455"/>
                  </a:lnTo>
                  <a:lnTo>
                    <a:pt x="96122" y="28499"/>
                  </a:lnTo>
                  <a:lnTo>
                    <a:pt x="89992" y="19452"/>
                  </a:lnTo>
                  <a:lnTo>
                    <a:pt x="82808" y="11583"/>
                  </a:lnTo>
                  <a:lnTo>
                    <a:pt x="74721" y="5324"/>
                  </a:lnTo>
                  <a:lnTo>
                    <a:pt x="65926" y="1404"/>
                  </a:lnTo>
                  <a:lnTo>
                    <a:pt x="56615" y="0"/>
                  </a:lnTo>
                  <a:lnTo>
                    <a:pt x="47264" y="991"/>
                  </a:lnTo>
                  <a:lnTo>
                    <a:pt x="38599" y="4232"/>
                  </a:lnTo>
                  <a:lnTo>
                    <a:pt x="30961" y="9409"/>
                  </a:lnTo>
                  <a:lnTo>
                    <a:pt x="24343" y="16117"/>
                  </a:lnTo>
                  <a:lnTo>
                    <a:pt x="18582" y="23974"/>
                  </a:lnTo>
                  <a:lnTo>
                    <a:pt x="13487" y="32663"/>
                  </a:lnTo>
                  <a:lnTo>
                    <a:pt x="9047" y="42105"/>
                  </a:lnTo>
                  <a:lnTo>
                    <a:pt x="5428" y="52427"/>
                  </a:lnTo>
                  <a:lnTo>
                    <a:pt x="2661" y="63631"/>
                  </a:lnTo>
                  <a:lnTo>
                    <a:pt x="800" y="75597"/>
                  </a:lnTo>
                  <a:lnTo>
                    <a:pt x="0" y="88161"/>
                  </a:lnTo>
                  <a:lnTo>
                    <a:pt x="242" y="101166"/>
                  </a:lnTo>
                  <a:lnTo>
                    <a:pt x="1370" y="114323"/>
                  </a:lnTo>
                  <a:lnTo>
                    <a:pt x="3191" y="127229"/>
                  </a:lnTo>
                  <a:lnTo>
                    <a:pt x="5533" y="139677"/>
                  </a:lnTo>
                  <a:lnTo>
                    <a:pt x="8579" y="151323"/>
                  </a:lnTo>
                  <a:lnTo>
                    <a:pt x="12834" y="161619"/>
                  </a:lnTo>
                  <a:lnTo>
                    <a:pt x="18471" y="170381"/>
                  </a:lnTo>
                  <a:lnTo>
                    <a:pt x="25207" y="177264"/>
                  </a:lnTo>
                  <a:lnTo>
                    <a:pt x="32491" y="181615"/>
                  </a:lnTo>
                  <a:lnTo>
                    <a:pt x="39946" y="183313"/>
                  </a:lnTo>
                  <a:lnTo>
                    <a:pt x="47390" y="182522"/>
                  </a:lnTo>
                  <a:lnTo>
                    <a:pt x="54761" y="179415"/>
                  </a:lnTo>
                  <a:lnTo>
                    <a:pt x="62044" y="174330"/>
                  </a:lnTo>
                  <a:lnTo>
                    <a:pt x="69086" y="167682"/>
                  </a:lnTo>
                  <a:lnTo>
                    <a:pt x="75596" y="159866"/>
                  </a:lnTo>
                  <a:lnTo>
                    <a:pt x="81454" y="151204"/>
                  </a:lnTo>
                  <a:lnTo>
                    <a:pt x="86541" y="141781"/>
                  </a:lnTo>
                  <a:lnTo>
                    <a:pt x="90660" y="131471"/>
                  </a:lnTo>
                  <a:lnTo>
                    <a:pt x="93815" y="120308"/>
                  </a:lnTo>
                  <a:lnTo>
                    <a:pt x="96662" y="109616"/>
                  </a:lnTo>
                  <a:lnTo>
                    <a:pt x="100391" y="102982"/>
                  </a:lnTo>
                  <a:lnTo>
                    <a:pt x="105167" y="102250"/>
                  </a:lnTo>
                  <a:lnTo>
                    <a:pt x="110379" y="105588"/>
                  </a:lnTo>
                  <a:lnTo>
                    <a:pt x="115906" y="111290"/>
                  </a:lnTo>
                  <a:lnTo>
                    <a:pt x="121754" y="118126"/>
                  </a:lnTo>
                  <a:lnTo>
                    <a:pt x="127902" y="125394"/>
                  </a:lnTo>
                  <a:lnTo>
                    <a:pt x="134462" y="132602"/>
                  </a:lnTo>
                  <a:lnTo>
                    <a:pt x="141683" y="139311"/>
                  </a:lnTo>
                  <a:lnTo>
                    <a:pt x="149646" y="145340"/>
                  </a:lnTo>
                  <a:lnTo>
                    <a:pt x="158279" y="150393"/>
                  </a:lnTo>
                  <a:lnTo>
                    <a:pt x="167450" y="153968"/>
                  </a:lnTo>
                  <a:lnTo>
                    <a:pt x="177013" y="155933"/>
                  </a:lnTo>
                  <a:lnTo>
                    <a:pt x="186402" y="156625"/>
                  </a:lnTo>
                  <a:lnTo>
                    <a:pt x="195555" y="156724"/>
                  </a:lnTo>
                  <a:lnTo>
                    <a:pt x="205274" y="156240"/>
                  </a:lnTo>
                  <a:lnTo>
                    <a:pt x="217104" y="155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70346" y="1805573"/>
              <a:ext cx="147399" cy="119502"/>
            </a:xfrm>
            <a:custGeom>
              <a:avLst/>
              <a:gdLst/>
              <a:ahLst/>
              <a:cxnLst/>
              <a:rect l="0" t="0" r="0" b="0"/>
              <a:pathLst>
                <a:path w="147399" h="119502">
                  <a:moveTo>
                    <a:pt x="0" y="37243"/>
                  </a:moveTo>
                  <a:lnTo>
                    <a:pt x="67" y="48978"/>
                  </a:lnTo>
                  <a:lnTo>
                    <a:pt x="707" y="60107"/>
                  </a:lnTo>
                  <a:lnTo>
                    <a:pt x="2003" y="71700"/>
                  </a:lnTo>
                  <a:lnTo>
                    <a:pt x="3863" y="83689"/>
                  </a:lnTo>
                  <a:lnTo>
                    <a:pt x="6180" y="95700"/>
                  </a:lnTo>
                  <a:lnTo>
                    <a:pt x="8851" y="107435"/>
                  </a:lnTo>
                  <a:lnTo>
                    <a:pt x="11929" y="116407"/>
                  </a:lnTo>
                  <a:lnTo>
                    <a:pt x="14837" y="119501"/>
                  </a:lnTo>
                  <a:lnTo>
                    <a:pt x="16434" y="117594"/>
                  </a:lnTo>
                  <a:lnTo>
                    <a:pt x="16617" y="112383"/>
                  </a:lnTo>
                  <a:lnTo>
                    <a:pt x="15847" y="104806"/>
                  </a:lnTo>
                  <a:lnTo>
                    <a:pt x="14742" y="95045"/>
                  </a:lnTo>
                  <a:lnTo>
                    <a:pt x="13686" y="83330"/>
                  </a:lnTo>
                  <a:lnTo>
                    <a:pt x="13152" y="70506"/>
                  </a:lnTo>
                  <a:lnTo>
                    <a:pt x="13776" y="57871"/>
                  </a:lnTo>
                  <a:lnTo>
                    <a:pt x="15797" y="46147"/>
                  </a:lnTo>
                  <a:lnTo>
                    <a:pt x="19272" y="35662"/>
                  </a:lnTo>
                  <a:lnTo>
                    <a:pt x="24271" y="26614"/>
                  </a:lnTo>
                  <a:lnTo>
                    <a:pt x="30674" y="18943"/>
                  </a:lnTo>
                  <a:lnTo>
                    <a:pt x="38395" y="12588"/>
                  </a:lnTo>
                  <a:lnTo>
                    <a:pt x="47472" y="7594"/>
                  </a:lnTo>
                  <a:lnTo>
                    <a:pt x="57793" y="3860"/>
                  </a:lnTo>
                  <a:lnTo>
                    <a:pt x="68976" y="1331"/>
                  </a:lnTo>
                  <a:lnTo>
                    <a:pt x="80473" y="74"/>
                  </a:lnTo>
                  <a:lnTo>
                    <a:pt x="91935" y="0"/>
                  </a:lnTo>
                  <a:lnTo>
                    <a:pt x="102969" y="752"/>
                  </a:lnTo>
                  <a:lnTo>
                    <a:pt x="114231" y="1862"/>
                  </a:lnTo>
                  <a:lnTo>
                    <a:pt x="127823" y="3423"/>
                  </a:lnTo>
                  <a:lnTo>
                    <a:pt x="147398" y="5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59859" y="1790173"/>
              <a:ext cx="94757" cy="145676"/>
            </a:xfrm>
            <a:custGeom>
              <a:avLst/>
              <a:gdLst/>
              <a:ahLst/>
              <a:cxnLst/>
              <a:rect l="0" t="0" r="0" b="0"/>
              <a:pathLst>
                <a:path w="94757" h="145676">
                  <a:moveTo>
                    <a:pt x="0" y="73700"/>
                  </a:moveTo>
                  <a:lnTo>
                    <a:pt x="2933" y="82568"/>
                  </a:lnTo>
                  <a:lnTo>
                    <a:pt x="5716" y="91555"/>
                  </a:lnTo>
                  <a:lnTo>
                    <a:pt x="8615" y="101546"/>
                  </a:lnTo>
                  <a:lnTo>
                    <a:pt x="11656" y="112354"/>
                  </a:lnTo>
                  <a:lnTo>
                    <a:pt x="14821" y="123517"/>
                  </a:lnTo>
                  <a:lnTo>
                    <a:pt x="18060" y="134650"/>
                  </a:lnTo>
                  <a:lnTo>
                    <a:pt x="20475" y="143089"/>
                  </a:lnTo>
                  <a:lnTo>
                    <a:pt x="21007" y="145675"/>
                  </a:lnTo>
                  <a:lnTo>
                    <a:pt x="20061" y="143472"/>
                  </a:lnTo>
                  <a:lnTo>
                    <a:pt x="18335" y="137817"/>
                  </a:lnTo>
                  <a:lnTo>
                    <a:pt x="16495" y="129275"/>
                  </a:lnTo>
                  <a:lnTo>
                    <a:pt x="14897" y="118335"/>
                  </a:lnTo>
                  <a:lnTo>
                    <a:pt x="13807" y="105838"/>
                  </a:lnTo>
                  <a:lnTo>
                    <a:pt x="13517" y="92880"/>
                  </a:lnTo>
                  <a:lnTo>
                    <a:pt x="14101" y="80114"/>
                  </a:lnTo>
                  <a:lnTo>
                    <a:pt x="15626" y="67943"/>
                  </a:lnTo>
                  <a:lnTo>
                    <a:pt x="18243" y="56690"/>
                  </a:lnTo>
                  <a:lnTo>
                    <a:pt x="21933" y="46424"/>
                  </a:lnTo>
                  <a:lnTo>
                    <a:pt x="26698" y="37190"/>
                  </a:lnTo>
                  <a:lnTo>
                    <a:pt x="32644" y="29118"/>
                  </a:lnTo>
                  <a:lnTo>
                    <a:pt x="39714" y="22168"/>
                  </a:lnTo>
                  <a:lnTo>
                    <a:pt x="47651" y="16310"/>
                  </a:lnTo>
                  <a:lnTo>
                    <a:pt x="57078" y="11038"/>
                  </a:lnTo>
                  <a:lnTo>
                    <a:pt x="71058" y="58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38843" y="184281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9" y="77019"/>
                  </a:lnTo>
                  <a:lnTo>
                    <a:pt x="3942" y="89368"/>
                  </a:lnTo>
                  <a:lnTo>
                    <a:pt x="6670" y="101725"/>
                  </a:lnTo>
                  <a:lnTo>
                    <a:pt x="11623" y="11628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9900" y="17270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44203" y="1777541"/>
              <a:ext cx="144664" cy="195400"/>
            </a:xfrm>
            <a:custGeom>
              <a:avLst/>
              <a:gdLst/>
              <a:ahLst/>
              <a:cxnLst/>
              <a:rect l="0" t="0" r="0" b="0"/>
              <a:pathLst>
                <a:path w="144664" h="195400">
                  <a:moveTo>
                    <a:pt x="115739" y="23161"/>
                  </a:moveTo>
                  <a:lnTo>
                    <a:pt x="109804" y="17360"/>
                  </a:lnTo>
                  <a:lnTo>
                    <a:pt x="103599" y="12436"/>
                  </a:lnTo>
                  <a:lnTo>
                    <a:pt x="96504" y="7942"/>
                  </a:lnTo>
                  <a:lnTo>
                    <a:pt x="88563" y="4067"/>
                  </a:lnTo>
                  <a:lnTo>
                    <a:pt x="79917" y="1350"/>
                  </a:lnTo>
                  <a:lnTo>
                    <a:pt x="70722" y="0"/>
                  </a:lnTo>
                  <a:lnTo>
                    <a:pt x="61123" y="71"/>
                  </a:lnTo>
                  <a:lnTo>
                    <a:pt x="51233" y="1637"/>
                  </a:lnTo>
                  <a:lnTo>
                    <a:pt x="41149" y="4585"/>
                  </a:lnTo>
                  <a:lnTo>
                    <a:pt x="31261" y="8834"/>
                  </a:lnTo>
                  <a:lnTo>
                    <a:pt x="22229" y="14427"/>
                  </a:lnTo>
                  <a:lnTo>
                    <a:pt x="14350" y="21261"/>
                  </a:lnTo>
                  <a:lnTo>
                    <a:pt x="7908" y="29119"/>
                  </a:lnTo>
                  <a:lnTo>
                    <a:pt x="3329" y="37763"/>
                  </a:lnTo>
                  <a:lnTo>
                    <a:pt x="668" y="46974"/>
                  </a:lnTo>
                  <a:lnTo>
                    <a:pt x="0" y="56260"/>
                  </a:lnTo>
                  <a:lnTo>
                    <a:pt x="1588" y="64881"/>
                  </a:lnTo>
                  <a:lnTo>
                    <a:pt x="5363" y="72485"/>
                  </a:lnTo>
                  <a:lnTo>
                    <a:pt x="11149" y="78911"/>
                  </a:lnTo>
                  <a:lnTo>
                    <a:pt x="18845" y="84011"/>
                  </a:lnTo>
                  <a:lnTo>
                    <a:pt x="28199" y="87853"/>
                  </a:lnTo>
                  <a:lnTo>
                    <a:pt x="38715" y="90808"/>
                  </a:lnTo>
                  <a:lnTo>
                    <a:pt x="49756" y="93424"/>
                  </a:lnTo>
                  <a:lnTo>
                    <a:pt x="60919" y="96044"/>
                  </a:lnTo>
                  <a:lnTo>
                    <a:pt x="72021" y="98807"/>
                  </a:lnTo>
                  <a:lnTo>
                    <a:pt x="83009" y="101743"/>
                  </a:lnTo>
                  <a:lnTo>
                    <a:pt x="93878" y="104841"/>
                  </a:lnTo>
                  <a:lnTo>
                    <a:pt x="104482" y="108397"/>
                  </a:lnTo>
                  <a:lnTo>
                    <a:pt x="114536" y="112994"/>
                  </a:lnTo>
                  <a:lnTo>
                    <a:pt x="123919" y="118867"/>
                  </a:lnTo>
                  <a:lnTo>
                    <a:pt x="132187" y="125929"/>
                  </a:lnTo>
                  <a:lnTo>
                    <a:pt x="138530" y="133965"/>
                  </a:lnTo>
                  <a:lnTo>
                    <a:pt x="142676" y="142737"/>
                  </a:lnTo>
                  <a:lnTo>
                    <a:pt x="144663" y="151880"/>
                  </a:lnTo>
                  <a:lnTo>
                    <a:pt x="144566" y="160930"/>
                  </a:lnTo>
                  <a:lnTo>
                    <a:pt x="142642" y="169632"/>
                  </a:lnTo>
                  <a:lnTo>
                    <a:pt x="138928" y="177607"/>
                  </a:lnTo>
                  <a:lnTo>
                    <a:pt x="133172" y="184286"/>
                  </a:lnTo>
                  <a:lnTo>
                    <a:pt x="125423" y="189474"/>
                  </a:lnTo>
                  <a:lnTo>
                    <a:pt x="116210" y="193124"/>
                  </a:lnTo>
                  <a:lnTo>
                    <a:pt x="105257" y="195399"/>
                  </a:lnTo>
                  <a:lnTo>
                    <a:pt x="89370" y="195379"/>
                  </a:lnTo>
                  <a:lnTo>
                    <a:pt x="63096" y="191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5226" y="1569075"/>
              <a:ext cx="177687" cy="380133"/>
            </a:xfrm>
            <a:custGeom>
              <a:avLst/>
              <a:gdLst/>
              <a:ahLst/>
              <a:cxnLst/>
              <a:rect l="0" t="0" r="0" b="0"/>
              <a:pathLst>
                <a:path w="177687" h="38013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8" y="50309"/>
                  </a:lnTo>
                  <a:lnTo>
                    <a:pt x="826" y="64638"/>
                  </a:lnTo>
                  <a:lnTo>
                    <a:pt x="2079" y="79111"/>
                  </a:lnTo>
                  <a:lnTo>
                    <a:pt x="3905" y="93734"/>
                  </a:lnTo>
                  <a:lnTo>
                    <a:pt x="6201" y="108759"/>
                  </a:lnTo>
                  <a:lnTo>
                    <a:pt x="8853" y="124302"/>
                  </a:lnTo>
                  <a:lnTo>
                    <a:pt x="11598" y="140179"/>
                  </a:lnTo>
                  <a:lnTo>
                    <a:pt x="14054" y="155997"/>
                  </a:lnTo>
                  <a:lnTo>
                    <a:pt x="16035" y="171530"/>
                  </a:lnTo>
                  <a:lnTo>
                    <a:pt x="17533" y="186724"/>
                  </a:lnTo>
                  <a:lnTo>
                    <a:pt x="18621" y="201612"/>
                  </a:lnTo>
                  <a:lnTo>
                    <a:pt x="19390" y="216258"/>
                  </a:lnTo>
                  <a:lnTo>
                    <a:pt x="19925" y="230720"/>
                  </a:lnTo>
                  <a:lnTo>
                    <a:pt x="20292" y="245051"/>
                  </a:lnTo>
                  <a:lnTo>
                    <a:pt x="20546" y="259284"/>
                  </a:lnTo>
                  <a:lnTo>
                    <a:pt x="20889" y="273285"/>
                  </a:lnTo>
                  <a:lnTo>
                    <a:pt x="21651" y="286766"/>
                  </a:lnTo>
                  <a:lnTo>
                    <a:pt x="22977" y="299617"/>
                  </a:lnTo>
                  <a:lnTo>
                    <a:pt x="24681" y="312044"/>
                  </a:lnTo>
                  <a:lnTo>
                    <a:pt x="26364" y="324461"/>
                  </a:lnTo>
                  <a:lnTo>
                    <a:pt x="27792" y="337014"/>
                  </a:lnTo>
                  <a:lnTo>
                    <a:pt x="28997" y="346233"/>
                  </a:lnTo>
                  <a:lnTo>
                    <a:pt x="29998" y="347944"/>
                  </a:lnTo>
                  <a:lnTo>
                    <a:pt x="30659" y="343858"/>
                  </a:lnTo>
                  <a:lnTo>
                    <a:pt x="31049" y="336090"/>
                  </a:lnTo>
                  <a:lnTo>
                    <a:pt x="31272" y="326036"/>
                  </a:lnTo>
                  <a:lnTo>
                    <a:pt x="31408" y="314562"/>
                  </a:lnTo>
                  <a:lnTo>
                    <a:pt x="31827" y="302523"/>
                  </a:lnTo>
                  <a:lnTo>
                    <a:pt x="33167" y="290858"/>
                  </a:lnTo>
                  <a:lnTo>
                    <a:pt x="35705" y="280033"/>
                  </a:lnTo>
                  <a:lnTo>
                    <a:pt x="39544" y="270110"/>
                  </a:lnTo>
                  <a:lnTo>
                    <a:pt x="44796" y="260972"/>
                  </a:lnTo>
                  <a:lnTo>
                    <a:pt x="51367" y="252462"/>
                  </a:lnTo>
                  <a:lnTo>
                    <a:pt x="59034" y="244914"/>
                  </a:lnTo>
                  <a:lnTo>
                    <a:pt x="67542" y="239119"/>
                  </a:lnTo>
                  <a:lnTo>
                    <a:pt x="76667" y="235368"/>
                  </a:lnTo>
                  <a:lnTo>
                    <a:pt x="86234" y="233493"/>
                  </a:lnTo>
                  <a:lnTo>
                    <a:pt x="96107" y="233139"/>
                  </a:lnTo>
                  <a:lnTo>
                    <a:pt x="106187" y="233942"/>
                  </a:lnTo>
                  <a:lnTo>
                    <a:pt x="116244" y="235749"/>
                  </a:lnTo>
                  <a:lnTo>
                    <a:pt x="125923" y="238624"/>
                  </a:lnTo>
                  <a:lnTo>
                    <a:pt x="135064" y="242520"/>
                  </a:lnTo>
                  <a:lnTo>
                    <a:pt x="143677" y="247439"/>
                  </a:lnTo>
                  <a:lnTo>
                    <a:pt x="151848" y="253496"/>
                  </a:lnTo>
                  <a:lnTo>
                    <a:pt x="159667" y="260649"/>
                  </a:lnTo>
                  <a:lnTo>
                    <a:pt x="166731" y="268723"/>
                  </a:lnTo>
                  <a:lnTo>
                    <a:pt x="172192" y="277514"/>
                  </a:lnTo>
                  <a:lnTo>
                    <a:pt x="175715" y="286834"/>
                  </a:lnTo>
                  <a:lnTo>
                    <a:pt x="177436" y="296532"/>
                  </a:lnTo>
                  <a:lnTo>
                    <a:pt x="177686" y="306494"/>
                  </a:lnTo>
                  <a:lnTo>
                    <a:pt x="176808" y="316635"/>
                  </a:lnTo>
                  <a:lnTo>
                    <a:pt x="174780" y="326732"/>
                  </a:lnTo>
                  <a:lnTo>
                    <a:pt x="171225" y="336438"/>
                  </a:lnTo>
                  <a:lnTo>
                    <a:pt x="166060" y="345592"/>
                  </a:lnTo>
                  <a:lnTo>
                    <a:pt x="159475" y="354044"/>
                  </a:lnTo>
                  <a:lnTo>
                    <a:pt x="151759" y="361576"/>
                  </a:lnTo>
                  <a:lnTo>
                    <a:pt x="143198" y="368151"/>
                  </a:lnTo>
                  <a:lnTo>
                    <a:pt x="134026" y="373566"/>
                  </a:lnTo>
                  <a:lnTo>
                    <a:pt x="124424" y="377381"/>
                  </a:lnTo>
                  <a:lnTo>
                    <a:pt x="114525" y="379503"/>
                  </a:lnTo>
                  <a:lnTo>
                    <a:pt x="104421" y="380132"/>
                  </a:lnTo>
                  <a:lnTo>
                    <a:pt x="94178" y="379574"/>
                  </a:lnTo>
                  <a:lnTo>
                    <a:pt x="83855" y="378133"/>
                  </a:lnTo>
                  <a:lnTo>
                    <a:pt x="73937" y="376210"/>
                  </a:lnTo>
                  <a:lnTo>
                    <a:pt x="64363" y="374113"/>
                  </a:lnTo>
                  <a:lnTo>
                    <a:pt x="54291" y="371666"/>
                  </a:lnTo>
                  <a:lnTo>
                    <a:pt x="4211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78510" y="1748059"/>
              <a:ext cx="129699" cy="191939"/>
            </a:xfrm>
            <a:custGeom>
              <a:avLst/>
              <a:gdLst/>
              <a:ahLst/>
              <a:cxnLst/>
              <a:rect l="0" t="0" r="0" b="0"/>
              <a:pathLst>
                <a:path w="129699" h="191939">
                  <a:moveTo>
                    <a:pt x="7815" y="21057"/>
                  </a:moveTo>
                  <a:lnTo>
                    <a:pt x="4948" y="32792"/>
                  </a:lnTo>
                  <a:lnTo>
                    <a:pt x="2806" y="43921"/>
                  </a:lnTo>
                  <a:lnTo>
                    <a:pt x="1208" y="55520"/>
                  </a:lnTo>
                  <a:lnTo>
                    <a:pt x="200" y="67681"/>
                  </a:lnTo>
                  <a:lnTo>
                    <a:pt x="0" y="80341"/>
                  </a:lnTo>
                  <a:lnTo>
                    <a:pt x="656" y="93392"/>
                  </a:lnTo>
                  <a:lnTo>
                    <a:pt x="2067" y="106571"/>
                  </a:lnTo>
                  <a:lnTo>
                    <a:pt x="4079" y="119488"/>
                  </a:lnTo>
                  <a:lnTo>
                    <a:pt x="6546" y="131946"/>
                  </a:lnTo>
                  <a:lnTo>
                    <a:pt x="9507" y="143766"/>
                  </a:lnTo>
                  <a:lnTo>
                    <a:pt x="13171" y="154711"/>
                  </a:lnTo>
                  <a:lnTo>
                    <a:pt x="17608" y="164732"/>
                  </a:lnTo>
                  <a:lnTo>
                    <a:pt x="23063" y="173613"/>
                  </a:lnTo>
                  <a:lnTo>
                    <a:pt x="30013" y="180909"/>
                  </a:lnTo>
                  <a:lnTo>
                    <a:pt x="38574" y="186511"/>
                  </a:lnTo>
                  <a:lnTo>
                    <a:pt x="48239" y="190291"/>
                  </a:lnTo>
                  <a:lnTo>
                    <a:pt x="58104" y="191938"/>
                  </a:lnTo>
                  <a:lnTo>
                    <a:pt x="67622" y="191484"/>
                  </a:lnTo>
                  <a:lnTo>
                    <a:pt x="76620" y="189079"/>
                  </a:lnTo>
                  <a:lnTo>
                    <a:pt x="85116" y="184807"/>
                  </a:lnTo>
                  <a:lnTo>
                    <a:pt x="93193" y="178900"/>
                  </a:lnTo>
                  <a:lnTo>
                    <a:pt x="100787" y="171682"/>
                  </a:lnTo>
                  <a:lnTo>
                    <a:pt x="107674" y="163475"/>
                  </a:lnTo>
                  <a:lnTo>
                    <a:pt x="113790" y="154547"/>
                  </a:lnTo>
                  <a:lnTo>
                    <a:pt x="119051" y="144944"/>
                  </a:lnTo>
                  <a:lnTo>
                    <a:pt x="123288" y="134513"/>
                  </a:lnTo>
                  <a:lnTo>
                    <a:pt x="126503" y="123240"/>
                  </a:lnTo>
                  <a:lnTo>
                    <a:pt x="128679" y="111398"/>
                  </a:lnTo>
                  <a:lnTo>
                    <a:pt x="129698" y="99449"/>
                  </a:lnTo>
                  <a:lnTo>
                    <a:pt x="129611" y="87666"/>
                  </a:lnTo>
                  <a:lnTo>
                    <a:pt x="128758" y="75974"/>
                  </a:lnTo>
                  <a:lnTo>
                    <a:pt x="127655" y="64058"/>
                  </a:lnTo>
                  <a:lnTo>
                    <a:pt x="126622" y="51762"/>
                  </a:lnTo>
                  <a:lnTo>
                    <a:pt x="125777" y="39679"/>
                  </a:lnTo>
                  <a:lnTo>
                    <a:pt x="125044" y="27877"/>
                  </a:lnTo>
                  <a:lnTo>
                    <a:pt x="124364" y="15317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65309" y="1737531"/>
              <a:ext cx="115815" cy="176585"/>
            </a:xfrm>
            <a:custGeom>
              <a:avLst/>
              <a:gdLst/>
              <a:ahLst/>
              <a:cxnLst/>
              <a:rect l="0" t="0" r="0" b="0"/>
              <a:pathLst>
                <a:path w="115815" h="176585">
                  <a:moveTo>
                    <a:pt x="0" y="73699"/>
                  </a:moveTo>
                  <a:lnTo>
                    <a:pt x="2934" y="85367"/>
                  </a:lnTo>
                  <a:lnTo>
                    <a:pt x="5717" y="95856"/>
                  </a:lnTo>
                  <a:lnTo>
                    <a:pt x="8616" y="106158"/>
                  </a:lnTo>
                  <a:lnTo>
                    <a:pt x="11657" y="116459"/>
                  </a:lnTo>
                  <a:lnTo>
                    <a:pt x="14822" y="126803"/>
                  </a:lnTo>
                  <a:lnTo>
                    <a:pt x="18086" y="137192"/>
                  </a:lnTo>
                  <a:lnTo>
                    <a:pt x="21424" y="147620"/>
                  </a:lnTo>
                  <a:lnTo>
                    <a:pt x="24815" y="158078"/>
                  </a:lnTo>
                  <a:lnTo>
                    <a:pt x="28219" y="168475"/>
                  </a:lnTo>
                  <a:lnTo>
                    <a:pt x="30759" y="175890"/>
                  </a:lnTo>
                  <a:lnTo>
                    <a:pt x="31388" y="176584"/>
                  </a:lnTo>
                  <a:lnTo>
                    <a:pt x="30500" y="171490"/>
                  </a:lnTo>
                  <a:lnTo>
                    <a:pt x="28638" y="162636"/>
                  </a:lnTo>
                  <a:lnTo>
                    <a:pt x="26170" y="151957"/>
                  </a:lnTo>
                  <a:lnTo>
                    <a:pt x="23330" y="140625"/>
                  </a:lnTo>
                  <a:lnTo>
                    <a:pt x="20422" y="129030"/>
                  </a:lnTo>
                  <a:lnTo>
                    <a:pt x="17839" y="117076"/>
                  </a:lnTo>
                  <a:lnTo>
                    <a:pt x="15769" y="104690"/>
                  </a:lnTo>
                  <a:lnTo>
                    <a:pt x="14377" y="92059"/>
                  </a:lnTo>
                  <a:lnTo>
                    <a:pt x="13891" y="79560"/>
                  </a:lnTo>
                  <a:lnTo>
                    <a:pt x="14352" y="67413"/>
                  </a:lnTo>
                  <a:lnTo>
                    <a:pt x="15967" y="55982"/>
                  </a:lnTo>
                  <a:lnTo>
                    <a:pt x="19178" y="45835"/>
                  </a:lnTo>
                  <a:lnTo>
                    <a:pt x="24080" y="37163"/>
                  </a:lnTo>
                  <a:lnTo>
                    <a:pt x="30473" y="29832"/>
                  </a:lnTo>
                  <a:lnTo>
                    <a:pt x="38052" y="23584"/>
                  </a:lnTo>
                  <a:lnTo>
                    <a:pt x="46518" y="18159"/>
                  </a:lnTo>
                  <a:lnTo>
                    <a:pt x="55746" y="13481"/>
                  </a:lnTo>
                  <a:lnTo>
                    <a:pt x="66997" y="9202"/>
                  </a:lnTo>
                  <a:lnTo>
                    <a:pt x="84609" y="494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75838" y="1773621"/>
              <a:ext cx="288396" cy="353465"/>
            </a:xfrm>
            <a:custGeom>
              <a:avLst/>
              <a:gdLst/>
              <a:ahLst/>
              <a:cxnLst/>
              <a:rect l="0" t="0" r="0" b="0"/>
              <a:pathLst>
                <a:path w="288396" h="353465">
                  <a:moveTo>
                    <a:pt x="231627" y="111309"/>
                  </a:moveTo>
                  <a:lnTo>
                    <a:pt x="234561" y="102507"/>
                  </a:lnTo>
                  <a:lnTo>
                    <a:pt x="237343" y="94160"/>
                  </a:lnTo>
                  <a:lnTo>
                    <a:pt x="240234" y="85462"/>
                  </a:lnTo>
                  <a:lnTo>
                    <a:pt x="242928" y="76341"/>
                  </a:lnTo>
                  <a:lnTo>
                    <a:pt x="244797" y="66846"/>
                  </a:lnTo>
                  <a:lnTo>
                    <a:pt x="245554" y="57054"/>
                  </a:lnTo>
                  <a:lnTo>
                    <a:pt x="245241" y="47040"/>
                  </a:lnTo>
                  <a:lnTo>
                    <a:pt x="244040" y="36866"/>
                  </a:lnTo>
                  <a:lnTo>
                    <a:pt x="242143" y="26598"/>
                  </a:lnTo>
                  <a:lnTo>
                    <a:pt x="239242" y="16925"/>
                  </a:lnTo>
                  <a:lnTo>
                    <a:pt x="234561" y="9101"/>
                  </a:lnTo>
                  <a:lnTo>
                    <a:pt x="227827" y="3664"/>
                  </a:lnTo>
                  <a:lnTo>
                    <a:pt x="219542" y="661"/>
                  </a:lnTo>
                  <a:lnTo>
                    <a:pt x="210679" y="0"/>
                  </a:lnTo>
                  <a:lnTo>
                    <a:pt x="201874" y="1376"/>
                  </a:lnTo>
                  <a:lnTo>
                    <a:pt x="193541" y="4534"/>
                  </a:lnTo>
                  <a:lnTo>
                    <a:pt x="186032" y="9378"/>
                  </a:lnTo>
                  <a:lnTo>
                    <a:pt x="179434" y="15702"/>
                  </a:lnTo>
                  <a:lnTo>
                    <a:pt x="173649" y="23215"/>
                  </a:lnTo>
                  <a:lnTo>
                    <a:pt x="168514" y="31627"/>
                  </a:lnTo>
                  <a:lnTo>
                    <a:pt x="163877" y="40696"/>
                  </a:lnTo>
                  <a:lnTo>
                    <a:pt x="159929" y="50395"/>
                  </a:lnTo>
                  <a:lnTo>
                    <a:pt x="157180" y="60891"/>
                  </a:lnTo>
                  <a:lnTo>
                    <a:pt x="155813" y="72208"/>
                  </a:lnTo>
                  <a:lnTo>
                    <a:pt x="155709" y="84079"/>
                  </a:lnTo>
                  <a:lnTo>
                    <a:pt x="156627" y="96048"/>
                  </a:lnTo>
                  <a:lnTo>
                    <a:pt x="158327" y="107830"/>
                  </a:lnTo>
                  <a:lnTo>
                    <a:pt x="160926" y="119012"/>
                  </a:lnTo>
                  <a:lnTo>
                    <a:pt x="164872" y="128990"/>
                  </a:lnTo>
                  <a:lnTo>
                    <a:pt x="170304" y="137535"/>
                  </a:lnTo>
                  <a:lnTo>
                    <a:pt x="177070" y="144271"/>
                  </a:lnTo>
                  <a:lnTo>
                    <a:pt x="184907" y="148522"/>
                  </a:lnTo>
                  <a:lnTo>
                    <a:pt x="193541" y="150153"/>
                  </a:lnTo>
                  <a:lnTo>
                    <a:pt x="202422" y="149317"/>
                  </a:lnTo>
                  <a:lnTo>
                    <a:pt x="210764" y="146181"/>
                  </a:lnTo>
                  <a:lnTo>
                    <a:pt x="218181" y="141075"/>
                  </a:lnTo>
                  <a:lnTo>
                    <a:pt x="224650" y="134414"/>
                  </a:lnTo>
                  <a:lnTo>
                    <a:pt x="230311" y="126589"/>
                  </a:lnTo>
                  <a:lnTo>
                    <a:pt x="235357" y="117959"/>
                  </a:lnTo>
                  <a:lnTo>
                    <a:pt x="240470" y="109988"/>
                  </a:lnTo>
                  <a:lnTo>
                    <a:pt x="246373" y="106197"/>
                  </a:lnTo>
                  <a:lnTo>
                    <a:pt x="252388" y="108218"/>
                  </a:lnTo>
                  <a:lnTo>
                    <a:pt x="257609" y="114208"/>
                  </a:lnTo>
                  <a:lnTo>
                    <a:pt x="262096" y="122772"/>
                  </a:lnTo>
                  <a:lnTo>
                    <a:pt x="266129" y="133081"/>
                  </a:lnTo>
                  <a:lnTo>
                    <a:pt x="269910" y="144589"/>
                  </a:lnTo>
                  <a:lnTo>
                    <a:pt x="273391" y="156916"/>
                  </a:lnTo>
                  <a:lnTo>
                    <a:pt x="276329" y="169801"/>
                  </a:lnTo>
                  <a:lnTo>
                    <a:pt x="278632" y="183060"/>
                  </a:lnTo>
                  <a:lnTo>
                    <a:pt x="280511" y="196406"/>
                  </a:lnTo>
                  <a:lnTo>
                    <a:pt x="282385" y="209448"/>
                  </a:lnTo>
                  <a:lnTo>
                    <a:pt x="284490" y="222000"/>
                  </a:lnTo>
                  <a:lnTo>
                    <a:pt x="286566" y="234058"/>
                  </a:lnTo>
                  <a:lnTo>
                    <a:pt x="287973" y="245696"/>
                  </a:lnTo>
                  <a:lnTo>
                    <a:pt x="288395" y="257009"/>
                  </a:lnTo>
                  <a:lnTo>
                    <a:pt x="287677" y="268082"/>
                  </a:lnTo>
                  <a:lnTo>
                    <a:pt x="285666" y="278984"/>
                  </a:lnTo>
                  <a:lnTo>
                    <a:pt x="282415" y="289759"/>
                  </a:lnTo>
                  <a:lnTo>
                    <a:pt x="277960" y="300114"/>
                  </a:lnTo>
                  <a:lnTo>
                    <a:pt x="272228" y="309462"/>
                  </a:lnTo>
                  <a:lnTo>
                    <a:pt x="265296" y="317558"/>
                  </a:lnTo>
                  <a:lnTo>
                    <a:pt x="257203" y="324315"/>
                  </a:lnTo>
                  <a:lnTo>
                    <a:pt x="247869" y="329637"/>
                  </a:lnTo>
                  <a:lnTo>
                    <a:pt x="237367" y="333624"/>
                  </a:lnTo>
                  <a:lnTo>
                    <a:pt x="225892" y="336506"/>
                  </a:lnTo>
                  <a:lnTo>
                    <a:pt x="213665" y="338539"/>
                  </a:lnTo>
                  <a:lnTo>
                    <a:pt x="200885" y="339951"/>
                  </a:lnTo>
                  <a:lnTo>
                    <a:pt x="187711" y="340919"/>
                  </a:lnTo>
                  <a:lnTo>
                    <a:pt x="174262" y="341578"/>
                  </a:lnTo>
                  <a:lnTo>
                    <a:pt x="160622" y="342024"/>
                  </a:lnTo>
                  <a:lnTo>
                    <a:pt x="146853" y="342325"/>
                  </a:lnTo>
                  <a:lnTo>
                    <a:pt x="132996" y="342527"/>
                  </a:lnTo>
                  <a:lnTo>
                    <a:pt x="119069" y="342667"/>
                  </a:lnTo>
                  <a:lnTo>
                    <a:pt x="104767" y="342931"/>
                  </a:lnTo>
                  <a:lnTo>
                    <a:pt x="89487" y="343640"/>
                  </a:lnTo>
                  <a:lnTo>
                    <a:pt x="73006" y="344929"/>
                  </a:lnTo>
                  <a:lnTo>
                    <a:pt x="56312" y="346617"/>
                  </a:lnTo>
                  <a:lnTo>
                    <a:pt x="39778" y="348465"/>
                  </a:lnTo>
                  <a:lnTo>
                    <a:pt x="21948" y="350636"/>
                  </a:lnTo>
                  <a:lnTo>
                    <a:pt x="0" y="353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72729" y="2789196"/>
            <a:ext cx="855750" cy="368498"/>
            <a:chOff x="372729" y="2789196"/>
            <a:chExt cx="855750" cy="368498"/>
          </a:xfrm>
        </p:grpSpPr>
        <p:sp>
          <p:nvSpPr>
            <p:cNvPr id="56" name="Freeform 55"/>
            <p:cNvSpPr/>
            <p:nvPr/>
          </p:nvSpPr>
          <p:spPr>
            <a:xfrm>
              <a:off x="372729" y="2789196"/>
              <a:ext cx="296071" cy="368498"/>
            </a:xfrm>
            <a:custGeom>
              <a:avLst/>
              <a:gdLst/>
              <a:ahLst/>
              <a:cxnLst/>
              <a:rect l="0" t="0" r="0" b="0"/>
              <a:pathLst>
                <a:path w="296071" h="368498">
                  <a:moveTo>
                    <a:pt x="23997" y="368497"/>
                  </a:moveTo>
                  <a:lnTo>
                    <a:pt x="18264" y="362496"/>
                  </a:lnTo>
                  <a:lnTo>
                    <a:pt x="13980" y="355651"/>
                  </a:lnTo>
                  <a:lnTo>
                    <a:pt x="10774" y="347259"/>
                  </a:lnTo>
                  <a:lnTo>
                    <a:pt x="8413" y="337458"/>
                  </a:lnTo>
                  <a:lnTo>
                    <a:pt x="6716" y="326496"/>
                  </a:lnTo>
                  <a:lnTo>
                    <a:pt x="5521" y="314635"/>
                  </a:lnTo>
                  <a:lnTo>
                    <a:pt x="4692" y="302112"/>
                  </a:lnTo>
                  <a:lnTo>
                    <a:pt x="4124" y="289115"/>
                  </a:lnTo>
                  <a:lnTo>
                    <a:pt x="3737" y="275782"/>
                  </a:lnTo>
                  <a:lnTo>
                    <a:pt x="3475" y="262052"/>
                  </a:lnTo>
                  <a:lnTo>
                    <a:pt x="3299" y="247689"/>
                  </a:lnTo>
                  <a:lnTo>
                    <a:pt x="3180" y="232621"/>
                  </a:lnTo>
                  <a:lnTo>
                    <a:pt x="3101" y="217076"/>
                  </a:lnTo>
                  <a:lnTo>
                    <a:pt x="3048" y="201488"/>
                  </a:lnTo>
                  <a:lnTo>
                    <a:pt x="3012" y="186108"/>
                  </a:lnTo>
                  <a:lnTo>
                    <a:pt x="2988" y="170848"/>
                  </a:lnTo>
                  <a:lnTo>
                    <a:pt x="2972" y="155383"/>
                  </a:lnTo>
                  <a:lnTo>
                    <a:pt x="2957" y="139543"/>
                  </a:lnTo>
                  <a:lnTo>
                    <a:pt x="2777" y="123633"/>
                  </a:lnTo>
                  <a:lnTo>
                    <a:pt x="2124" y="108324"/>
                  </a:lnTo>
                  <a:lnTo>
                    <a:pt x="892" y="93968"/>
                  </a:lnTo>
                  <a:lnTo>
                    <a:pt x="0" y="81209"/>
                  </a:lnTo>
                  <a:lnTo>
                    <a:pt x="1275" y="72535"/>
                  </a:lnTo>
                  <a:lnTo>
                    <a:pt x="4678" y="70029"/>
                  </a:lnTo>
                  <a:lnTo>
                    <a:pt x="8644" y="72658"/>
                  </a:lnTo>
                  <a:lnTo>
                    <a:pt x="12917" y="78956"/>
                  </a:lnTo>
                  <a:lnTo>
                    <a:pt x="18025" y="87779"/>
                  </a:lnTo>
                  <a:lnTo>
                    <a:pt x="24240" y="98316"/>
                  </a:lnTo>
                  <a:lnTo>
                    <a:pt x="31363" y="110009"/>
                  </a:lnTo>
                  <a:lnTo>
                    <a:pt x="38907" y="122478"/>
                  </a:lnTo>
                  <a:lnTo>
                    <a:pt x="46535" y="135467"/>
                  </a:lnTo>
                  <a:lnTo>
                    <a:pt x="54094" y="148804"/>
                  </a:lnTo>
                  <a:lnTo>
                    <a:pt x="61542" y="162374"/>
                  </a:lnTo>
                  <a:lnTo>
                    <a:pt x="68881" y="176091"/>
                  </a:lnTo>
                  <a:lnTo>
                    <a:pt x="76131" y="189575"/>
                  </a:lnTo>
                  <a:lnTo>
                    <a:pt x="83311" y="202177"/>
                  </a:lnTo>
                  <a:lnTo>
                    <a:pt x="90447" y="213621"/>
                  </a:lnTo>
                  <a:lnTo>
                    <a:pt x="97715" y="224119"/>
                  </a:lnTo>
                  <a:lnTo>
                    <a:pt x="105435" y="234171"/>
                  </a:lnTo>
                  <a:lnTo>
                    <a:pt x="113742" y="244123"/>
                  </a:lnTo>
                  <a:lnTo>
                    <a:pt x="122610" y="254131"/>
                  </a:lnTo>
                  <a:lnTo>
                    <a:pt x="131942" y="264245"/>
                  </a:lnTo>
                  <a:lnTo>
                    <a:pt x="141623" y="274458"/>
                  </a:lnTo>
                  <a:lnTo>
                    <a:pt x="151395" y="284589"/>
                  </a:lnTo>
                  <a:lnTo>
                    <a:pt x="160874" y="294312"/>
                  </a:lnTo>
                  <a:lnTo>
                    <a:pt x="169887" y="303469"/>
                  </a:lnTo>
                  <a:lnTo>
                    <a:pt x="178751" y="311751"/>
                  </a:lnTo>
                  <a:lnTo>
                    <a:pt x="188156" y="318636"/>
                  </a:lnTo>
                  <a:lnTo>
                    <a:pt x="198447" y="323963"/>
                  </a:lnTo>
                  <a:lnTo>
                    <a:pt x="209479" y="327726"/>
                  </a:lnTo>
                  <a:lnTo>
                    <a:pt x="220811" y="329893"/>
                  </a:lnTo>
                  <a:lnTo>
                    <a:pt x="232130" y="330602"/>
                  </a:lnTo>
                  <a:lnTo>
                    <a:pt x="242984" y="329793"/>
                  </a:lnTo>
                  <a:lnTo>
                    <a:pt x="252733" y="327131"/>
                  </a:lnTo>
                  <a:lnTo>
                    <a:pt x="261134" y="322600"/>
                  </a:lnTo>
                  <a:lnTo>
                    <a:pt x="268282" y="316458"/>
                  </a:lnTo>
                  <a:lnTo>
                    <a:pt x="274406" y="309047"/>
                  </a:lnTo>
                  <a:lnTo>
                    <a:pt x="279748" y="300690"/>
                  </a:lnTo>
                  <a:lnTo>
                    <a:pt x="284356" y="291486"/>
                  </a:lnTo>
                  <a:lnTo>
                    <a:pt x="288087" y="281331"/>
                  </a:lnTo>
                  <a:lnTo>
                    <a:pt x="290935" y="270238"/>
                  </a:lnTo>
                  <a:lnTo>
                    <a:pt x="293018" y="258178"/>
                  </a:lnTo>
                  <a:lnTo>
                    <a:pt x="294501" y="245020"/>
                  </a:lnTo>
                  <a:lnTo>
                    <a:pt x="295530" y="230793"/>
                  </a:lnTo>
                  <a:lnTo>
                    <a:pt x="296070" y="215662"/>
                  </a:lnTo>
                  <a:lnTo>
                    <a:pt x="295908" y="199827"/>
                  </a:lnTo>
                  <a:lnTo>
                    <a:pt x="294989" y="183477"/>
                  </a:lnTo>
                  <a:lnTo>
                    <a:pt x="293558" y="166922"/>
                  </a:lnTo>
                  <a:lnTo>
                    <a:pt x="292060" y="150581"/>
                  </a:lnTo>
                  <a:lnTo>
                    <a:pt x="290753" y="134665"/>
                  </a:lnTo>
                  <a:lnTo>
                    <a:pt x="289555" y="119199"/>
                  </a:lnTo>
                  <a:lnTo>
                    <a:pt x="288143" y="104120"/>
                  </a:lnTo>
                  <a:lnTo>
                    <a:pt x="286342" y="89348"/>
                  </a:lnTo>
                  <a:lnTo>
                    <a:pt x="284132" y="74968"/>
                  </a:lnTo>
                  <a:lnTo>
                    <a:pt x="281569" y="61225"/>
                  </a:lnTo>
                  <a:lnTo>
                    <a:pt x="278735" y="48213"/>
                  </a:lnTo>
                  <a:lnTo>
                    <a:pt x="275855" y="36316"/>
                  </a:lnTo>
                  <a:lnTo>
                    <a:pt x="273003" y="25115"/>
                  </a:lnTo>
                  <a:lnTo>
                    <a:pt x="269930" y="13627"/>
                  </a:lnTo>
                  <a:lnTo>
                    <a:pt x="2661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6281" y="2873424"/>
              <a:ext cx="155518" cy="284131"/>
            </a:xfrm>
            <a:custGeom>
              <a:avLst/>
              <a:gdLst/>
              <a:ahLst/>
              <a:cxnLst/>
              <a:rect l="0" t="0" r="0" b="0"/>
              <a:pathLst>
                <a:path w="155518" h="284131">
                  <a:moveTo>
                    <a:pt x="126342" y="0"/>
                  </a:moveTo>
                  <a:lnTo>
                    <a:pt x="123542" y="8868"/>
                  </a:lnTo>
                  <a:lnTo>
                    <a:pt x="122040" y="17855"/>
                  </a:lnTo>
                  <a:lnTo>
                    <a:pt x="121734" y="27850"/>
                  </a:lnTo>
                  <a:lnTo>
                    <a:pt x="122413" y="38831"/>
                  </a:lnTo>
                  <a:lnTo>
                    <a:pt x="123881" y="50643"/>
                  </a:lnTo>
                  <a:lnTo>
                    <a:pt x="125954" y="63106"/>
                  </a:lnTo>
                  <a:lnTo>
                    <a:pt x="128636" y="76216"/>
                  </a:lnTo>
                  <a:lnTo>
                    <a:pt x="132108" y="90145"/>
                  </a:lnTo>
                  <a:lnTo>
                    <a:pt x="136394" y="104916"/>
                  </a:lnTo>
                  <a:lnTo>
                    <a:pt x="141067" y="120257"/>
                  </a:lnTo>
                  <a:lnTo>
                    <a:pt x="145363" y="135707"/>
                  </a:lnTo>
                  <a:lnTo>
                    <a:pt x="148879" y="150994"/>
                  </a:lnTo>
                  <a:lnTo>
                    <a:pt x="151559" y="166191"/>
                  </a:lnTo>
                  <a:lnTo>
                    <a:pt x="153516" y="181614"/>
                  </a:lnTo>
                  <a:lnTo>
                    <a:pt x="154895" y="197426"/>
                  </a:lnTo>
                  <a:lnTo>
                    <a:pt x="155517" y="213317"/>
                  </a:lnTo>
                  <a:lnTo>
                    <a:pt x="154886" y="228613"/>
                  </a:lnTo>
                  <a:lnTo>
                    <a:pt x="152819" y="242964"/>
                  </a:lnTo>
                  <a:lnTo>
                    <a:pt x="148957" y="255871"/>
                  </a:lnTo>
                  <a:lnTo>
                    <a:pt x="142626" y="266557"/>
                  </a:lnTo>
                  <a:lnTo>
                    <a:pt x="133708" y="274803"/>
                  </a:lnTo>
                  <a:lnTo>
                    <a:pt x="123007" y="280542"/>
                  </a:lnTo>
                  <a:lnTo>
                    <a:pt x="111916" y="283593"/>
                  </a:lnTo>
                  <a:lnTo>
                    <a:pt x="101277" y="284130"/>
                  </a:lnTo>
                  <a:lnTo>
                    <a:pt x="91207" y="282580"/>
                  </a:lnTo>
                  <a:lnTo>
                    <a:pt x="81385" y="279423"/>
                  </a:lnTo>
                  <a:lnTo>
                    <a:pt x="71564" y="275085"/>
                  </a:lnTo>
                  <a:lnTo>
                    <a:pt x="61799" y="269906"/>
                  </a:lnTo>
                  <a:lnTo>
                    <a:pt x="52374" y="264140"/>
                  </a:lnTo>
                  <a:lnTo>
                    <a:pt x="43438" y="257969"/>
                  </a:lnTo>
                  <a:lnTo>
                    <a:pt x="35090" y="251441"/>
                  </a:lnTo>
                  <a:lnTo>
                    <a:pt x="26533" y="243635"/>
                  </a:lnTo>
                  <a:lnTo>
                    <a:pt x="15900" y="23163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6809" y="2841838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82996" y="10529"/>
                  </a:lnTo>
                  <a:lnTo>
                    <a:pt x="271227" y="10529"/>
                  </a:lnTo>
                  <a:lnTo>
                    <a:pt x="258337" y="10529"/>
                  </a:lnTo>
                  <a:lnTo>
                    <a:pt x="244489" y="10529"/>
                  </a:lnTo>
                  <a:lnTo>
                    <a:pt x="230161" y="10529"/>
                  </a:lnTo>
                  <a:lnTo>
                    <a:pt x="215691" y="10524"/>
                  </a:lnTo>
                  <a:lnTo>
                    <a:pt x="201241" y="10351"/>
                  </a:lnTo>
                  <a:lnTo>
                    <a:pt x="186865" y="9703"/>
                  </a:lnTo>
                  <a:lnTo>
                    <a:pt x="172571" y="8454"/>
                  </a:lnTo>
                  <a:lnTo>
                    <a:pt x="158346" y="6802"/>
                  </a:lnTo>
                  <a:lnTo>
                    <a:pt x="144176" y="5154"/>
                  </a:lnTo>
                  <a:lnTo>
                    <a:pt x="130046" y="3751"/>
                  </a:lnTo>
                  <a:lnTo>
                    <a:pt x="115945" y="2658"/>
                  </a:lnTo>
                  <a:lnTo>
                    <a:pt x="101864" y="1850"/>
                  </a:lnTo>
                  <a:lnTo>
                    <a:pt x="87802" y="1272"/>
                  </a:lnTo>
                  <a:lnTo>
                    <a:pt x="73782" y="866"/>
                  </a:lnTo>
                  <a:lnTo>
                    <a:pt x="58162" y="542"/>
                  </a:lnTo>
                  <a:lnTo>
                    <a:pt x="36217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23193" y="298923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550" y="10529"/>
                  </a:lnTo>
                  <a:lnTo>
                    <a:pt x="82421" y="10529"/>
                  </a:lnTo>
                  <a:lnTo>
                    <a:pt x="70832" y="10525"/>
                  </a:lnTo>
                  <a:lnTo>
                    <a:pt x="58914" y="10323"/>
                  </a:lnTo>
                  <a:lnTo>
                    <a:pt x="45795" y="9421"/>
                  </a:lnTo>
                  <a:lnTo>
                    <a:pt x="28083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86405" y="2810253"/>
            <a:ext cx="1231835" cy="410612"/>
            <a:chOff x="1386405" y="2810253"/>
            <a:chExt cx="1231835" cy="410612"/>
          </a:xfrm>
        </p:grpSpPr>
        <p:sp>
          <p:nvSpPr>
            <p:cNvPr id="61" name="Freeform 60"/>
            <p:cNvSpPr/>
            <p:nvPr/>
          </p:nvSpPr>
          <p:spPr>
            <a:xfrm>
              <a:off x="1533804" y="286289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0990" y="14602"/>
                  </a:lnTo>
                  <a:lnTo>
                    <a:pt x="20350" y="27873"/>
                  </a:lnTo>
                  <a:lnTo>
                    <a:pt x="19058" y="41079"/>
                  </a:lnTo>
                  <a:lnTo>
                    <a:pt x="17371" y="54594"/>
                  </a:lnTo>
                  <a:lnTo>
                    <a:pt x="15703" y="68751"/>
                  </a:lnTo>
                  <a:lnTo>
                    <a:pt x="14290" y="83662"/>
                  </a:lnTo>
                  <a:lnTo>
                    <a:pt x="13192" y="99427"/>
                  </a:lnTo>
                  <a:lnTo>
                    <a:pt x="12381" y="116221"/>
                  </a:lnTo>
                  <a:lnTo>
                    <a:pt x="11797" y="134025"/>
                  </a:lnTo>
                  <a:lnTo>
                    <a:pt x="11219" y="152200"/>
                  </a:lnTo>
                  <a:lnTo>
                    <a:pt x="10290" y="169634"/>
                  </a:lnTo>
                  <a:lnTo>
                    <a:pt x="8855" y="185763"/>
                  </a:lnTo>
                  <a:lnTo>
                    <a:pt x="7245" y="200539"/>
                  </a:lnTo>
                  <a:lnTo>
                    <a:pt x="6158" y="214157"/>
                  </a:lnTo>
                  <a:lnTo>
                    <a:pt x="5945" y="226879"/>
                  </a:lnTo>
                  <a:lnTo>
                    <a:pt x="6465" y="239103"/>
                  </a:lnTo>
                  <a:lnTo>
                    <a:pt x="7279" y="251326"/>
                  </a:lnTo>
                  <a:lnTo>
                    <a:pt x="8081" y="263821"/>
                  </a:lnTo>
                  <a:lnTo>
                    <a:pt x="8584" y="276658"/>
                  </a:lnTo>
                  <a:lnTo>
                    <a:pt x="8456" y="289809"/>
                  </a:lnTo>
                  <a:lnTo>
                    <a:pt x="7589" y="303194"/>
                  </a:lnTo>
                  <a:lnTo>
                    <a:pt x="6200" y="316145"/>
                  </a:lnTo>
                  <a:lnTo>
                    <a:pt x="4593" y="328688"/>
                  </a:lnTo>
                  <a:lnTo>
                    <a:pt x="2625" y="3419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86405" y="2831310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346167" y="67"/>
                  </a:lnTo>
                  <a:lnTo>
                    <a:pt x="334398" y="707"/>
                  </a:lnTo>
                  <a:lnTo>
                    <a:pt x="321508" y="2004"/>
                  </a:lnTo>
                  <a:lnTo>
                    <a:pt x="307660" y="3864"/>
                  </a:lnTo>
                  <a:lnTo>
                    <a:pt x="293332" y="6180"/>
                  </a:lnTo>
                  <a:lnTo>
                    <a:pt x="278858" y="8842"/>
                  </a:lnTo>
                  <a:lnTo>
                    <a:pt x="264235" y="11593"/>
                  </a:lnTo>
                  <a:lnTo>
                    <a:pt x="249211" y="14051"/>
                  </a:lnTo>
                  <a:lnTo>
                    <a:pt x="233663" y="16038"/>
                  </a:lnTo>
                  <a:lnTo>
                    <a:pt x="217613" y="17709"/>
                  </a:lnTo>
                  <a:lnTo>
                    <a:pt x="201146" y="19445"/>
                  </a:lnTo>
                  <a:lnTo>
                    <a:pt x="184365" y="21464"/>
                  </a:lnTo>
                  <a:lnTo>
                    <a:pt x="167518" y="23651"/>
                  </a:lnTo>
                  <a:lnTo>
                    <a:pt x="150981" y="25666"/>
                  </a:lnTo>
                  <a:lnTo>
                    <a:pt x="134933" y="27324"/>
                  </a:lnTo>
                  <a:lnTo>
                    <a:pt x="119378" y="28759"/>
                  </a:lnTo>
                  <a:lnTo>
                    <a:pt x="104239" y="30330"/>
                  </a:lnTo>
                  <a:lnTo>
                    <a:pt x="89428" y="32238"/>
                  </a:lnTo>
                  <a:lnTo>
                    <a:pt x="75022" y="34519"/>
                  </a:lnTo>
                  <a:lnTo>
                    <a:pt x="61261" y="37130"/>
                  </a:lnTo>
                  <a:lnTo>
                    <a:pt x="48237" y="39995"/>
                  </a:lnTo>
                  <a:lnTo>
                    <a:pt x="36332" y="42897"/>
                  </a:lnTo>
                  <a:lnTo>
                    <a:pt x="25125" y="45766"/>
                  </a:lnTo>
                  <a:lnTo>
                    <a:pt x="13632" y="488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53144" y="2989237"/>
              <a:ext cx="91231" cy="204193"/>
            </a:xfrm>
            <a:custGeom>
              <a:avLst/>
              <a:gdLst/>
              <a:ahLst/>
              <a:cxnLst/>
              <a:rect l="0" t="0" r="0" b="0"/>
              <a:pathLst>
                <a:path w="91231" h="204193">
                  <a:moveTo>
                    <a:pt x="7002" y="63171"/>
                  </a:moveTo>
                  <a:lnTo>
                    <a:pt x="7069" y="74839"/>
                  </a:lnTo>
                  <a:lnTo>
                    <a:pt x="7710" y="85328"/>
                  </a:lnTo>
                  <a:lnTo>
                    <a:pt x="9006" y="95630"/>
                  </a:lnTo>
                  <a:lnTo>
                    <a:pt x="10866" y="105932"/>
                  </a:lnTo>
                  <a:lnTo>
                    <a:pt x="13182" y="116275"/>
                  </a:lnTo>
                  <a:lnTo>
                    <a:pt x="15849" y="126665"/>
                  </a:lnTo>
                  <a:lnTo>
                    <a:pt x="18772" y="137093"/>
                  </a:lnTo>
                  <a:lnTo>
                    <a:pt x="21879" y="147551"/>
                  </a:lnTo>
                  <a:lnTo>
                    <a:pt x="25115" y="158031"/>
                  </a:lnTo>
                  <a:lnTo>
                    <a:pt x="28439" y="168526"/>
                  </a:lnTo>
                  <a:lnTo>
                    <a:pt x="31823" y="179032"/>
                  </a:lnTo>
                  <a:lnTo>
                    <a:pt x="35210" y="189518"/>
                  </a:lnTo>
                  <a:lnTo>
                    <a:pt x="37241" y="198977"/>
                  </a:lnTo>
                  <a:lnTo>
                    <a:pt x="36103" y="204192"/>
                  </a:lnTo>
                  <a:lnTo>
                    <a:pt x="32745" y="203530"/>
                  </a:lnTo>
                  <a:lnTo>
                    <a:pt x="28886" y="199121"/>
                  </a:lnTo>
                  <a:lnTo>
                    <a:pt x="25071" y="192511"/>
                  </a:lnTo>
                  <a:lnTo>
                    <a:pt x="21361" y="184537"/>
                  </a:lnTo>
                  <a:lnTo>
                    <a:pt x="17729" y="175688"/>
                  </a:lnTo>
                  <a:lnTo>
                    <a:pt x="14145" y="166268"/>
                  </a:lnTo>
                  <a:lnTo>
                    <a:pt x="10594" y="156469"/>
                  </a:lnTo>
                  <a:lnTo>
                    <a:pt x="7230" y="146255"/>
                  </a:lnTo>
                  <a:lnTo>
                    <a:pt x="4351" y="135401"/>
                  </a:lnTo>
                  <a:lnTo>
                    <a:pt x="2088" y="123839"/>
                  </a:lnTo>
                  <a:lnTo>
                    <a:pt x="569" y="111801"/>
                  </a:lnTo>
                  <a:lnTo>
                    <a:pt x="0" y="99720"/>
                  </a:lnTo>
                  <a:lnTo>
                    <a:pt x="401" y="87857"/>
                  </a:lnTo>
                  <a:lnTo>
                    <a:pt x="1806" y="76450"/>
                  </a:lnTo>
                  <a:lnTo>
                    <a:pt x="4345" y="65790"/>
                  </a:lnTo>
                  <a:lnTo>
                    <a:pt x="7982" y="55956"/>
                  </a:lnTo>
                  <a:lnTo>
                    <a:pt x="12712" y="46861"/>
                  </a:lnTo>
                  <a:lnTo>
                    <a:pt x="18636" y="38358"/>
                  </a:lnTo>
                  <a:lnTo>
                    <a:pt x="25694" y="30308"/>
                  </a:lnTo>
                  <a:lnTo>
                    <a:pt x="33823" y="22892"/>
                  </a:lnTo>
                  <a:lnTo>
                    <a:pt x="44144" y="15873"/>
                  </a:lnTo>
                  <a:lnTo>
                    <a:pt x="60916" y="8632"/>
                  </a:lnTo>
                  <a:lnTo>
                    <a:pt x="912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84290" y="3003006"/>
              <a:ext cx="149598" cy="179951"/>
            </a:xfrm>
            <a:custGeom>
              <a:avLst/>
              <a:gdLst/>
              <a:ahLst/>
              <a:cxnLst/>
              <a:rect l="0" t="0" r="0" b="0"/>
              <a:pathLst>
                <a:path w="149598" h="179951">
                  <a:moveTo>
                    <a:pt x="2198" y="102045"/>
                  </a:moveTo>
                  <a:lnTo>
                    <a:pt x="8200" y="96244"/>
                  </a:lnTo>
                  <a:lnTo>
                    <a:pt x="15045" y="91320"/>
                  </a:lnTo>
                  <a:lnTo>
                    <a:pt x="23432" y="86817"/>
                  </a:lnTo>
                  <a:lnTo>
                    <a:pt x="33060" y="82596"/>
                  </a:lnTo>
                  <a:lnTo>
                    <a:pt x="43374" y="78583"/>
                  </a:lnTo>
                  <a:lnTo>
                    <a:pt x="53982" y="74722"/>
                  </a:lnTo>
                  <a:lnTo>
                    <a:pt x="64680" y="70969"/>
                  </a:lnTo>
                  <a:lnTo>
                    <a:pt x="75380" y="67293"/>
                  </a:lnTo>
                  <a:lnTo>
                    <a:pt x="86043" y="63662"/>
                  </a:lnTo>
                  <a:lnTo>
                    <a:pt x="96337" y="59731"/>
                  </a:lnTo>
                  <a:lnTo>
                    <a:pt x="105649" y="54874"/>
                  </a:lnTo>
                  <a:lnTo>
                    <a:pt x="113715" y="48823"/>
                  </a:lnTo>
                  <a:lnTo>
                    <a:pt x="120114" y="41640"/>
                  </a:lnTo>
                  <a:lnTo>
                    <a:pt x="124132" y="33522"/>
                  </a:lnTo>
                  <a:lnTo>
                    <a:pt x="125594" y="24708"/>
                  </a:lnTo>
                  <a:lnTo>
                    <a:pt x="124303" y="16047"/>
                  </a:lnTo>
                  <a:lnTo>
                    <a:pt x="119797" y="8917"/>
                  </a:lnTo>
                  <a:lnTo>
                    <a:pt x="112145" y="3949"/>
                  </a:lnTo>
                  <a:lnTo>
                    <a:pt x="102144" y="1093"/>
                  </a:lnTo>
                  <a:lnTo>
                    <a:pt x="91001" y="0"/>
                  </a:lnTo>
                  <a:lnTo>
                    <a:pt x="79521" y="273"/>
                  </a:lnTo>
                  <a:lnTo>
                    <a:pt x="68244" y="1876"/>
                  </a:lnTo>
                  <a:lnTo>
                    <a:pt x="57606" y="5137"/>
                  </a:lnTo>
                  <a:lnTo>
                    <a:pt x="47759" y="10101"/>
                  </a:lnTo>
                  <a:lnTo>
                    <a:pt x="38808" y="16551"/>
                  </a:lnTo>
                  <a:lnTo>
                    <a:pt x="30927" y="24174"/>
                  </a:lnTo>
                  <a:lnTo>
                    <a:pt x="24101" y="32673"/>
                  </a:lnTo>
                  <a:lnTo>
                    <a:pt x="18175" y="41803"/>
                  </a:lnTo>
                  <a:lnTo>
                    <a:pt x="12950" y="51377"/>
                  </a:lnTo>
                  <a:lnTo>
                    <a:pt x="8256" y="61258"/>
                  </a:lnTo>
                  <a:lnTo>
                    <a:pt x="4270" y="71349"/>
                  </a:lnTo>
                  <a:lnTo>
                    <a:pt x="1497" y="81584"/>
                  </a:lnTo>
                  <a:lnTo>
                    <a:pt x="114" y="91915"/>
                  </a:lnTo>
                  <a:lnTo>
                    <a:pt x="0" y="102311"/>
                  </a:lnTo>
                  <a:lnTo>
                    <a:pt x="911" y="112751"/>
                  </a:lnTo>
                  <a:lnTo>
                    <a:pt x="2603" y="123216"/>
                  </a:lnTo>
                  <a:lnTo>
                    <a:pt x="5025" y="133532"/>
                  </a:lnTo>
                  <a:lnTo>
                    <a:pt x="8321" y="143386"/>
                  </a:lnTo>
                  <a:lnTo>
                    <a:pt x="12508" y="152635"/>
                  </a:lnTo>
                  <a:lnTo>
                    <a:pt x="17793" y="160980"/>
                  </a:lnTo>
                  <a:lnTo>
                    <a:pt x="24629" y="167908"/>
                  </a:lnTo>
                  <a:lnTo>
                    <a:pt x="33118" y="173264"/>
                  </a:lnTo>
                  <a:lnTo>
                    <a:pt x="42904" y="177046"/>
                  </a:lnTo>
                  <a:lnTo>
                    <a:pt x="53382" y="179227"/>
                  </a:lnTo>
                  <a:lnTo>
                    <a:pt x="64131" y="179950"/>
                  </a:lnTo>
                  <a:lnTo>
                    <a:pt x="74939" y="179319"/>
                  </a:lnTo>
                  <a:lnTo>
                    <a:pt x="85721" y="177309"/>
                  </a:lnTo>
                  <a:lnTo>
                    <a:pt x="96443" y="174034"/>
                  </a:lnTo>
                  <a:lnTo>
                    <a:pt x="106843" y="169642"/>
                  </a:lnTo>
                  <a:lnTo>
                    <a:pt x="117545" y="163594"/>
                  </a:lnTo>
                  <a:lnTo>
                    <a:pt x="130607" y="153124"/>
                  </a:lnTo>
                  <a:lnTo>
                    <a:pt x="149597" y="133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76001" y="3013278"/>
              <a:ext cx="106692" cy="154945"/>
            </a:xfrm>
            <a:custGeom>
              <a:avLst/>
              <a:gdLst/>
              <a:ahLst/>
              <a:cxnLst/>
              <a:rect l="0" t="0" r="0" b="0"/>
              <a:pathLst>
                <a:path w="106692" h="154945">
                  <a:moveTo>
                    <a:pt x="0" y="60187"/>
                  </a:moveTo>
                  <a:lnTo>
                    <a:pt x="67" y="74722"/>
                  </a:lnTo>
                  <a:lnTo>
                    <a:pt x="707" y="87353"/>
                  </a:lnTo>
                  <a:lnTo>
                    <a:pt x="2004" y="99257"/>
                  </a:lnTo>
                  <a:lnTo>
                    <a:pt x="3864" y="110739"/>
                  </a:lnTo>
                  <a:lnTo>
                    <a:pt x="6180" y="121932"/>
                  </a:lnTo>
                  <a:lnTo>
                    <a:pt x="8808" y="132849"/>
                  </a:lnTo>
                  <a:lnTo>
                    <a:pt x="10299" y="141075"/>
                  </a:lnTo>
                  <a:lnTo>
                    <a:pt x="9435" y="143197"/>
                  </a:lnTo>
                  <a:lnTo>
                    <a:pt x="7590" y="139565"/>
                  </a:lnTo>
                  <a:lnTo>
                    <a:pt x="5705" y="131597"/>
                  </a:lnTo>
                  <a:lnTo>
                    <a:pt x="4121" y="120729"/>
                  </a:lnTo>
                  <a:lnTo>
                    <a:pt x="2904" y="108223"/>
                  </a:lnTo>
                  <a:lnTo>
                    <a:pt x="2018" y="94890"/>
                  </a:lnTo>
                  <a:lnTo>
                    <a:pt x="1557" y="81323"/>
                  </a:lnTo>
                  <a:lnTo>
                    <a:pt x="1764" y="68049"/>
                  </a:lnTo>
                  <a:lnTo>
                    <a:pt x="2719" y="55304"/>
                  </a:lnTo>
                  <a:lnTo>
                    <a:pt x="4510" y="43267"/>
                  </a:lnTo>
                  <a:lnTo>
                    <a:pt x="7314" y="32165"/>
                  </a:lnTo>
                  <a:lnTo>
                    <a:pt x="11133" y="22040"/>
                  </a:lnTo>
                  <a:lnTo>
                    <a:pt x="15986" y="13255"/>
                  </a:lnTo>
                  <a:lnTo>
                    <a:pt x="21993" y="6555"/>
                  </a:lnTo>
                  <a:lnTo>
                    <a:pt x="29103" y="2166"/>
                  </a:lnTo>
                  <a:lnTo>
                    <a:pt x="36978" y="15"/>
                  </a:lnTo>
                  <a:lnTo>
                    <a:pt x="45102" y="0"/>
                  </a:lnTo>
                  <a:lnTo>
                    <a:pt x="53155" y="1846"/>
                  </a:lnTo>
                  <a:lnTo>
                    <a:pt x="61019" y="5336"/>
                  </a:lnTo>
                  <a:lnTo>
                    <a:pt x="68679" y="10411"/>
                  </a:lnTo>
                  <a:lnTo>
                    <a:pt x="76160" y="16893"/>
                  </a:lnTo>
                  <a:lnTo>
                    <a:pt x="83336" y="24514"/>
                  </a:lnTo>
                  <a:lnTo>
                    <a:pt x="89935" y="32999"/>
                  </a:lnTo>
                  <a:lnTo>
                    <a:pt x="95849" y="42112"/>
                  </a:lnTo>
                  <a:lnTo>
                    <a:pt x="100804" y="51672"/>
                  </a:lnTo>
                  <a:lnTo>
                    <a:pt x="104303" y="61542"/>
                  </a:lnTo>
                  <a:lnTo>
                    <a:pt x="106209" y="71625"/>
                  </a:lnTo>
                  <a:lnTo>
                    <a:pt x="106691" y="81853"/>
                  </a:lnTo>
                  <a:lnTo>
                    <a:pt x="106035" y="92180"/>
                  </a:lnTo>
                  <a:lnTo>
                    <a:pt x="104531" y="102565"/>
                  </a:lnTo>
                  <a:lnTo>
                    <a:pt x="102765" y="112722"/>
                  </a:lnTo>
                  <a:lnTo>
                    <a:pt x="101536" y="123228"/>
                  </a:lnTo>
                  <a:lnTo>
                    <a:pt x="101859" y="136122"/>
                  </a:lnTo>
                  <a:lnTo>
                    <a:pt x="105285" y="154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50377" y="2810253"/>
              <a:ext cx="36195" cy="368498"/>
            </a:xfrm>
            <a:custGeom>
              <a:avLst/>
              <a:gdLst/>
              <a:ahLst/>
              <a:cxnLst/>
              <a:rect l="0" t="0" r="0" b="0"/>
              <a:pathLst>
                <a:path w="36195" h="368498">
                  <a:moveTo>
                    <a:pt x="4609" y="0"/>
                  </a:moveTo>
                  <a:lnTo>
                    <a:pt x="1809" y="8935"/>
                  </a:lnTo>
                  <a:lnTo>
                    <a:pt x="307" y="18563"/>
                  </a:lnTo>
                  <a:lnTo>
                    <a:pt x="0" y="29854"/>
                  </a:lnTo>
                  <a:lnTo>
                    <a:pt x="680" y="42695"/>
                  </a:lnTo>
                  <a:lnTo>
                    <a:pt x="2148" y="56822"/>
                  </a:lnTo>
                  <a:lnTo>
                    <a:pt x="4212" y="71943"/>
                  </a:lnTo>
                  <a:lnTo>
                    <a:pt x="6549" y="87632"/>
                  </a:lnTo>
                  <a:lnTo>
                    <a:pt x="8723" y="103371"/>
                  </a:lnTo>
                  <a:lnTo>
                    <a:pt x="10517" y="118871"/>
                  </a:lnTo>
                  <a:lnTo>
                    <a:pt x="12057" y="133884"/>
                  </a:lnTo>
                  <a:lnTo>
                    <a:pt x="13705" y="148126"/>
                  </a:lnTo>
                  <a:lnTo>
                    <a:pt x="15668" y="161535"/>
                  </a:lnTo>
                  <a:lnTo>
                    <a:pt x="17989" y="174694"/>
                  </a:lnTo>
                  <a:lnTo>
                    <a:pt x="20626" y="188676"/>
                  </a:lnTo>
                  <a:lnTo>
                    <a:pt x="23510" y="204011"/>
                  </a:lnTo>
                  <a:lnTo>
                    <a:pt x="26413" y="220399"/>
                  </a:lnTo>
                  <a:lnTo>
                    <a:pt x="28975" y="237019"/>
                  </a:lnTo>
                  <a:lnTo>
                    <a:pt x="31027" y="253347"/>
                  </a:lnTo>
                  <a:lnTo>
                    <a:pt x="32573" y="269208"/>
                  </a:lnTo>
                  <a:lnTo>
                    <a:pt x="33692" y="284610"/>
                  </a:lnTo>
                  <a:lnTo>
                    <a:pt x="34483" y="299618"/>
                  </a:lnTo>
                  <a:lnTo>
                    <a:pt x="35033" y="313909"/>
                  </a:lnTo>
                  <a:lnTo>
                    <a:pt x="35470" y="328267"/>
                  </a:lnTo>
                  <a:lnTo>
                    <a:pt x="35836" y="345071"/>
                  </a:lnTo>
                  <a:lnTo>
                    <a:pt x="3619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28644" y="2936594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1"/>
                  </a:moveTo>
                  <a:lnTo>
                    <a:pt x="251477" y="1"/>
                  </a:lnTo>
                  <a:lnTo>
                    <a:pt x="240348" y="1"/>
                  </a:lnTo>
                  <a:lnTo>
                    <a:pt x="228750" y="0"/>
                  </a:lnTo>
                  <a:lnTo>
                    <a:pt x="216589" y="0"/>
                  </a:lnTo>
                  <a:lnTo>
                    <a:pt x="203929" y="0"/>
                  </a:lnTo>
                  <a:lnTo>
                    <a:pt x="190868" y="5"/>
                  </a:lnTo>
                  <a:lnTo>
                    <a:pt x="177343" y="178"/>
                  </a:lnTo>
                  <a:lnTo>
                    <a:pt x="163129" y="827"/>
                  </a:lnTo>
                  <a:lnTo>
                    <a:pt x="148166" y="2075"/>
                  </a:lnTo>
                  <a:lnTo>
                    <a:pt x="132694" y="3728"/>
                  </a:lnTo>
                  <a:lnTo>
                    <a:pt x="117156" y="5376"/>
                  </a:lnTo>
                  <a:lnTo>
                    <a:pt x="101819" y="6788"/>
                  </a:lnTo>
                  <a:lnTo>
                    <a:pt x="86928" y="8227"/>
                  </a:lnTo>
                  <a:lnTo>
                    <a:pt x="72775" y="10331"/>
                  </a:lnTo>
                  <a:lnTo>
                    <a:pt x="59451" y="13406"/>
                  </a:lnTo>
                  <a:lnTo>
                    <a:pt x="47130" y="17135"/>
                  </a:lnTo>
                  <a:lnTo>
                    <a:pt x="34847" y="21113"/>
                  </a:lnTo>
                  <a:lnTo>
                    <a:pt x="20406" y="256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75399" y="3027757"/>
              <a:ext cx="124386" cy="171846"/>
            </a:xfrm>
            <a:custGeom>
              <a:avLst/>
              <a:gdLst/>
              <a:ahLst/>
              <a:cxnLst/>
              <a:rect l="0" t="0" r="0" b="0"/>
              <a:pathLst>
                <a:path w="124386" h="171846">
                  <a:moveTo>
                    <a:pt x="90156" y="3594"/>
                  </a:moveTo>
                  <a:lnTo>
                    <a:pt x="81422" y="862"/>
                  </a:lnTo>
                  <a:lnTo>
                    <a:pt x="73716" y="0"/>
                  </a:lnTo>
                  <a:lnTo>
                    <a:pt x="66313" y="990"/>
                  </a:lnTo>
                  <a:lnTo>
                    <a:pt x="59053" y="3529"/>
                  </a:lnTo>
                  <a:lnTo>
                    <a:pt x="51874" y="7313"/>
                  </a:lnTo>
                  <a:lnTo>
                    <a:pt x="44753" y="12053"/>
                  </a:lnTo>
                  <a:lnTo>
                    <a:pt x="37835" y="17660"/>
                  </a:lnTo>
                  <a:lnTo>
                    <a:pt x="31417" y="24238"/>
                  </a:lnTo>
                  <a:lnTo>
                    <a:pt x="25619" y="31768"/>
                  </a:lnTo>
                  <a:lnTo>
                    <a:pt x="20404" y="40111"/>
                  </a:lnTo>
                  <a:lnTo>
                    <a:pt x="15668" y="49088"/>
                  </a:lnTo>
                  <a:lnTo>
                    <a:pt x="11300" y="58540"/>
                  </a:lnTo>
                  <a:lnTo>
                    <a:pt x="7365" y="68498"/>
                  </a:lnTo>
                  <a:lnTo>
                    <a:pt x="4095" y="79167"/>
                  </a:lnTo>
                  <a:lnTo>
                    <a:pt x="1570" y="90601"/>
                  </a:lnTo>
                  <a:lnTo>
                    <a:pt x="43" y="102550"/>
                  </a:lnTo>
                  <a:lnTo>
                    <a:pt x="0" y="114571"/>
                  </a:lnTo>
                  <a:lnTo>
                    <a:pt x="1573" y="126389"/>
                  </a:lnTo>
                  <a:lnTo>
                    <a:pt x="4748" y="137594"/>
                  </a:lnTo>
                  <a:lnTo>
                    <a:pt x="9546" y="147587"/>
                  </a:lnTo>
                  <a:lnTo>
                    <a:pt x="15811" y="156146"/>
                  </a:lnTo>
                  <a:lnTo>
                    <a:pt x="23269" y="163062"/>
                  </a:lnTo>
                  <a:lnTo>
                    <a:pt x="31638" y="167967"/>
                  </a:lnTo>
                  <a:lnTo>
                    <a:pt x="40666" y="170854"/>
                  </a:lnTo>
                  <a:lnTo>
                    <a:pt x="49997" y="171845"/>
                  </a:lnTo>
                  <a:lnTo>
                    <a:pt x="59180" y="171007"/>
                  </a:lnTo>
                  <a:lnTo>
                    <a:pt x="67979" y="168554"/>
                  </a:lnTo>
                  <a:lnTo>
                    <a:pt x="76191" y="164639"/>
                  </a:lnTo>
                  <a:lnTo>
                    <a:pt x="83562" y="159270"/>
                  </a:lnTo>
                  <a:lnTo>
                    <a:pt x="90038" y="152588"/>
                  </a:lnTo>
                  <a:lnTo>
                    <a:pt x="95726" y="144831"/>
                  </a:lnTo>
                  <a:lnTo>
                    <a:pt x="100790" y="136255"/>
                  </a:lnTo>
                  <a:lnTo>
                    <a:pt x="105385" y="127079"/>
                  </a:lnTo>
                  <a:lnTo>
                    <a:pt x="109644" y="117479"/>
                  </a:lnTo>
                  <a:lnTo>
                    <a:pt x="113665" y="107581"/>
                  </a:lnTo>
                  <a:lnTo>
                    <a:pt x="117512" y="97479"/>
                  </a:lnTo>
                  <a:lnTo>
                    <a:pt x="120910" y="87238"/>
                  </a:lnTo>
                  <a:lnTo>
                    <a:pt x="123281" y="76903"/>
                  </a:lnTo>
                  <a:lnTo>
                    <a:pt x="124385" y="66509"/>
                  </a:lnTo>
                  <a:lnTo>
                    <a:pt x="124142" y="56240"/>
                  </a:lnTo>
                  <a:lnTo>
                    <a:pt x="122457" y="46417"/>
                  </a:lnTo>
                  <a:lnTo>
                    <a:pt x="119373" y="37190"/>
                  </a:lnTo>
                  <a:lnTo>
                    <a:pt x="114652" y="28474"/>
                  </a:lnTo>
                  <a:lnTo>
                    <a:pt x="106117" y="20607"/>
                  </a:lnTo>
                  <a:lnTo>
                    <a:pt x="90156" y="1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9783" y="3005118"/>
              <a:ext cx="168457" cy="194690"/>
            </a:xfrm>
            <a:custGeom>
              <a:avLst/>
              <a:gdLst/>
              <a:ahLst/>
              <a:cxnLst/>
              <a:rect l="0" t="0" r="0" b="0"/>
              <a:pathLst>
                <a:path w="168457" h="194690">
                  <a:moveTo>
                    <a:pt x="0" y="78876"/>
                  </a:moveTo>
                  <a:lnTo>
                    <a:pt x="2934" y="87677"/>
                  </a:lnTo>
                  <a:lnTo>
                    <a:pt x="5716" y="96024"/>
                  </a:lnTo>
                  <a:lnTo>
                    <a:pt x="8616" y="104723"/>
                  </a:lnTo>
                  <a:lnTo>
                    <a:pt x="11656" y="113843"/>
                  </a:lnTo>
                  <a:lnTo>
                    <a:pt x="14821" y="123338"/>
                  </a:lnTo>
                  <a:lnTo>
                    <a:pt x="18061" y="133051"/>
                  </a:lnTo>
                  <a:lnTo>
                    <a:pt x="20475" y="140124"/>
                  </a:lnTo>
                  <a:lnTo>
                    <a:pt x="21007" y="141070"/>
                  </a:lnTo>
                  <a:lnTo>
                    <a:pt x="20067" y="136968"/>
                  </a:lnTo>
                  <a:lnTo>
                    <a:pt x="18514" y="129446"/>
                  </a:lnTo>
                  <a:lnTo>
                    <a:pt x="17322" y="119684"/>
                  </a:lnTo>
                  <a:lnTo>
                    <a:pt x="16967" y="108459"/>
                  </a:lnTo>
                  <a:lnTo>
                    <a:pt x="17358" y="96277"/>
                  </a:lnTo>
                  <a:lnTo>
                    <a:pt x="18067" y="83467"/>
                  </a:lnTo>
                  <a:lnTo>
                    <a:pt x="18805" y="70248"/>
                  </a:lnTo>
                  <a:lnTo>
                    <a:pt x="19770" y="56923"/>
                  </a:lnTo>
                  <a:lnTo>
                    <a:pt x="21548" y="43892"/>
                  </a:lnTo>
                  <a:lnTo>
                    <a:pt x="24413" y="31364"/>
                  </a:lnTo>
                  <a:lnTo>
                    <a:pt x="28490" y="20002"/>
                  </a:lnTo>
                  <a:lnTo>
                    <a:pt x="33908" y="10959"/>
                  </a:lnTo>
                  <a:lnTo>
                    <a:pt x="40595" y="4666"/>
                  </a:lnTo>
                  <a:lnTo>
                    <a:pt x="48341" y="1068"/>
                  </a:lnTo>
                  <a:lnTo>
                    <a:pt x="56903" y="0"/>
                  </a:lnTo>
                  <a:lnTo>
                    <a:pt x="66060" y="1094"/>
                  </a:lnTo>
                  <a:lnTo>
                    <a:pt x="75478" y="3892"/>
                  </a:lnTo>
                  <a:lnTo>
                    <a:pt x="84719" y="7962"/>
                  </a:lnTo>
                  <a:lnTo>
                    <a:pt x="93562" y="12952"/>
                  </a:lnTo>
                  <a:lnTo>
                    <a:pt x="101974" y="18755"/>
                  </a:lnTo>
                  <a:lnTo>
                    <a:pt x="110010" y="25481"/>
                  </a:lnTo>
                  <a:lnTo>
                    <a:pt x="117742" y="33122"/>
                  </a:lnTo>
                  <a:lnTo>
                    <a:pt x="124918" y="41711"/>
                  </a:lnTo>
                  <a:lnTo>
                    <a:pt x="130987" y="51388"/>
                  </a:lnTo>
                  <a:lnTo>
                    <a:pt x="135740" y="62119"/>
                  </a:lnTo>
                  <a:lnTo>
                    <a:pt x="139441" y="73580"/>
                  </a:lnTo>
                  <a:lnTo>
                    <a:pt x="142623" y="85266"/>
                  </a:lnTo>
                  <a:lnTo>
                    <a:pt x="145656" y="96864"/>
                  </a:lnTo>
                  <a:lnTo>
                    <a:pt x="148712" y="108261"/>
                  </a:lnTo>
                  <a:lnTo>
                    <a:pt x="151851" y="119446"/>
                  </a:lnTo>
                  <a:lnTo>
                    <a:pt x="155075" y="130447"/>
                  </a:lnTo>
                  <a:lnTo>
                    <a:pt x="158220" y="141235"/>
                  </a:lnTo>
                  <a:lnTo>
                    <a:pt x="161278" y="152984"/>
                  </a:lnTo>
                  <a:lnTo>
                    <a:pt x="164518" y="168963"/>
                  </a:lnTo>
                  <a:lnTo>
                    <a:pt x="168456" y="194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12169" y="4012147"/>
            <a:ext cx="958095" cy="568540"/>
            <a:chOff x="312169" y="4012147"/>
            <a:chExt cx="958095" cy="568540"/>
          </a:xfrm>
        </p:grpSpPr>
        <p:sp>
          <p:nvSpPr>
            <p:cNvPr id="71" name="Freeform 70"/>
            <p:cNvSpPr/>
            <p:nvPr/>
          </p:nvSpPr>
          <p:spPr>
            <a:xfrm>
              <a:off x="417454" y="4096375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379026"/>
                  </a:moveTo>
                  <a:lnTo>
                    <a:pt x="31586" y="367223"/>
                  </a:lnTo>
                  <a:lnTo>
                    <a:pt x="31586" y="355454"/>
                  </a:lnTo>
                  <a:lnTo>
                    <a:pt x="31581" y="342559"/>
                  </a:lnTo>
                  <a:lnTo>
                    <a:pt x="31409" y="328539"/>
                  </a:lnTo>
                  <a:lnTo>
                    <a:pt x="30760" y="313562"/>
                  </a:lnTo>
                  <a:lnTo>
                    <a:pt x="29511" y="297835"/>
                  </a:lnTo>
                  <a:lnTo>
                    <a:pt x="27859" y="281386"/>
                  </a:lnTo>
                  <a:lnTo>
                    <a:pt x="26211" y="264066"/>
                  </a:lnTo>
                  <a:lnTo>
                    <a:pt x="24808" y="245866"/>
                  </a:lnTo>
                  <a:lnTo>
                    <a:pt x="23715" y="227071"/>
                  </a:lnTo>
                  <a:lnTo>
                    <a:pt x="22907" y="208148"/>
                  </a:lnTo>
                  <a:lnTo>
                    <a:pt x="22324" y="189386"/>
                  </a:lnTo>
                  <a:lnTo>
                    <a:pt x="21747" y="171042"/>
                  </a:lnTo>
                  <a:lnTo>
                    <a:pt x="20819" y="153417"/>
                  </a:lnTo>
                  <a:lnTo>
                    <a:pt x="19374" y="136605"/>
                  </a:lnTo>
                  <a:lnTo>
                    <a:pt x="17419" y="120688"/>
                  </a:lnTo>
                  <a:lnTo>
                    <a:pt x="15035" y="105830"/>
                  </a:lnTo>
                  <a:lnTo>
                    <a:pt x="12325" y="92013"/>
                  </a:lnTo>
                  <a:lnTo>
                    <a:pt x="9539" y="78918"/>
                  </a:lnTo>
                  <a:lnTo>
                    <a:pt x="7057" y="66043"/>
                  </a:lnTo>
                  <a:lnTo>
                    <a:pt x="5058" y="53096"/>
                  </a:lnTo>
                  <a:lnTo>
                    <a:pt x="3545" y="40573"/>
                  </a:lnTo>
                  <a:lnTo>
                    <a:pt x="2284" y="28427"/>
                  </a:lnTo>
                  <a:lnTo>
                    <a:pt x="1166" y="155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2169" y="4051469"/>
              <a:ext cx="354315" cy="529218"/>
            </a:xfrm>
            <a:custGeom>
              <a:avLst/>
              <a:gdLst/>
              <a:ahLst/>
              <a:cxnLst/>
              <a:rect l="0" t="0" r="0" b="0"/>
              <a:pathLst>
                <a:path w="354315" h="529218">
                  <a:moveTo>
                    <a:pt x="0" y="44906"/>
                  </a:moveTo>
                  <a:lnTo>
                    <a:pt x="5935" y="39105"/>
                  </a:lnTo>
                  <a:lnTo>
                    <a:pt x="12140" y="34181"/>
                  </a:lnTo>
                  <a:lnTo>
                    <a:pt x="19235" y="29678"/>
                  </a:lnTo>
                  <a:lnTo>
                    <a:pt x="27176" y="25457"/>
                  </a:lnTo>
                  <a:lnTo>
                    <a:pt x="35822" y="21444"/>
                  </a:lnTo>
                  <a:lnTo>
                    <a:pt x="45017" y="17583"/>
                  </a:lnTo>
                  <a:lnTo>
                    <a:pt x="54616" y="13830"/>
                  </a:lnTo>
                  <a:lnTo>
                    <a:pt x="64506" y="10155"/>
                  </a:lnTo>
                  <a:lnTo>
                    <a:pt x="74604" y="6542"/>
                  </a:lnTo>
                  <a:lnTo>
                    <a:pt x="85010" y="3302"/>
                  </a:lnTo>
                  <a:lnTo>
                    <a:pt x="95988" y="1037"/>
                  </a:lnTo>
                  <a:lnTo>
                    <a:pt x="107635" y="0"/>
                  </a:lnTo>
                  <a:lnTo>
                    <a:pt x="119900" y="119"/>
                  </a:lnTo>
                  <a:lnTo>
                    <a:pt x="132664" y="1187"/>
                  </a:lnTo>
                  <a:lnTo>
                    <a:pt x="145809" y="2984"/>
                  </a:lnTo>
                  <a:lnTo>
                    <a:pt x="159229" y="5477"/>
                  </a:lnTo>
                  <a:lnTo>
                    <a:pt x="172844" y="8820"/>
                  </a:lnTo>
                  <a:lnTo>
                    <a:pt x="186590" y="13033"/>
                  </a:lnTo>
                  <a:lnTo>
                    <a:pt x="200261" y="18167"/>
                  </a:lnTo>
                  <a:lnTo>
                    <a:pt x="213520" y="24369"/>
                  </a:lnTo>
                  <a:lnTo>
                    <a:pt x="226212" y="31613"/>
                  </a:lnTo>
                  <a:lnTo>
                    <a:pt x="238193" y="39580"/>
                  </a:lnTo>
                  <a:lnTo>
                    <a:pt x="249246" y="47766"/>
                  </a:lnTo>
                  <a:lnTo>
                    <a:pt x="259353" y="55871"/>
                  </a:lnTo>
                  <a:lnTo>
                    <a:pt x="268803" y="64108"/>
                  </a:lnTo>
                  <a:lnTo>
                    <a:pt x="278076" y="73084"/>
                  </a:lnTo>
                  <a:lnTo>
                    <a:pt x="287460" y="83083"/>
                  </a:lnTo>
                  <a:lnTo>
                    <a:pt x="296732" y="93919"/>
                  </a:lnTo>
                  <a:lnTo>
                    <a:pt x="305277" y="105117"/>
                  </a:lnTo>
                  <a:lnTo>
                    <a:pt x="312803" y="116366"/>
                  </a:lnTo>
                  <a:lnTo>
                    <a:pt x="319331" y="127851"/>
                  </a:lnTo>
                  <a:lnTo>
                    <a:pt x="325023" y="140154"/>
                  </a:lnTo>
                  <a:lnTo>
                    <a:pt x="330073" y="153533"/>
                  </a:lnTo>
                  <a:lnTo>
                    <a:pt x="334652" y="167619"/>
                  </a:lnTo>
                  <a:lnTo>
                    <a:pt x="338895" y="181621"/>
                  </a:lnTo>
                  <a:lnTo>
                    <a:pt x="342899" y="195086"/>
                  </a:lnTo>
                  <a:lnTo>
                    <a:pt x="346573" y="208229"/>
                  </a:lnTo>
                  <a:lnTo>
                    <a:pt x="349662" y="221726"/>
                  </a:lnTo>
                  <a:lnTo>
                    <a:pt x="352067" y="235946"/>
                  </a:lnTo>
                  <a:lnTo>
                    <a:pt x="353681" y="250616"/>
                  </a:lnTo>
                  <a:lnTo>
                    <a:pt x="354314" y="265018"/>
                  </a:lnTo>
                  <a:lnTo>
                    <a:pt x="353956" y="278741"/>
                  </a:lnTo>
                  <a:lnTo>
                    <a:pt x="352579" y="291550"/>
                  </a:lnTo>
                  <a:lnTo>
                    <a:pt x="350060" y="303226"/>
                  </a:lnTo>
                  <a:lnTo>
                    <a:pt x="346444" y="313783"/>
                  </a:lnTo>
                  <a:lnTo>
                    <a:pt x="342068" y="323550"/>
                  </a:lnTo>
                  <a:lnTo>
                    <a:pt x="337447" y="333044"/>
                  </a:lnTo>
                  <a:lnTo>
                    <a:pt x="332894" y="342584"/>
                  </a:lnTo>
                  <a:lnTo>
                    <a:pt x="328365" y="352131"/>
                  </a:lnTo>
                  <a:lnTo>
                    <a:pt x="323564" y="361395"/>
                  </a:lnTo>
                  <a:lnTo>
                    <a:pt x="318334" y="370221"/>
                  </a:lnTo>
                  <a:lnTo>
                    <a:pt x="312668" y="378605"/>
                  </a:lnTo>
                  <a:lnTo>
                    <a:pt x="306632" y="386616"/>
                  </a:lnTo>
                  <a:lnTo>
                    <a:pt x="300309" y="394335"/>
                  </a:lnTo>
                  <a:lnTo>
                    <a:pt x="293773" y="401842"/>
                  </a:lnTo>
                  <a:lnTo>
                    <a:pt x="287087" y="409195"/>
                  </a:lnTo>
                  <a:lnTo>
                    <a:pt x="280294" y="416443"/>
                  </a:lnTo>
                  <a:lnTo>
                    <a:pt x="273428" y="423616"/>
                  </a:lnTo>
                  <a:lnTo>
                    <a:pt x="266512" y="430739"/>
                  </a:lnTo>
                  <a:lnTo>
                    <a:pt x="259563" y="437828"/>
                  </a:lnTo>
                  <a:lnTo>
                    <a:pt x="252590" y="444894"/>
                  </a:lnTo>
                  <a:lnTo>
                    <a:pt x="245603" y="451944"/>
                  </a:lnTo>
                  <a:lnTo>
                    <a:pt x="238604" y="458985"/>
                  </a:lnTo>
                  <a:lnTo>
                    <a:pt x="231599" y="466018"/>
                  </a:lnTo>
                  <a:lnTo>
                    <a:pt x="224590" y="473046"/>
                  </a:lnTo>
                  <a:lnTo>
                    <a:pt x="217572" y="480067"/>
                  </a:lnTo>
                  <a:lnTo>
                    <a:pt x="210385" y="486917"/>
                  </a:lnTo>
                  <a:lnTo>
                    <a:pt x="202720" y="493290"/>
                  </a:lnTo>
                  <a:lnTo>
                    <a:pt x="194445" y="499058"/>
                  </a:lnTo>
                  <a:lnTo>
                    <a:pt x="185429" y="504252"/>
                  </a:lnTo>
                  <a:lnTo>
                    <a:pt x="175466" y="508976"/>
                  </a:lnTo>
                  <a:lnTo>
                    <a:pt x="164538" y="513335"/>
                  </a:lnTo>
                  <a:lnTo>
                    <a:pt x="152776" y="517263"/>
                  </a:lnTo>
                  <a:lnTo>
                    <a:pt x="140356" y="520530"/>
                  </a:lnTo>
                  <a:lnTo>
                    <a:pt x="127461" y="523061"/>
                  </a:lnTo>
                  <a:lnTo>
                    <a:pt x="114643" y="524936"/>
                  </a:lnTo>
                  <a:lnTo>
                    <a:pt x="101458" y="526480"/>
                  </a:lnTo>
                  <a:lnTo>
                    <a:pt x="85633" y="527830"/>
                  </a:lnTo>
                  <a:lnTo>
                    <a:pt x="63171" y="529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5952" y="4085846"/>
              <a:ext cx="231628" cy="384779"/>
            </a:xfrm>
            <a:custGeom>
              <a:avLst/>
              <a:gdLst/>
              <a:ahLst/>
              <a:cxnLst/>
              <a:rect l="0" t="0" r="0" b="0"/>
              <a:pathLst>
                <a:path w="231628" h="38477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4" y="90425"/>
                  </a:lnTo>
                  <a:lnTo>
                    <a:pt x="3727" y="107115"/>
                  </a:lnTo>
                  <a:lnTo>
                    <a:pt x="5375" y="124071"/>
                  </a:lnTo>
                  <a:lnTo>
                    <a:pt x="6778" y="141215"/>
                  </a:lnTo>
                  <a:lnTo>
                    <a:pt x="7871" y="158489"/>
                  </a:lnTo>
                  <a:lnTo>
                    <a:pt x="8679" y="175852"/>
                  </a:lnTo>
                  <a:lnTo>
                    <a:pt x="9261" y="193270"/>
                  </a:lnTo>
                  <a:lnTo>
                    <a:pt x="9839" y="210561"/>
                  </a:lnTo>
                  <a:lnTo>
                    <a:pt x="10767" y="227405"/>
                  </a:lnTo>
                  <a:lnTo>
                    <a:pt x="12207" y="243661"/>
                  </a:lnTo>
                  <a:lnTo>
                    <a:pt x="13989" y="259358"/>
                  </a:lnTo>
                  <a:lnTo>
                    <a:pt x="15725" y="274592"/>
                  </a:lnTo>
                  <a:lnTo>
                    <a:pt x="17191" y="289473"/>
                  </a:lnTo>
                  <a:lnTo>
                    <a:pt x="18497" y="304094"/>
                  </a:lnTo>
                  <a:lnTo>
                    <a:pt x="19979" y="318533"/>
                  </a:lnTo>
                  <a:lnTo>
                    <a:pt x="21838" y="332829"/>
                  </a:lnTo>
                  <a:lnTo>
                    <a:pt x="24426" y="346533"/>
                  </a:lnTo>
                  <a:lnTo>
                    <a:pt x="28306" y="358750"/>
                  </a:lnTo>
                  <a:lnTo>
                    <a:pt x="33661" y="369097"/>
                  </a:lnTo>
                  <a:lnTo>
                    <a:pt x="40190" y="377197"/>
                  </a:lnTo>
                  <a:lnTo>
                    <a:pt x="47330" y="382437"/>
                  </a:lnTo>
                  <a:lnTo>
                    <a:pt x="54688" y="384778"/>
                  </a:lnTo>
                  <a:lnTo>
                    <a:pt x="62235" y="384773"/>
                  </a:lnTo>
                  <a:lnTo>
                    <a:pt x="70207" y="383268"/>
                  </a:lnTo>
                  <a:lnTo>
                    <a:pt x="78726" y="380901"/>
                  </a:lnTo>
                  <a:lnTo>
                    <a:pt x="88090" y="378217"/>
                  </a:lnTo>
                  <a:lnTo>
                    <a:pt x="98827" y="375738"/>
                  </a:lnTo>
                  <a:lnTo>
                    <a:pt x="111090" y="373705"/>
                  </a:lnTo>
                  <a:lnTo>
                    <a:pt x="124566" y="371987"/>
                  </a:lnTo>
                  <a:lnTo>
                    <a:pt x="138675" y="370211"/>
                  </a:lnTo>
                  <a:lnTo>
                    <a:pt x="153006" y="368158"/>
                  </a:lnTo>
                  <a:lnTo>
                    <a:pt x="167140" y="365737"/>
                  </a:lnTo>
                  <a:lnTo>
                    <a:pt x="182169" y="362565"/>
                  </a:lnTo>
                  <a:lnTo>
                    <a:pt x="201643" y="357240"/>
                  </a:lnTo>
                  <a:lnTo>
                    <a:pt x="23162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7537" y="424377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2269" y="0"/>
                  </a:lnTo>
                  <a:lnTo>
                    <a:pt x="108998" y="0"/>
                  </a:lnTo>
                  <a:lnTo>
                    <a:pt x="95797" y="0"/>
                  </a:lnTo>
                  <a:lnTo>
                    <a:pt x="82455" y="0"/>
                  </a:lnTo>
                  <a:lnTo>
                    <a:pt x="68946" y="0"/>
                  </a:lnTo>
                  <a:lnTo>
                    <a:pt x="55311" y="0"/>
                  </a:lnTo>
                  <a:lnTo>
                    <a:pt x="42188" y="0"/>
                  </a:lnTo>
                  <a:lnTo>
                    <a:pt x="29507" y="0"/>
                  </a:lnTo>
                  <a:lnTo>
                    <a:pt x="161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7009" y="4012147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70116" y="2933"/>
                  </a:lnTo>
                  <a:lnTo>
                    <a:pt x="161129" y="5715"/>
                  </a:lnTo>
                  <a:lnTo>
                    <a:pt x="151138" y="8615"/>
                  </a:lnTo>
                  <a:lnTo>
                    <a:pt x="140330" y="11655"/>
                  </a:lnTo>
                  <a:lnTo>
                    <a:pt x="129167" y="14821"/>
                  </a:lnTo>
                  <a:lnTo>
                    <a:pt x="117958" y="18085"/>
                  </a:lnTo>
                  <a:lnTo>
                    <a:pt x="106673" y="21423"/>
                  </a:lnTo>
                  <a:lnTo>
                    <a:pt x="95040" y="24814"/>
                  </a:lnTo>
                  <a:lnTo>
                    <a:pt x="82925" y="28243"/>
                  </a:lnTo>
                  <a:lnTo>
                    <a:pt x="70503" y="31697"/>
                  </a:lnTo>
                  <a:lnTo>
                    <a:pt x="58157" y="35169"/>
                  </a:lnTo>
                  <a:lnTo>
                    <a:pt x="46123" y="38650"/>
                  </a:lnTo>
                  <a:lnTo>
                    <a:pt x="34901" y="41983"/>
                  </a:lnTo>
                  <a:lnTo>
                    <a:pt x="24235" y="45194"/>
                  </a:lnTo>
                  <a:lnTo>
                    <a:pt x="13192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43921" y="419113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9"/>
                  </a:lnTo>
                  <a:lnTo>
                    <a:pt x="91880" y="6617"/>
                  </a:lnTo>
                  <a:lnTo>
                    <a:pt x="79718" y="7970"/>
                  </a:lnTo>
                  <a:lnTo>
                    <a:pt x="67058" y="9467"/>
                  </a:lnTo>
                  <a:lnTo>
                    <a:pt x="54020" y="11313"/>
                  </a:lnTo>
                  <a:lnTo>
                    <a:pt x="41312" y="13389"/>
                  </a:lnTo>
                  <a:lnTo>
                    <a:pt x="28961" y="15546"/>
                  </a:lnTo>
                  <a:lnTo>
                    <a:pt x="1588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480833" y="4026537"/>
            <a:ext cx="979151" cy="448865"/>
            <a:chOff x="1480833" y="4026537"/>
            <a:chExt cx="979151" cy="448865"/>
          </a:xfrm>
        </p:grpSpPr>
        <p:sp>
          <p:nvSpPr>
            <p:cNvPr id="78" name="Freeform 77"/>
            <p:cNvSpPr/>
            <p:nvPr/>
          </p:nvSpPr>
          <p:spPr>
            <a:xfrm>
              <a:off x="1554532" y="4043732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42114" y="347441"/>
                  </a:moveTo>
                  <a:lnTo>
                    <a:pt x="39247" y="338572"/>
                  </a:lnTo>
                  <a:lnTo>
                    <a:pt x="37105" y="329585"/>
                  </a:lnTo>
                  <a:lnTo>
                    <a:pt x="35502" y="319586"/>
                  </a:lnTo>
                  <a:lnTo>
                    <a:pt x="34322" y="308432"/>
                  </a:lnTo>
                  <a:lnTo>
                    <a:pt x="33473" y="295973"/>
                  </a:lnTo>
                  <a:lnTo>
                    <a:pt x="32871" y="282261"/>
                  </a:lnTo>
                  <a:lnTo>
                    <a:pt x="32284" y="267497"/>
                  </a:lnTo>
                  <a:lnTo>
                    <a:pt x="31351" y="251920"/>
                  </a:lnTo>
                  <a:lnTo>
                    <a:pt x="29909" y="235737"/>
                  </a:lnTo>
                  <a:lnTo>
                    <a:pt x="28126" y="218958"/>
                  </a:lnTo>
                  <a:lnTo>
                    <a:pt x="26390" y="201403"/>
                  </a:lnTo>
                  <a:lnTo>
                    <a:pt x="24923" y="183046"/>
                  </a:lnTo>
                  <a:lnTo>
                    <a:pt x="23617" y="164311"/>
                  </a:lnTo>
                  <a:lnTo>
                    <a:pt x="22135" y="145961"/>
                  </a:lnTo>
                  <a:lnTo>
                    <a:pt x="20285" y="128392"/>
                  </a:lnTo>
                  <a:lnTo>
                    <a:pt x="18043" y="111492"/>
                  </a:lnTo>
                  <a:lnTo>
                    <a:pt x="15459" y="94844"/>
                  </a:lnTo>
                  <a:lnTo>
                    <a:pt x="12611" y="78179"/>
                  </a:lnTo>
                  <a:lnTo>
                    <a:pt x="9721" y="61949"/>
                  </a:lnTo>
                  <a:lnTo>
                    <a:pt x="6862" y="45547"/>
                  </a:lnTo>
                  <a:lnTo>
                    <a:pt x="3783" y="26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80833" y="4026537"/>
              <a:ext cx="331091" cy="448865"/>
            </a:xfrm>
            <a:custGeom>
              <a:avLst/>
              <a:gdLst/>
              <a:ahLst/>
              <a:cxnLst/>
              <a:rect l="0" t="0" r="0" b="0"/>
              <a:pathLst>
                <a:path w="331091" h="448865">
                  <a:moveTo>
                    <a:pt x="0" y="27724"/>
                  </a:moveTo>
                  <a:lnTo>
                    <a:pt x="8801" y="21923"/>
                  </a:lnTo>
                  <a:lnTo>
                    <a:pt x="17148" y="16999"/>
                  </a:lnTo>
                  <a:lnTo>
                    <a:pt x="25856" y="12500"/>
                  </a:lnTo>
                  <a:lnTo>
                    <a:pt x="35322" y="8453"/>
                  </a:lnTo>
                  <a:lnTo>
                    <a:pt x="46114" y="5088"/>
                  </a:lnTo>
                  <a:lnTo>
                    <a:pt x="58408" y="2484"/>
                  </a:lnTo>
                  <a:lnTo>
                    <a:pt x="71900" y="730"/>
                  </a:lnTo>
                  <a:lnTo>
                    <a:pt x="86019" y="0"/>
                  </a:lnTo>
                  <a:lnTo>
                    <a:pt x="100368" y="287"/>
                  </a:lnTo>
                  <a:lnTo>
                    <a:pt x="114916" y="1445"/>
                  </a:lnTo>
                  <a:lnTo>
                    <a:pt x="129895" y="3285"/>
                  </a:lnTo>
                  <a:lnTo>
                    <a:pt x="145410" y="5636"/>
                  </a:lnTo>
                  <a:lnTo>
                    <a:pt x="161269" y="8518"/>
                  </a:lnTo>
                  <a:lnTo>
                    <a:pt x="177076" y="12130"/>
                  </a:lnTo>
                  <a:lnTo>
                    <a:pt x="192591" y="16522"/>
                  </a:lnTo>
                  <a:lnTo>
                    <a:pt x="207435" y="21608"/>
                  </a:lnTo>
                  <a:lnTo>
                    <a:pt x="221024" y="27246"/>
                  </a:lnTo>
                  <a:lnTo>
                    <a:pt x="233161" y="33303"/>
                  </a:lnTo>
                  <a:lnTo>
                    <a:pt x="243971" y="39828"/>
                  </a:lnTo>
                  <a:lnTo>
                    <a:pt x="253708" y="47040"/>
                  </a:lnTo>
                  <a:lnTo>
                    <a:pt x="262638" y="55003"/>
                  </a:lnTo>
                  <a:lnTo>
                    <a:pt x="271147" y="63639"/>
                  </a:lnTo>
                  <a:lnTo>
                    <a:pt x="279716" y="72814"/>
                  </a:lnTo>
                  <a:lnTo>
                    <a:pt x="288591" y="82400"/>
                  </a:lnTo>
                  <a:lnTo>
                    <a:pt x="297504" y="92446"/>
                  </a:lnTo>
                  <a:lnTo>
                    <a:pt x="305801" y="103176"/>
                  </a:lnTo>
                  <a:lnTo>
                    <a:pt x="313152" y="114659"/>
                  </a:lnTo>
                  <a:lnTo>
                    <a:pt x="319391" y="126980"/>
                  </a:lnTo>
                  <a:lnTo>
                    <a:pt x="324357" y="140316"/>
                  </a:lnTo>
                  <a:lnTo>
                    <a:pt x="328092" y="154656"/>
                  </a:lnTo>
                  <a:lnTo>
                    <a:pt x="330463" y="169693"/>
                  </a:lnTo>
                  <a:lnTo>
                    <a:pt x="331090" y="184933"/>
                  </a:lnTo>
                  <a:lnTo>
                    <a:pt x="329924" y="200066"/>
                  </a:lnTo>
                  <a:lnTo>
                    <a:pt x="327364" y="214819"/>
                  </a:lnTo>
                  <a:lnTo>
                    <a:pt x="324045" y="228879"/>
                  </a:lnTo>
                  <a:lnTo>
                    <a:pt x="320401" y="242154"/>
                  </a:lnTo>
                  <a:lnTo>
                    <a:pt x="316330" y="254882"/>
                  </a:lnTo>
                  <a:lnTo>
                    <a:pt x="311313" y="267510"/>
                  </a:lnTo>
                  <a:lnTo>
                    <a:pt x="305128" y="280304"/>
                  </a:lnTo>
                  <a:lnTo>
                    <a:pt x="298007" y="293188"/>
                  </a:lnTo>
                  <a:lnTo>
                    <a:pt x="290457" y="305844"/>
                  </a:lnTo>
                  <a:lnTo>
                    <a:pt x="282820" y="318097"/>
                  </a:lnTo>
                  <a:lnTo>
                    <a:pt x="275252" y="329766"/>
                  </a:lnTo>
                  <a:lnTo>
                    <a:pt x="267798" y="340602"/>
                  </a:lnTo>
                  <a:lnTo>
                    <a:pt x="260445" y="350560"/>
                  </a:lnTo>
                  <a:lnTo>
                    <a:pt x="252846" y="359907"/>
                  </a:lnTo>
                  <a:lnTo>
                    <a:pt x="244366" y="369112"/>
                  </a:lnTo>
                  <a:lnTo>
                    <a:pt x="234732" y="378449"/>
                  </a:lnTo>
                  <a:lnTo>
                    <a:pt x="224157" y="387689"/>
                  </a:lnTo>
                  <a:lnTo>
                    <a:pt x="213140" y="396214"/>
                  </a:lnTo>
                  <a:lnTo>
                    <a:pt x="202017" y="403725"/>
                  </a:lnTo>
                  <a:lnTo>
                    <a:pt x="190618" y="410244"/>
                  </a:lnTo>
                  <a:lnTo>
                    <a:pt x="178373" y="415930"/>
                  </a:lnTo>
                  <a:lnTo>
                    <a:pt x="165034" y="420976"/>
                  </a:lnTo>
                  <a:lnTo>
                    <a:pt x="150974" y="425552"/>
                  </a:lnTo>
                  <a:lnTo>
                    <a:pt x="136990" y="429793"/>
                  </a:lnTo>
                  <a:lnTo>
                    <a:pt x="123555" y="433796"/>
                  </a:lnTo>
                  <a:lnTo>
                    <a:pt x="111041" y="437482"/>
                  </a:lnTo>
                  <a:lnTo>
                    <a:pt x="98549" y="440971"/>
                  </a:lnTo>
                  <a:lnTo>
                    <a:pt x="83871" y="444571"/>
                  </a:lnTo>
                  <a:lnTo>
                    <a:pt x="63171" y="448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29915" y="4243774"/>
              <a:ext cx="120393" cy="165546"/>
            </a:xfrm>
            <a:custGeom>
              <a:avLst/>
              <a:gdLst/>
              <a:ahLst/>
              <a:cxnLst/>
              <a:rect l="0" t="0" r="0" b="0"/>
              <a:pathLst>
                <a:path w="120393" h="165546">
                  <a:moveTo>
                    <a:pt x="93115" y="0"/>
                  </a:moveTo>
                  <a:lnTo>
                    <a:pt x="84313" y="2933"/>
                  </a:lnTo>
                  <a:lnTo>
                    <a:pt x="75966" y="5716"/>
                  </a:lnTo>
                  <a:lnTo>
                    <a:pt x="67272" y="8620"/>
                  </a:lnTo>
                  <a:lnTo>
                    <a:pt x="58324" y="11833"/>
                  </a:lnTo>
                  <a:lnTo>
                    <a:pt x="49477" y="15647"/>
                  </a:lnTo>
                  <a:lnTo>
                    <a:pt x="40939" y="20173"/>
                  </a:lnTo>
                  <a:lnTo>
                    <a:pt x="32750" y="25682"/>
                  </a:lnTo>
                  <a:lnTo>
                    <a:pt x="24873" y="32666"/>
                  </a:lnTo>
                  <a:lnTo>
                    <a:pt x="17256" y="41257"/>
                  </a:lnTo>
                  <a:lnTo>
                    <a:pt x="10329" y="51281"/>
                  </a:lnTo>
                  <a:lnTo>
                    <a:pt x="4961" y="62451"/>
                  </a:lnTo>
                  <a:lnTo>
                    <a:pt x="1505" y="74478"/>
                  </a:lnTo>
                  <a:lnTo>
                    <a:pt x="0" y="86958"/>
                  </a:lnTo>
                  <a:lnTo>
                    <a:pt x="426" y="99401"/>
                  </a:lnTo>
                  <a:lnTo>
                    <a:pt x="2571" y="111539"/>
                  </a:lnTo>
                  <a:lnTo>
                    <a:pt x="6264" y="123145"/>
                  </a:lnTo>
                  <a:lnTo>
                    <a:pt x="11476" y="133945"/>
                  </a:lnTo>
                  <a:lnTo>
                    <a:pt x="18054" y="143864"/>
                  </a:lnTo>
                  <a:lnTo>
                    <a:pt x="25910" y="152508"/>
                  </a:lnTo>
                  <a:lnTo>
                    <a:pt x="35084" y="159113"/>
                  </a:lnTo>
                  <a:lnTo>
                    <a:pt x="45473" y="163437"/>
                  </a:lnTo>
                  <a:lnTo>
                    <a:pt x="56704" y="165545"/>
                  </a:lnTo>
                  <a:lnTo>
                    <a:pt x="68234" y="165530"/>
                  </a:lnTo>
                  <a:lnTo>
                    <a:pt x="79714" y="163657"/>
                  </a:lnTo>
                  <a:lnTo>
                    <a:pt x="90523" y="159808"/>
                  </a:lnTo>
                  <a:lnTo>
                    <a:pt x="99716" y="153427"/>
                  </a:lnTo>
                  <a:lnTo>
                    <a:pt x="106931" y="144437"/>
                  </a:lnTo>
                  <a:lnTo>
                    <a:pt x="112299" y="133335"/>
                  </a:lnTo>
                  <a:lnTo>
                    <a:pt x="116158" y="120902"/>
                  </a:lnTo>
                  <a:lnTo>
                    <a:pt x="118861" y="107737"/>
                  </a:lnTo>
                  <a:lnTo>
                    <a:pt x="120392" y="94511"/>
                  </a:lnTo>
                  <a:lnTo>
                    <a:pt x="120380" y="82025"/>
                  </a:lnTo>
                  <a:lnTo>
                    <a:pt x="118752" y="70635"/>
                  </a:lnTo>
                  <a:lnTo>
                    <a:pt x="115819" y="60240"/>
                  </a:lnTo>
                  <a:lnTo>
                    <a:pt x="111726" y="49247"/>
                  </a:lnTo>
                  <a:lnTo>
                    <a:pt x="104997" y="34459"/>
                  </a:lnTo>
                  <a:lnTo>
                    <a:pt x="9311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65144" y="4191131"/>
              <a:ext cx="168457" cy="201356"/>
            </a:xfrm>
            <a:custGeom>
              <a:avLst/>
              <a:gdLst/>
              <a:ahLst/>
              <a:cxnLst/>
              <a:rect l="0" t="0" r="0" b="0"/>
              <a:pathLst>
                <a:path w="168457" h="201356">
                  <a:moveTo>
                    <a:pt x="0" y="84228"/>
                  </a:moveTo>
                  <a:lnTo>
                    <a:pt x="5867" y="90096"/>
                  </a:lnTo>
                  <a:lnTo>
                    <a:pt x="11432" y="95660"/>
                  </a:lnTo>
                  <a:lnTo>
                    <a:pt x="17231" y="101464"/>
                  </a:lnTo>
                  <a:lnTo>
                    <a:pt x="23311" y="107717"/>
                  </a:lnTo>
                  <a:lnTo>
                    <a:pt x="29641" y="114696"/>
                  </a:lnTo>
                  <a:lnTo>
                    <a:pt x="36169" y="122477"/>
                  </a:lnTo>
                  <a:lnTo>
                    <a:pt x="42845" y="130978"/>
                  </a:lnTo>
                  <a:lnTo>
                    <a:pt x="49628" y="140058"/>
                  </a:lnTo>
                  <a:lnTo>
                    <a:pt x="56486" y="149571"/>
                  </a:lnTo>
                  <a:lnTo>
                    <a:pt x="63395" y="159399"/>
                  </a:lnTo>
                  <a:lnTo>
                    <a:pt x="70340" y="169449"/>
                  </a:lnTo>
                  <a:lnTo>
                    <a:pt x="77310" y="179629"/>
                  </a:lnTo>
                  <a:lnTo>
                    <a:pt x="84295" y="189074"/>
                  </a:lnTo>
                  <a:lnTo>
                    <a:pt x="91291" y="196213"/>
                  </a:lnTo>
                  <a:lnTo>
                    <a:pt x="98287" y="200367"/>
                  </a:lnTo>
                  <a:lnTo>
                    <a:pt x="104950" y="201355"/>
                  </a:lnTo>
                  <a:lnTo>
                    <a:pt x="110665" y="199060"/>
                  </a:lnTo>
                  <a:lnTo>
                    <a:pt x="115174" y="193768"/>
                  </a:lnTo>
                  <a:lnTo>
                    <a:pt x="118539" y="185861"/>
                  </a:lnTo>
                  <a:lnTo>
                    <a:pt x="120962" y="175613"/>
                  </a:lnTo>
                  <a:lnTo>
                    <a:pt x="122673" y="163406"/>
                  </a:lnTo>
                  <a:lnTo>
                    <a:pt x="124027" y="149995"/>
                  </a:lnTo>
                  <a:lnTo>
                    <a:pt x="125485" y="136391"/>
                  </a:lnTo>
                  <a:lnTo>
                    <a:pt x="127289" y="123168"/>
                  </a:lnTo>
                  <a:lnTo>
                    <a:pt x="129486" y="110344"/>
                  </a:lnTo>
                  <a:lnTo>
                    <a:pt x="132033" y="97585"/>
                  </a:lnTo>
                  <a:lnTo>
                    <a:pt x="134858" y="84670"/>
                  </a:lnTo>
                  <a:lnTo>
                    <a:pt x="137889" y="71690"/>
                  </a:lnTo>
                  <a:lnTo>
                    <a:pt x="141069" y="58960"/>
                  </a:lnTo>
                  <a:lnTo>
                    <a:pt x="144354" y="46664"/>
                  </a:lnTo>
                  <a:lnTo>
                    <a:pt x="147752" y="35264"/>
                  </a:lnTo>
                  <a:lnTo>
                    <a:pt x="151758" y="24460"/>
                  </a:lnTo>
                  <a:lnTo>
                    <a:pt x="157843" y="1330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53336" y="4198456"/>
              <a:ext cx="148720" cy="195929"/>
            </a:xfrm>
            <a:custGeom>
              <a:avLst/>
              <a:gdLst/>
              <a:ahLst/>
              <a:cxnLst/>
              <a:rect l="0" t="0" r="0" b="0"/>
              <a:pathLst>
                <a:path w="148720" h="195929">
                  <a:moveTo>
                    <a:pt x="32906" y="108489"/>
                  </a:moveTo>
                  <a:lnTo>
                    <a:pt x="44507" y="108355"/>
                  </a:lnTo>
                  <a:lnTo>
                    <a:pt x="54356" y="107074"/>
                  </a:lnTo>
                  <a:lnTo>
                    <a:pt x="63366" y="104486"/>
                  </a:lnTo>
                  <a:lnTo>
                    <a:pt x="71980" y="100939"/>
                  </a:lnTo>
                  <a:lnTo>
                    <a:pt x="80655" y="96955"/>
                  </a:lnTo>
                  <a:lnTo>
                    <a:pt x="89618" y="92861"/>
                  </a:lnTo>
                  <a:lnTo>
                    <a:pt x="98430" y="88321"/>
                  </a:lnTo>
                  <a:lnTo>
                    <a:pt x="106132" y="82458"/>
                  </a:lnTo>
                  <a:lnTo>
                    <a:pt x="112264" y="74893"/>
                  </a:lnTo>
                  <a:lnTo>
                    <a:pt x="116531" y="66032"/>
                  </a:lnTo>
                  <a:lnTo>
                    <a:pt x="118571" y="56775"/>
                  </a:lnTo>
                  <a:lnTo>
                    <a:pt x="118418" y="47697"/>
                  </a:lnTo>
                  <a:lnTo>
                    <a:pt x="116401" y="39010"/>
                  </a:lnTo>
                  <a:lnTo>
                    <a:pt x="112928" y="30731"/>
                  </a:lnTo>
                  <a:lnTo>
                    <a:pt x="108369" y="22806"/>
                  </a:lnTo>
                  <a:lnTo>
                    <a:pt x="102703" y="15486"/>
                  </a:lnTo>
                  <a:lnTo>
                    <a:pt x="95545" y="9315"/>
                  </a:lnTo>
                  <a:lnTo>
                    <a:pt x="86813" y="4503"/>
                  </a:lnTo>
                  <a:lnTo>
                    <a:pt x="77018" y="1271"/>
                  </a:lnTo>
                  <a:lnTo>
                    <a:pt x="67058" y="0"/>
                  </a:lnTo>
                  <a:lnTo>
                    <a:pt x="57473" y="708"/>
                  </a:lnTo>
                  <a:lnTo>
                    <a:pt x="48428" y="3285"/>
                  </a:lnTo>
                  <a:lnTo>
                    <a:pt x="39900" y="7674"/>
                  </a:lnTo>
                  <a:lnTo>
                    <a:pt x="31801" y="13668"/>
                  </a:lnTo>
                  <a:lnTo>
                    <a:pt x="24193" y="21284"/>
                  </a:lnTo>
                  <a:lnTo>
                    <a:pt x="17295" y="30823"/>
                  </a:lnTo>
                  <a:lnTo>
                    <a:pt x="11177" y="42267"/>
                  </a:lnTo>
                  <a:lnTo>
                    <a:pt x="6084" y="55018"/>
                  </a:lnTo>
                  <a:lnTo>
                    <a:pt x="2492" y="68107"/>
                  </a:lnTo>
                  <a:lnTo>
                    <a:pt x="524" y="80945"/>
                  </a:lnTo>
                  <a:lnTo>
                    <a:pt x="0" y="93324"/>
                  </a:lnTo>
                  <a:lnTo>
                    <a:pt x="628" y="105244"/>
                  </a:lnTo>
                  <a:lnTo>
                    <a:pt x="2126" y="116773"/>
                  </a:lnTo>
                  <a:lnTo>
                    <a:pt x="4417" y="127838"/>
                  </a:lnTo>
                  <a:lnTo>
                    <a:pt x="7624" y="138209"/>
                  </a:lnTo>
                  <a:lnTo>
                    <a:pt x="11742" y="147822"/>
                  </a:lnTo>
                  <a:lnTo>
                    <a:pt x="16642" y="156754"/>
                  </a:lnTo>
                  <a:lnTo>
                    <a:pt x="22154" y="165142"/>
                  </a:lnTo>
                  <a:lnTo>
                    <a:pt x="28132" y="173110"/>
                  </a:lnTo>
                  <a:lnTo>
                    <a:pt x="34773" y="180444"/>
                  </a:lnTo>
                  <a:lnTo>
                    <a:pt x="42596" y="186619"/>
                  </a:lnTo>
                  <a:lnTo>
                    <a:pt x="51778" y="191430"/>
                  </a:lnTo>
                  <a:lnTo>
                    <a:pt x="61877" y="194659"/>
                  </a:lnTo>
                  <a:lnTo>
                    <a:pt x="72040" y="195928"/>
                  </a:lnTo>
                  <a:lnTo>
                    <a:pt x="81763" y="195222"/>
                  </a:lnTo>
                  <a:lnTo>
                    <a:pt x="90899" y="192816"/>
                  </a:lnTo>
                  <a:lnTo>
                    <a:pt x="99488" y="189075"/>
                  </a:lnTo>
                  <a:lnTo>
                    <a:pt x="107628" y="184347"/>
                  </a:lnTo>
                  <a:lnTo>
                    <a:pt x="115319" y="179024"/>
                  </a:lnTo>
                  <a:lnTo>
                    <a:pt x="123302" y="172919"/>
                  </a:lnTo>
                  <a:lnTo>
                    <a:pt x="133402" y="164385"/>
                  </a:lnTo>
                  <a:lnTo>
                    <a:pt x="148719" y="150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33641" y="4201660"/>
              <a:ext cx="126343" cy="184326"/>
            </a:xfrm>
            <a:custGeom>
              <a:avLst/>
              <a:gdLst/>
              <a:ahLst/>
              <a:cxnLst/>
              <a:rect l="0" t="0" r="0" b="0"/>
              <a:pathLst>
                <a:path w="126343" h="184326">
                  <a:moveTo>
                    <a:pt x="0" y="115813"/>
                  </a:moveTo>
                  <a:lnTo>
                    <a:pt x="2934" y="124614"/>
                  </a:lnTo>
                  <a:lnTo>
                    <a:pt x="5716" y="132961"/>
                  </a:lnTo>
                  <a:lnTo>
                    <a:pt x="8616" y="141664"/>
                  </a:lnTo>
                  <a:lnTo>
                    <a:pt x="11656" y="150958"/>
                  </a:lnTo>
                  <a:lnTo>
                    <a:pt x="14821" y="161101"/>
                  </a:lnTo>
                  <a:lnTo>
                    <a:pt x="18060" y="172072"/>
                  </a:lnTo>
                  <a:lnTo>
                    <a:pt x="20475" y="181121"/>
                  </a:lnTo>
                  <a:lnTo>
                    <a:pt x="21007" y="184325"/>
                  </a:lnTo>
                  <a:lnTo>
                    <a:pt x="20057" y="181886"/>
                  </a:lnTo>
                  <a:lnTo>
                    <a:pt x="18158" y="175566"/>
                  </a:lnTo>
                  <a:lnTo>
                    <a:pt x="15670" y="167058"/>
                  </a:lnTo>
                  <a:lnTo>
                    <a:pt x="12818" y="157440"/>
                  </a:lnTo>
                  <a:lnTo>
                    <a:pt x="9903" y="147123"/>
                  </a:lnTo>
                  <a:lnTo>
                    <a:pt x="7316" y="136090"/>
                  </a:lnTo>
                  <a:lnTo>
                    <a:pt x="5248" y="124357"/>
                  </a:lnTo>
                  <a:lnTo>
                    <a:pt x="4028" y="112347"/>
                  </a:lnTo>
                  <a:lnTo>
                    <a:pt x="4189" y="100804"/>
                  </a:lnTo>
                  <a:lnTo>
                    <a:pt x="5894" y="90109"/>
                  </a:lnTo>
                  <a:lnTo>
                    <a:pt x="8988" y="80299"/>
                  </a:lnTo>
                  <a:lnTo>
                    <a:pt x="13199" y="71248"/>
                  </a:lnTo>
                  <a:lnTo>
                    <a:pt x="18255" y="62790"/>
                  </a:lnTo>
                  <a:lnTo>
                    <a:pt x="24089" y="54769"/>
                  </a:lnTo>
                  <a:lnTo>
                    <a:pt x="30827" y="47061"/>
                  </a:lnTo>
                  <a:lnTo>
                    <a:pt x="38473" y="39577"/>
                  </a:lnTo>
                  <a:lnTo>
                    <a:pt x="47065" y="32413"/>
                  </a:lnTo>
                  <a:lnTo>
                    <a:pt x="56741" y="25828"/>
                  </a:lnTo>
                  <a:lnTo>
                    <a:pt x="67463" y="19923"/>
                  </a:lnTo>
                  <a:lnTo>
                    <a:pt x="78651" y="14789"/>
                  </a:lnTo>
                  <a:lnTo>
                    <a:pt x="90484" y="10091"/>
                  </a:lnTo>
                  <a:lnTo>
                    <a:pt x="105116" y="541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32024" y="5296953"/>
            <a:ext cx="750240" cy="347441"/>
            <a:chOff x="332024" y="5296953"/>
            <a:chExt cx="750240" cy="347441"/>
          </a:xfrm>
        </p:grpSpPr>
        <p:sp>
          <p:nvSpPr>
            <p:cNvPr id="85" name="Freeform 84"/>
            <p:cNvSpPr/>
            <p:nvPr/>
          </p:nvSpPr>
          <p:spPr>
            <a:xfrm>
              <a:off x="332024" y="5329461"/>
              <a:ext cx="213287" cy="314933"/>
            </a:xfrm>
            <a:custGeom>
              <a:avLst/>
              <a:gdLst/>
              <a:ahLst/>
              <a:cxnLst/>
              <a:rect l="0" t="0" r="0" b="0"/>
              <a:pathLst>
                <a:path w="213287" h="314933">
                  <a:moveTo>
                    <a:pt x="13244" y="272818"/>
                  </a:moveTo>
                  <a:lnTo>
                    <a:pt x="10001" y="280805"/>
                  </a:lnTo>
                  <a:lnTo>
                    <a:pt x="5631" y="282314"/>
                  </a:lnTo>
                  <a:lnTo>
                    <a:pt x="2154" y="279234"/>
                  </a:lnTo>
                  <a:lnTo>
                    <a:pt x="397" y="273551"/>
                  </a:lnTo>
                  <a:lnTo>
                    <a:pt x="0" y="266081"/>
                  </a:lnTo>
                  <a:lnTo>
                    <a:pt x="279" y="257072"/>
                  </a:lnTo>
                  <a:lnTo>
                    <a:pt x="771" y="246739"/>
                  </a:lnTo>
                  <a:lnTo>
                    <a:pt x="1259" y="235186"/>
                  </a:lnTo>
                  <a:lnTo>
                    <a:pt x="1665" y="222365"/>
                  </a:lnTo>
                  <a:lnTo>
                    <a:pt x="1981" y="208368"/>
                  </a:lnTo>
                  <a:lnTo>
                    <a:pt x="2381" y="193560"/>
                  </a:lnTo>
                  <a:lnTo>
                    <a:pt x="3191" y="178473"/>
                  </a:lnTo>
                  <a:lnTo>
                    <a:pt x="4552" y="163438"/>
                  </a:lnTo>
                  <a:lnTo>
                    <a:pt x="6282" y="148580"/>
                  </a:lnTo>
                  <a:lnTo>
                    <a:pt x="7982" y="133917"/>
                  </a:lnTo>
                  <a:lnTo>
                    <a:pt x="9430" y="119451"/>
                  </a:lnTo>
                  <a:lnTo>
                    <a:pt x="10913" y="106130"/>
                  </a:lnTo>
                  <a:lnTo>
                    <a:pt x="13777" y="95897"/>
                  </a:lnTo>
                  <a:lnTo>
                    <a:pt x="18989" y="90802"/>
                  </a:lnTo>
                  <a:lnTo>
                    <a:pt x="25213" y="91418"/>
                  </a:lnTo>
                  <a:lnTo>
                    <a:pt x="31021" y="95640"/>
                  </a:lnTo>
                  <a:lnTo>
                    <a:pt x="36534" y="102040"/>
                  </a:lnTo>
                  <a:lnTo>
                    <a:pt x="42119" y="109813"/>
                  </a:lnTo>
                  <a:lnTo>
                    <a:pt x="48117" y="117827"/>
                  </a:lnTo>
                  <a:lnTo>
                    <a:pt x="54867" y="124548"/>
                  </a:lnTo>
                  <a:lnTo>
                    <a:pt x="62463" y="129244"/>
                  </a:lnTo>
                  <a:lnTo>
                    <a:pt x="70657" y="131585"/>
                  </a:lnTo>
                  <a:lnTo>
                    <a:pt x="78991" y="131270"/>
                  </a:lnTo>
                  <a:lnTo>
                    <a:pt x="87179" y="128423"/>
                  </a:lnTo>
                  <a:lnTo>
                    <a:pt x="94961" y="123294"/>
                  </a:lnTo>
                  <a:lnTo>
                    <a:pt x="102033" y="116056"/>
                  </a:lnTo>
                  <a:lnTo>
                    <a:pt x="108310" y="107017"/>
                  </a:lnTo>
                  <a:lnTo>
                    <a:pt x="114033" y="96715"/>
                  </a:lnTo>
                  <a:lnTo>
                    <a:pt x="119651" y="85819"/>
                  </a:lnTo>
                  <a:lnTo>
                    <a:pt x="125432" y="74755"/>
                  </a:lnTo>
                  <a:lnTo>
                    <a:pt x="131301" y="63717"/>
                  </a:lnTo>
                  <a:lnTo>
                    <a:pt x="136942" y="52774"/>
                  </a:lnTo>
                  <a:lnTo>
                    <a:pt x="142182" y="41931"/>
                  </a:lnTo>
                  <a:lnTo>
                    <a:pt x="147006" y="31174"/>
                  </a:lnTo>
                  <a:lnTo>
                    <a:pt x="151472" y="20484"/>
                  </a:lnTo>
                  <a:lnTo>
                    <a:pt x="155666" y="9914"/>
                  </a:lnTo>
                  <a:lnTo>
                    <a:pt x="159869" y="1937"/>
                  </a:lnTo>
                  <a:lnTo>
                    <a:pt x="163959" y="0"/>
                  </a:lnTo>
                  <a:lnTo>
                    <a:pt x="167392" y="3751"/>
                  </a:lnTo>
                  <a:lnTo>
                    <a:pt x="170402" y="11795"/>
                  </a:lnTo>
                  <a:lnTo>
                    <a:pt x="173300" y="22877"/>
                  </a:lnTo>
                  <a:lnTo>
                    <a:pt x="176253" y="36055"/>
                  </a:lnTo>
                  <a:lnTo>
                    <a:pt x="179310" y="50666"/>
                  </a:lnTo>
                  <a:lnTo>
                    <a:pt x="182309" y="66413"/>
                  </a:lnTo>
                  <a:lnTo>
                    <a:pt x="184927" y="83286"/>
                  </a:lnTo>
                  <a:lnTo>
                    <a:pt x="187016" y="101197"/>
                  </a:lnTo>
                  <a:lnTo>
                    <a:pt x="188754" y="119805"/>
                  </a:lnTo>
                  <a:lnTo>
                    <a:pt x="190533" y="138606"/>
                  </a:lnTo>
                  <a:lnTo>
                    <a:pt x="192580" y="157288"/>
                  </a:lnTo>
                  <a:lnTo>
                    <a:pt x="194786" y="175580"/>
                  </a:lnTo>
                  <a:lnTo>
                    <a:pt x="196814" y="193169"/>
                  </a:lnTo>
                  <a:lnTo>
                    <a:pt x="198475" y="209963"/>
                  </a:lnTo>
                  <a:lnTo>
                    <a:pt x="199743" y="226037"/>
                  </a:lnTo>
                  <a:lnTo>
                    <a:pt x="200668" y="241533"/>
                  </a:lnTo>
                  <a:lnTo>
                    <a:pt x="201330" y="256575"/>
                  </a:lnTo>
                  <a:lnTo>
                    <a:pt x="201991" y="270677"/>
                  </a:lnTo>
                  <a:lnTo>
                    <a:pt x="203258" y="284136"/>
                  </a:lnTo>
                  <a:lnTo>
                    <a:pt x="206362" y="298138"/>
                  </a:lnTo>
                  <a:lnTo>
                    <a:pt x="213286" y="3149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0595" y="529695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263212"/>
                  </a:moveTo>
                  <a:lnTo>
                    <a:pt x="21057" y="251477"/>
                  </a:lnTo>
                  <a:lnTo>
                    <a:pt x="21057" y="240348"/>
                  </a:lnTo>
                  <a:lnTo>
                    <a:pt x="21057" y="228749"/>
                  </a:lnTo>
                  <a:lnTo>
                    <a:pt x="21057" y="216589"/>
                  </a:lnTo>
                  <a:lnTo>
                    <a:pt x="21057" y="203928"/>
                  </a:lnTo>
                  <a:lnTo>
                    <a:pt x="21057" y="190872"/>
                  </a:lnTo>
                  <a:lnTo>
                    <a:pt x="21057" y="177520"/>
                  </a:lnTo>
                  <a:lnTo>
                    <a:pt x="21057" y="163955"/>
                  </a:lnTo>
                  <a:lnTo>
                    <a:pt x="21052" y="150240"/>
                  </a:lnTo>
                  <a:lnTo>
                    <a:pt x="20879" y="136421"/>
                  </a:lnTo>
                  <a:lnTo>
                    <a:pt x="20231" y="122531"/>
                  </a:lnTo>
                  <a:lnTo>
                    <a:pt x="18978" y="108592"/>
                  </a:lnTo>
                  <a:lnTo>
                    <a:pt x="17152" y="94621"/>
                  </a:lnTo>
                  <a:lnTo>
                    <a:pt x="14856" y="80628"/>
                  </a:lnTo>
                  <a:lnTo>
                    <a:pt x="12204" y="66633"/>
                  </a:lnTo>
                  <a:lnTo>
                    <a:pt x="9448" y="53056"/>
                  </a:lnTo>
                  <a:lnTo>
                    <a:pt x="6693" y="39271"/>
                  </a:lnTo>
                  <a:lnTo>
                    <a:pt x="3700" y="229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8481" y="5305183"/>
              <a:ext cx="216656" cy="309989"/>
            </a:xfrm>
            <a:custGeom>
              <a:avLst/>
              <a:gdLst/>
              <a:ahLst/>
              <a:cxnLst/>
              <a:rect l="0" t="0" r="0" b="0"/>
              <a:pathLst>
                <a:path w="216656" h="309989">
                  <a:moveTo>
                    <a:pt x="0" y="44412"/>
                  </a:moveTo>
                  <a:lnTo>
                    <a:pt x="5934" y="35745"/>
                  </a:lnTo>
                  <a:lnTo>
                    <a:pt x="12139" y="28678"/>
                  </a:lnTo>
                  <a:lnTo>
                    <a:pt x="19244" y="22573"/>
                  </a:lnTo>
                  <a:lnTo>
                    <a:pt x="27530" y="17171"/>
                  </a:lnTo>
                  <a:lnTo>
                    <a:pt x="37473" y="12309"/>
                  </a:lnTo>
                  <a:lnTo>
                    <a:pt x="49165" y="7859"/>
                  </a:lnTo>
                  <a:lnTo>
                    <a:pt x="62070" y="4039"/>
                  </a:lnTo>
                  <a:lnTo>
                    <a:pt x="75256" y="1376"/>
                  </a:lnTo>
                  <a:lnTo>
                    <a:pt x="88154" y="66"/>
                  </a:lnTo>
                  <a:lnTo>
                    <a:pt x="100574" y="0"/>
                  </a:lnTo>
                  <a:lnTo>
                    <a:pt x="112519" y="945"/>
                  </a:lnTo>
                  <a:lnTo>
                    <a:pt x="124065" y="2663"/>
                  </a:lnTo>
                  <a:lnTo>
                    <a:pt x="135141" y="5273"/>
                  </a:lnTo>
                  <a:lnTo>
                    <a:pt x="145520" y="9227"/>
                  </a:lnTo>
                  <a:lnTo>
                    <a:pt x="155137" y="14665"/>
                  </a:lnTo>
                  <a:lnTo>
                    <a:pt x="164073" y="21434"/>
                  </a:lnTo>
                  <a:lnTo>
                    <a:pt x="172462" y="29273"/>
                  </a:lnTo>
                  <a:lnTo>
                    <a:pt x="180436" y="37917"/>
                  </a:lnTo>
                  <a:lnTo>
                    <a:pt x="187945" y="47144"/>
                  </a:lnTo>
                  <a:lnTo>
                    <a:pt x="194768" y="56784"/>
                  </a:lnTo>
                  <a:lnTo>
                    <a:pt x="200836" y="66717"/>
                  </a:lnTo>
                  <a:lnTo>
                    <a:pt x="206065" y="77183"/>
                  </a:lnTo>
                  <a:lnTo>
                    <a:pt x="210279" y="88734"/>
                  </a:lnTo>
                  <a:lnTo>
                    <a:pt x="213478" y="101581"/>
                  </a:lnTo>
                  <a:lnTo>
                    <a:pt x="215643" y="115463"/>
                  </a:lnTo>
                  <a:lnTo>
                    <a:pt x="216655" y="129854"/>
                  </a:lnTo>
                  <a:lnTo>
                    <a:pt x="216554" y="144386"/>
                  </a:lnTo>
                  <a:lnTo>
                    <a:pt x="215352" y="158889"/>
                  </a:lnTo>
                  <a:lnTo>
                    <a:pt x="212950" y="173305"/>
                  </a:lnTo>
                  <a:lnTo>
                    <a:pt x="209409" y="187625"/>
                  </a:lnTo>
                  <a:lnTo>
                    <a:pt x="204913" y="201697"/>
                  </a:lnTo>
                  <a:lnTo>
                    <a:pt x="199679" y="215234"/>
                  </a:lnTo>
                  <a:lnTo>
                    <a:pt x="193901" y="228116"/>
                  </a:lnTo>
                  <a:lnTo>
                    <a:pt x="187735" y="240226"/>
                  </a:lnTo>
                  <a:lnTo>
                    <a:pt x="181296" y="251366"/>
                  </a:lnTo>
                  <a:lnTo>
                    <a:pt x="174666" y="261523"/>
                  </a:lnTo>
                  <a:lnTo>
                    <a:pt x="167739" y="270666"/>
                  </a:lnTo>
                  <a:lnTo>
                    <a:pt x="160250" y="278669"/>
                  </a:lnTo>
                  <a:lnTo>
                    <a:pt x="152098" y="285574"/>
                  </a:lnTo>
                  <a:lnTo>
                    <a:pt x="143333" y="291551"/>
                  </a:lnTo>
                  <a:lnTo>
                    <a:pt x="134071" y="296808"/>
                  </a:lnTo>
                  <a:lnTo>
                    <a:pt x="124432" y="301525"/>
                  </a:lnTo>
                  <a:lnTo>
                    <a:pt x="114519" y="305524"/>
                  </a:lnTo>
                  <a:lnTo>
                    <a:pt x="104411" y="308307"/>
                  </a:lnTo>
                  <a:lnTo>
                    <a:pt x="94178" y="309701"/>
                  </a:lnTo>
                  <a:lnTo>
                    <a:pt x="84123" y="309988"/>
                  </a:lnTo>
                  <a:lnTo>
                    <a:pt x="73698" y="309763"/>
                  </a:lnTo>
                  <a:lnTo>
                    <a:pt x="60871" y="309005"/>
                  </a:lnTo>
                  <a:lnTo>
                    <a:pt x="42114" y="3076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66450" y="536012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1" y="0"/>
                  </a:lnTo>
                  <a:lnTo>
                    <a:pt x="65747" y="0"/>
                  </a:lnTo>
                  <a:lnTo>
                    <a:pt x="50778" y="0"/>
                  </a:lnTo>
                  <a:lnTo>
                    <a:pt x="308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309277" y="5181139"/>
            <a:ext cx="1639164" cy="660925"/>
            <a:chOff x="1309277" y="5181139"/>
            <a:chExt cx="1639164" cy="660925"/>
          </a:xfrm>
        </p:grpSpPr>
        <p:sp>
          <p:nvSpPr>
            <p:cNvPr id="90" name="Freeform 89"/>
            <p:cNvSpPr/>
            <p:nvPr/>
          </p:nvSpPr>
          <p:spPr>
            <a:xfrm>
              <a:off x="1309277" y="5205950"/>
              <a:ext cx="204656" cy="491086"/>
            </a:xfrm>
            <a:custGeom>
              <a:avLst/>
              <a:gdLst/>
              <a:ahLst/>
              <a:cxnLst/>
              <a:rect l="0" t="0" r="0" b="0"/>
              <a:pathLst>
                <a:path w="204656" h="491086">
                  <a:moveTo>
                    <a:pt x="4613" y="491085"/>
                  </a:moveTo>
                  <a:lnTo>
                    <a:pt x="1813" y="482217"/>
                  </a:lnTo>
                  <a:lnTo>
                    <a:pt x="311" y="473230"/>
                  </a:lnTo>
                  <a:lnTo>
                    <a:pt x="0" y="463234"/>
                  </a:lnTo>
                  <a:lnTo>
                    <a:pt x="507" y="452255"/>
                  </a:lnTo>
                  <a:lnTo>
                    <a:pt x="1326" y="440443"/>
                  </a:lnTo>
                  <a:lnTo>
                    <a:pt x="2142" y="427980"/>
                  </a:lnTo>
                  <a:lnTo>
                    <a:pt x="2826" y="414870"/>
                  </a:lnTo>
                  <a:lnTo>
                    <a:pt x="3352" y="400940"/>
                  </a:lnTo>
                  <a:lnTo>
                    <a:pt x="3743" y="386160"/>
                  </a:lnTo>
                  <a:lnTo>
                    <a:pt x="4191" y="370474"/>
                  </a:lnTo>
                  <a:lnTo>
                    <a:pt x="5031" y="353728"/>
                  </a:lnTo>
                  <a:lnTo>
                    <a:pt x="6416" y="335948"/>
                  </a:lnTo>
                  <a:lnTo>
                    <a:pt x="8332" y="317618"/>
                  </a:lnTo>
                  <a:lnTo>
                    <a:pt x="10689" y="299547"/>
                  </a:lnTo>
                  <a:lnTo>
                    <a:pt x="13382" y="282159"/>
                  </a:lnTo>
                  <a:lnTo>
                    <a:pt x="16155" y="265045"/>
                  </a:lnTo>
                  <a:lnTo>
                    <a:pt x="18630" y="247187"/>
                  </a:lnTo>
                  <a:lnTo>
                    <a:pt x="20628" y="228074"/>
                  </a:lnTo>
                  <a:lnTo>
                    <a:pt x="22306" y="208321"/>
                  </a:lnTo>
                  <a:lnTo>
                    <a:pt x="24048" y="189346"/>
                  </a:lnTo>
                  <a:lnTo>
                    <a:pt x="26069" y="171903"/>
                  </a:lnTo>
                  <a:lnTo>
                    <a:pt x="28259" y="155597"/>
                  </a:lnTo>
                  <a:lnTo>
                    <a:pt x="30276" y="139287"/>
                  </a:lnTo>
                  <a:lnTo>
                    <a:pt x="31935" y="122286"/>
                  </a:lnTo>
                  <a:lnTo>
                    <a:pt x="33371" y="104730"/>
                  </a:lnTo>
                  <a:lnTo>
                    <a:pt x="34942" y="87305"/>
                  </a:lnTo>
                  <a:lnTo>
                    <a:pt x="36850" y="70429"/>
                  </a:lnTo>
                  <a:lnTo>
                    <a:pt x="39132" y="54368"/>
                  </a:lnTo>
                  <a:lnTo>
                    <a:pt x="41743" y="39360"/>
                  </a:lnTo>
                  <a:lnTo>
                    <a:pt x="44618" y="25445"/>
                  </a:lnTo>
                  <a:lnTo>
                    <a:pt x="47877" y="13294"/>
                  </a:lnTo>
                  <a:lnTo>
                    <a:pt x="52559" y="4450"/>
                  </a:lnTo>
                  <a:lnTo>
                    <a:pt x="58828" y="0"/>
                  </a:lnTo>
                  <a:lnTo>
                    <a:pt x="64978" y="151"/>
                  </a:lnTo>
                  <a:lnTo>
                    <a:pt x="70479" y="4208"/>
                  </a:lnTo>
                  <a:lnTo>
                    <a:pt x="75388" y="11416"/>
                  </a:lnTo>
                  <a:lnTo>
                    <a:pt x="79855" y="21265"/>
                  </a:lnTo>
                  <a:lnTo>
                    <a:pt x="84012" y="33241"/>
                  </a:lnTo>
                  <a:lnTo>
                    <a:pt x="87958" y="46515"/>
                  </a:lnTo>
                  <a:lnTo>
                    <a:pt x="91760" y="60037"/>
                  </a:lnTo>
                  <a:lnTo>
                    <a:pt x="95465" y="73204"/>
                  </a:lnTo>
                  <a:lnTo>
                    <a:pt x="99106" y="85825"/>
                  </a:lnTo>
                  <a:lnTo>
                    <a:pt x="102703" y="97915"/>
                  </a:lnTo>
                  <a:lnTo>
                    <a:pt x="106271" y="109567"/>
                  </a:lnTo>
                  <a:lnTo>
                    <a:pt x="109820" y="120887"/>
                  </a:lnTo>
                  <a:lnTo>
                    <a:pt x="113355" y="131963"/>
                  </a:lnTo>
                  <a:lnTo>
                    <a:pt x="116882" y="142871"/>
                  </a:lnTo>
                  <a:lnTo>
                    <a:pt x="120403" y="153827"/>
                  </a:lnTo>
                  <a:lnTo>
                    <a:pt x="123921" y="165176"/>
                  </a:lnTo>
                  <a:lnTo>
                    <a:pt x="127435" y="177069"/>
                  </a:lnTo>
                  <a:lnTo>
                    <a:pt x="130948" y="189328"/>
                  </a:lnTo>
                  <a:lnTo>
                    <a:pt x="134460" y="201557"/>
                  </a:lnTo>
                  <a:lnTo>
                    <a:pt x="137971" y="213524"/>
                  </a:lnTo>
                  <a:lnTo>
                    <a:pt x="141482" y="225168"/>
                  </a:lnTo>
                  <a:lnTo>
                    <a:pt x="144992" y="236520"/>
                  </a:lnTo>
                  <a:lnTo>
                    <a:pt x="148502" y="247638"/>
                  </a:lnTo>
                  <a:lnTo>
                    <a:pt x="152012" y="258578"/>
                  </a:lnTo>
                  <a:lnTo>
                    <a:pt x="155521" y="269390"/>
                  </a:lnTo>
                  <a:lnTo>
                    <a:pt x="159031" y="280127"/>
                  </a:lnTo>
                  <a:lnTo>
                    <a:pt x="162540" y="291306"/>
                  </a:lnTo>
                  <a:lnTo>
                    <a:pt x="166050" y="303868"/>
                  </a:lnTo>
                  <a:lnTo>
                    <a:pt x="169559" y="318207"/>
                  </a:lnTo>
                  <a:lnTo>
                    <a:pt x="173069" y="333907"/>
                  </a:lnTo>
                  <a:lnTo>
                    <a:pt x="176579" y="350055"/>
                  </a:lnTo>
                  <a:lnTo>
                    <a:pt x="180088" y="366054"/>
                  </a:lnTo>
                  <a:lnTo>
                    <a:pt x="183639" y="381463"/>
                  </a:lnTo>
                  <a:lnTo>
                    <a:pt x="187765" y="397562"/>
                  </a:lnTo>
                  <a:lnTo>
                    <a:pt x="193948" y="417989"/>
                  </a:lnTo>
                  <a:lnTo>
                    <a:pt x="204655" y="448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34947" y="5528579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7"/>
                  </a:lnTo>
                  <a:lnTo>
                    <a:pt x="100495" y="8621"/>
                  </a:lnTo>
                  <a:lnTo>
                    <a:pt x="91374" y="11833"/>
                  </a:lnTo>
                  <a:lnTo>
                    <a:pt x="81879" y="15647"/>
                  </a:lnTo>
                  <a:lnTo>
                    <a:pt x="72087" y="20159"/>
                  </a:lnTo>
                  <a:lnTo>
                    <a:pt x="62073" y="25150"/>
                  </a:lnTo>
                  <a:lnTo>
                    <a:pt x="51900" y="30190"/>
                  </a:lnTo>
                  <a:lnTo>
                    <a:pt x="41627" y="35017"/>
                  </a:lnTo>
                  <a:lnTo>
                    <a:pt x="31745" y="39406"/>
                  </a:lnTo>
                  <a:lnTo>
                    <a:pt x="22199" y="43516"/>
                  </a:lnTo>
                  <a:lnTo>
                    <a:pt x="12152" y="4770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66574" y="5476188"/>
              <a:ext cx="178985" cy="188514"/>
            </a:xfrm>
            <a:custGeom>
              <a:avLst/>
              <a:gdLst/>
              <a:ahLst/>
              <a:cxnLst/>
              <a:rect l="0" t="0" r="0" b="0"/>
              <a:pathLst>
                <a:path w="178985" h="188514">
                  <a:moveTo>
                    <a:pt x="0" y="83977"/>
                  </a:moveTo>
                  <a:lnTo>
                    <a:pt x="2934" y="95645"/>
                  </a:lnTo>
                  <a:lnTo>
                    <a:pt x="5716" y="106134"/>
                  </a:lnTo>
                  <a:lnTo>
                    <a:pt x="8616" y="116436"/>
                  </a:lnTo>
                  <a:lnTo>
                    <a:pt x="11656" y="126737"/>
                  </a:lnTo>
                  <a:lnTo>
                    <a:pt x="14821" y="137081"/>
                  </a:lnTo>
                  <a:lnTo>
                    <a:pt x="18085" y="147470"/>
                  </a:lnTo>
                  <a:lnTo>
                    <a:pt x="21423" y="157898"/>
                  </a:lnTo>
                  <a:lnTo>
                    <a:pt x="24814" y="168356"/>
                  </a:lnTo>
                  <a:lnTo>
                    <a:pt x="28218" y="178762"/>
                  </a:lnTo>
                  <a:lnTo>
                    <a:pt x="30759" y="186522"/>
                  </a:lnTo>
                  <a:lnTo>
                    <a:pt x="31387" y="188513"/>
                  </a:lnTo>
                  <a:lnTo>
                    <a:pt x="30505" y="185907"/>
                  </a:lnTo>
                  <a:lnTo>
                    <a:pt x="28815" y="180013"/>
                  </a:lnTo>
                  <a:lnTo>
                    <a:pt x="26995" y="171333"/>
                  </a:lnTo>
                  <a:lnTo>
                    <a:pt x="25404" y="160310"/>
                  </a:lnTo>
                  <a:lnTo>
                    <a:pt x="24148" y="147595"/>
                  </a:lnTo>
                  <a:lnTo>
                    <a:pt x="23214" y="133961"/>
                  </a:lnTo>
                  <a:lnTo>
                    <a:pt x="22547" y="119926"/>
                  </a:lnTo>
                  <a:lnTo>
                    <a:pt x="22248" y="105918"/>
                  </a:lnTo>
                  <a:lnTo>
                    <a:pt x="22570" y="92363"/>
                  </a:lnTo>
                  <a:lnTo>
                    <a:pt x="23604" y="79433"/>
                  </a:lnTo>
                  <a:lnTo>
                    <a:pt x="25451" y="67105"/>
                  </a:lnTo>
                  <a:lnTo>
                    <a:pt x="28293" y="55278"/>
                  </a:lnTo>
                  <a:lnTo>
                    <a:pt x="32138" y="43844"/>
                  </a:lnTo>
                  <a:lnTo>
                    <a:pt x="37008" y="33027"/>
                  </a:lnTo>
                  <a:lnTo>
                    <a:pt x="43026" y="23361"/>
                  </a:lnTo>
                  <a:lnTo>
                    <a:pt x="50149" y="15053"/>
                  </a:lnTo>
                  <a:lnTo>
                    <a:pt x="58202" y="8321"/>
                  </a:lnTo>
                  <a:lnTo>
                    <a:pt x="66978" y="3548"/>
                  </a:lnTo>
                  <a:lnTo>
                    <a:pt x="76278" y="756"/>
                  </a:lnTo>
                  <a:lnTo>
                    <a:pt x="85623" y="0"/>
                  </a:lnTo>
                  <a:lnTo>
                    <a:pt x="94283" y="1530"/>
                  </a:lnTo>
                  <a:lnTo>
                    <a:pt x="101923" y="5256"/>
                  </a:lnTo>
                  <a:lnTo>
                    <a:pt x="108712" y="10671"/>
                  </a:lnTo>
                  <a:lnTo>
                    <a:pt x="115121" y="17052"/>
                  </a:lnTo>
                  <a:lnTo>
                    <a:pt x="121468" y="23902"/>
                  </a:lnTo>
                  <a:lnTo>
                    <a:pt x="127734" y="31278"/>
                  </a:lnTo>
                  <a:lnTo>
                    <a:pt x="133649" y="39666"/>
                  </a:lnTo>
                  <a:lnTo>
                    <a:pt x="139077" y="49268"/>
                  </a:lnTo>
                  <a:lnTo>
                    <a:pt x="144028" y="59835"/>
                  </a:lnTo>
                  <a:lnTo>
                    <a:pt x="148581" y="70854"/>
                  </a:lnTo>
                  <a:lnTo>
                    <a:pt x="152826" y="81972"/>
                  </a:lnTo>
                  <a:lnTo>
                    <a:pt x="156847" y="93031"/>
                  </a:lnTo>
                  <a:lnTo>
                    <a:pt x="160707" y="103983"/>
                  </a:lnTo>
                  <a:lnTo>
                    <a:pt x="164451" y="114823"/>
                  </a:lnTo>
                  <a:lnTo>
                    <a:pt x="167961" y="125502"/>
                  </a:lnTo>
                  <a:lnTo>
                    <a:pt x="171313" y="137166"/>
                  </a:lnTo>
                  <a:lnTo>
                    <a:pt x="174801" y="153075"/>
                  </a:lnTo>
                  <a:lnTo>
                    <a:pt x="178984" y="178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87673" y="5477318"/>
              <a:ext cx="168457" cy="167076"/>
            </a:xfrm>
            <a:custGeom>
              <a:avLst/>
              <a:gdLst/>
              <a:ahLst/>
              <a:cxnLst/>
              <a:rect l="0" t="0" r="0" b="0"/>
              <a:pathLst>
                <a:path w="168457" h="167076">
                  <a:moveTo>
                    <a:pt x="0" y="72318"/>
                  </a:moveTo>
                  <a:lnTo>
                    <a:pt x="2933" y="81120"/>
                  </a:lnTo>
                  <a:lnTo>
                    <a:pt x="5716" y="89467"/>
                  </a:lnTo>
                  <a:lnTo>
                    <a:pt x="8611" y="98169"/>
                  </a:lnTo>
                  <a:lnTo>
                    <a:pt x="11478" y="107463"/>
                  </a:lnTo>
                  <a:lnTo>
                    <a:pt x="13995" y="117607"/>
                  </a:lnTo>
                  <a:lnTo>
                    <a:pt x="16009" y="128544"/>
                  </a:lnTo>
                  <a:lnTo>
                    <a:pt x="17646" y="136395"/>
                  </a:lnTo>
                  <a:lnTo>
                    <a:pt x="18974" y="136545"/>
                  </a:lnTo>
                  <a:lnTo>
                    <a:pt x="19846" y="130621"/>
                  </a:lnTo>
                  <a:lnTo>
                    <a:pt x="20357" y="120690"/>
                  </a:lnTo>
                  <a:lnTo>
                    <a:pt x="20648" y="108148"/>
                  </a:lnTo>
                  <a:lnTo>
                    <a:pt x="20818" y="93905"/>
                  </a:lnTo>
                  <a:lnTo>
                    <a:pt x="21087" y="78713"/>
                  </a:lnTo>
                  <a:lnTo>
                    <a:pt x="21792" y="63260"/>
                  </a:lnTo>
                  <a:lnTo>
                    <a:pt x="23093" y="47943"/>
                  </a:lnTo>
                  <a:lnTo>
                    <a:pt x="25457" y="33551"/>
                  </a:lnTo>
                  <a:lnTo>
                    <a:pt x="29711" y="21316"/>
                  </a:lnTo>
                  <a:lnTo>
                    <a:pt x="36126" y="11729"/>
                  </a:lnTo>
                  <a:lnTo>
                    <a:pt x="44181" y="4935"/>
                  </a:lnTo>
                  <a:lnTo>
                    <a:pt x="52881" y="1100"/>
                  </a:lnTo>
                  <a:lnTo>
                    <a:pt x="61580" y="0"/>
                  </a:lnTo>
                  <a:lnTo>
                    <a:pt x="70008" y="1156"/>
                  </a:lnTo>
                  <a:lnTo>
                    <a:pt x="78113" y="4041"/>
                  </a:lnTo>
                  <a:lnTo>
                    <a:pt x="85925" y="8196"/>
                  </a:lnTo>
                  <a:lnTo>
                    <a:pt x="93339" y="13420"/>
                  </a:lnTo>
                  <a:lnTo>
                    <a:pt x="100105" y="19749"/>
                  </a:lnTo>
                  <a:lnTo>
                    <a:pt x="106149" y="27110"/>
                  </a:lnTo>
                  <a:lnTo>
                    <a:pt x="111701" y="35172"/>
                  </a:lnTo>
                  <a:lnTo>
                    <a:pt x="117198" y="43428"/>
                  </a:lnTo>
                  <a:lnTo>
                    <a:pt x="122895" y="51580"/>
                  </a:lnTo>
                  <a:lnTo>
                    <a:pt x="128706" y="59680"/>
                  </a:lnTo>
                  <a:lnTo>
                    <a:pt x="134307" y="68033"/>
                  </a:lnTo>
                  <a:lnTo>
                    <a:pt x="139516" y="76805"/>
                  </a:lnTo>
                  <a:lnTo>
                    <a:pt x="144149" y="86173"/>
                  </a:lnTo>
                  <a:lnTo>
                    <a:pt x="147955" y="96379"/>
                  </a:lnTo>
                  <a:lnTo>
                    <a:pt x="150886" y="107460"/>
                  </a:lnTo>
                  <a:lnTo>
                    <a:pt x="153243" y="118891"/>
                  </a:lnTo>
                  <a:lnTo>
                    <a:pt x="155914" y="130914"/>
                  </a:lnTo>
                  <a:lnTo>
                    <a:pt x="160254" y="145700"/>
                  </a:lnTo>
                  <a:lnTo>
                    <a:pt x="168456" y="1670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10529" y="5495013"/>
              <a:ext cx="177227" cy="198011"/>
            </a:xfrm>
            <a:custGeom>
              <a:avLst/>
              <a:gdLst/>
              <a:ahLst/>
              <a:cxnLst/>
              <a:rect l="0" t="0" r="0" b="0"/>
              <a:pathLst>
                <a:path w="177227" h="198011">
                  <a:moveTo>
                    <a:pt x="103527" y="54623"/>
                  </a:moveTo>
                  <a:lnTo>
                    <a:pt x="103393" y="43022"/>
                  </a:lnTo>
                  <a:lnTo>
                    <a:pt x="102113" y="33174"/>
                  </a:lnTo>
                  <a:lnTo>
                    <a:pt x="99511" y="24178"/>
                  </a:lnTo>
                  <a:lnTo>
                    <a:pt x="95445" y="16082"/>
                  </a:lnTo>
                  <a:lnTo>
                    <a:pt x="89516" y="9351"/>
                  </a:lnTo>
                  <a:lnTo>
                    <a:pt x="81685" y="4148"/>
                  </a:lnTo>
                  <a:lnTo>
                    <a:pt x="72533" y="813"/>
                  </a:lnTo>
                  <a:lnTo>
                    <a:pt x="63022" y="0"/>
                  </a:lnTo>
                  <a:lnTo>
                    <a:pt x="53750" y="1832"/>
                  </a:lnTo>
                  <a:lnTo>
                    <a:pt x="45090" y="6148"/>
                  </a:lnTo>
                  <a:lnTo>
                    <a:pt x="37353" y="12772"/>
                  </a:lnTo>
                  <a:lnTo>
                    <a:pt x="30600" y="21374"/>
                  </a:lnTo>
                  <a:lnTo>
                    <a:pt x="24709" y="31536"/>
                  </a:lnTo>
                  <a:lnTo>
                    <a:pt x="19503" y="42864"/>
                  </a:lnTo>
                  <a:lnTo>
                    <a:pt x="14813" y="55033"/>
                  </a:lnTo>
                  <a:lnTo>
                    <a:pt x="10659" y="67795"/>
                  </a:lnTo>
                  <a:lnTo>
                    <a:pt x="7241" y="80966"/>
                  </a:lnTo>
                  <a:lnTo>
                    <a:pt x="4606" y="94419"/>
                  </a:lnTo>
                  <a:lnTo>
                    <a:pt x="2667" y="108063"/>
                  </a:lnTo>
                  <a:lnTo>
                    <a:pt x="1282" y="121837"/>
                  </a:lnTo>
                  <a:lnTo>
                    <a:pt x="322" y="135690"/>
                  </a:lnTo>
                  <a:lnTo>
                    <a:pt x="0" y="149263"/>
                  </a:lnTo>
                  <a:lnTo>
                    <a:pt x="840" y="161925"/>
                  </a:lnTo>
                  <a:lnTo>
                    <a:pt x="3041" y="173391"/>
                  </a:lnTo>
                  <a:lnTo>
                    <a:pt x="6655" y="183224"/>
                  </a:lnTo>
                  <a:lnTo>
                    <a:pt x="11755" y="190700"/>
                  </a:lnTo>
                  <a:lnTo>
                    <a:pt x="18221" y="195642"/>
                  </a:lnTo>
                  <a:lnTo>
                    <a:pt x="25647" y="198010"/>
                  </a:lnTo>
                  <a:lnTo>
                    <a:pt x="33462" y="197646"/>
                  </a:lnTo>
                  <a:lnTo>
                    <a:pt x="41300" y="194737"/>
                  </a:lnTo>
                  <a:lnTo>
                    <a:pt x="48848" y="189719"/>
                  </a:lnTo>
                  <a:lnTo>
                    <a:pt x="55763" y="183080"/>
                  </a:lnTo>
                  <a:lnTo>
                    <a:pt x="61930" y="175252"/>
                  </a:lnTo>
                  <a:lnTo>
                    <a:pt x="67410" y="166577"/>
                  </a:lnTo>
                  <a:lnTo>
                    <a:pt x="72332" y="157310"/>
                  </a:lnTo>
                  <a:lnTo>
                    <a:pt x="76829" y="147630"/>
                  </a:lnTo>
                  <a:lnTo>
                    <a:pt x="80851" y="137505"/>
                  </a:lnTo>
                  <a:lnTo>
                    <a:pt x="84181" y="126715"/>
                  </a:lnTo>
                  <a:lnTo>
                    <a:pt x="86770" y="115224"/>
                  </a:lnTo>
                  <a:lnTo>
                    <a:pt x="89202" y="104311"/>
                  </a:lnTo>
                  <a:lnTo>
                    <a:pt x="92453" y="97685"/>
                  </a:lnTo>
                  <a:lnTo>
                    <a:pt x="96372" y="97492"/>
                  </a:lnTo>
                  <a:lnTo>
                    <a:pt x="100207" y="102010"/>
                  </a:lnTo>
                  <a:lnTo>
                    <a:pt x="104004" y="109325"/>
                  </a:lnTo>
                  <a:lnTo>
                    <a:pt x="108159" y="117787"/>
                  </a:lnTo>
                  <a:lnTo>
                    <a:pt x="112877" y="126448"/>
                  </a:lnTo>
                  <a:lnTo>
                    <a:pt x="118327" y="134913"/>
                  </a:lnTo>
                  <a:lnTo>
                    <a:pt x="124731" y="143072"/>
                  </a:lnTo>
                  <a:lnTo>
                    <a:pt x="132101" y="150921"/>
                  </a:lnTo>
                  <a:lnTo>
                    <a:pt x="140039" y="157824"/>
                  </a:lnTo>
                  <a:lnTo>
                    <a:pt x="148722" y="162965"/>
                  </a:lnTo>
                  <a:lnTo>
                    <a:pt x="160030" y="164559"/>
                  </a:lnTo>
                  <a:lnTo>
                    <a:pt x="177226" y="1599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19341" y="5454348"/>
              <a:ext cx="130966" cy="387716"/>
            </a:xfrm>
            <a:custGeom>
              <a:avLst/>
              <a:gdLst/>
              <a:ahLst/>
              <a:cxnLst/>
              <a:rect l="0" t="0" r="0" b="0"/>
              <a:pathLst>
                <a:path w="130966" h="387716">
                  <a:moveTo>
                    <a:pt x="0" y="137402"/>
                  </a:moveTo>
                  <a:lnTo>
                    <a:pt x="2867" y="146271"/>
                  </a:lnTo>
                  <a:lnTo>
                    <a:pt x="5009" y="155258"/>
                  </a:lnTo>
                  <a:lnTo>
                    <a:pt x="6616" y="165253"/>
                  </a:lnTo>
                  <a:lnTo>
                    <a:pt x="7970" y="176233"/>
                  </a:lnTo>
                  <a:lnTo>
                    <a:pt x="9466" y="188045"/>
                  </a:lnTo>
                  <a:lnTo>
                    <a:pt x="11313" y="200503"/>
                  </a:lnTo>
                  <a:lnTo>
                    <a:pt x="13380" y="213441"/>
                  </a:lnTo>
                  <a:lnTo>
                    <a:pt x="15312" y="226722"/>
                  </a:lnTo>
                  <a:lnTo>
                    <a:pt x="16908" y="240248"/>
                  </a:lnTo>
                  <a:lnTo>
                    <a:pt x="18132" y="254109"/>
                  </a:lnTo>
                  <a:lnTo>
                    <a:pt x="19028" y="268560"/>
                  </a:lnTo>
                  <a:lnTo>
                    <a:pt x="19670" y="283688"/>
                  </a:lnTo>
                  <a:lnTo>
                    <a:pt x="20287" y="299272"/>
                  </a:lnTo>
                  <a:lnTo>
                    <a:pt x="21242" y="314887"/>
                  </a:lnTo>
                  <a:lnTo>
                    <a:pt x="22700" y="330279"/>
                  </a:lnTo>
                  <a:lnTo>
                    <a:pt x="24494" y="345378"/>
                  </a:lnTo>
                  <a:lnTo>
                    <a:pt x="26238" y="360203"/>
                  </a:lnTo>
                  <a:lnTo>
                    <a:pt x="27707" y="374703"/>
                  </a:lnTo>
                  <a:lnTo>
                    <a:pt x="28942" y="385348"/>
                  </a:lnTo>
                  <a:lnTo>
                    <a:pt x="29964" y="387715"/>
                  </a:lnTo>
                  <a:lnTo>
                    <a:pt x="30635" y="383237"/>
                  </a:lnTo>
                  <a:lnTo>
                    <a:pt x="30861" y="374320"/>
                  </a:lnTo>
                  <a:lnTo>
                    <a:pt x="30439" y="362904"/>
                  </a:lnTo>
                  <a:lnTo>
                    <a:pt x="29320" y="350177"/>
                  </a:lnTo>
                  <a:lnTo>
                    <a:pt x="27743" y="336621"/>
                  </a:lnTo>
                  <a:lnTo>
                    <a:pt x="26139" y="322259"/>
                  </a:lnTo>
                  <a:lnTo>
                    <a:pt x="24758" y="307129"/>
                  </a:lnTo>
                  <a:lnTo>
                    <a:pt x="23509" y="291346"/>
                  </a:lnTo>
                  <a:lnTo>
                    <a:pt x="22063" y="275051"/>
                  </a:lnTo>
                  <a:lnTo>
                    <a:pt x="20243" y="258381"/>
                  </a:lnTo>
                  <a:lnTo>
                    <a:pt x="18189" y="241607"/>
                  </a:lnTo>
                  <a:lnTo>
                    <a:pt x="16264" y="225119"/>
                  </a:lnTo>
                  <a:lnTo>
                    <a:pt x="14672" y="209102"/>
                  </a:lnTo>
                  <a:lnTo>
                    <a:pt x="13450" y="193568"/>
                  </a:lnTo>
                  <a:lnTo>
                    <a:pt x="12555" y="178443"/>
                  </a:lnTo>
                  <a:lnTo>
                    <a:pt x="11919" y="163636"/>
                  </a:lnTo>
                  <a:lnTo>
                    <a:pt x="11475" y="149064"/>
                  </a:lnTo>
                  <a:lnTo>
                    <a:pt x="11169" y="134659"/>
                  </a:lnTo>
                  <a:lnTo>
                    <a:pt x="10960" y="120371"/>
                  </a:lnTo>
                  <a:lnTo>
                    <a:pt x="10818" y="106164"/>
                  </a:lnTo>
                  <a:lnTo>
                    <a:pt x="10723" y="92011"/>
                  </a:lnTo>
                  <a:lnTo>
                    <a:pt x="10668" y="77906"/>
                  </a:lnTo>
                  <a:lnTo>
                    <a:pt x="10970" y="64162"/>
                  </a:lnTo>
                  <a:lnTo>
                    <a:pt x="12238" y="51386"/>
                  </a:lnTo>
                  <a:lnTo>
                    <a:pt x="14730" y="39836"/>
                  </a:lnTo>
                  <a:lnTo>
                    <a:pt x="18541" y="29606"/>
                  </a:lnTo>
                  <a:lnTo>
                    <a:pt x="23774" y="20799"/>
                  </a:lnTo>
                  <a:lnTo>
                    <a:pt x="30333" y="13329"/>
                  </a:lnTo>
                  <a:lnTo>
                    <a:pt x="37991" y="7294"/>
                  </a:lnTo>
                  <a:lnTo>
                    <a:pt x="46494" y="3055"/>
                  </a:lnTo>
                  <a:lnTo>
                    <a:pt x="55612" y="650"/>
                  </a:lnTo>
                  <a:lnTo>
                    <a:pt x="65003" y="0"/>
                  </a:lnTo>
                  <a:lnTo>
                    <a:pt x="74227" y="1075"/>
                  </a:lnTo>
                  <a:lnTo>
                    <a:pt x="83057" y="3691"/>
                  </a:lnTo>
                  <a:lnTo>
                    <a:pt x="91461" y="7717"/>
                  </a:lnTo>
                  <a:lnTo>
                    <a:pt x="99492" y="13159"/>
                  </a:lnTo>
                  <a:lnTo>
                    <a:pt x="107220" y="19897"/>
                  </a:lnTo>
                  <a:lnTo>
                    <a:pt x="114394" y="27860"/>
                  </a:lnTo>
                  <a:lnTo>
                    <a:pt x="120461" y="37107"/>
                  </a:lnTo>
                  <a:lnTo>
                    <a:pt x="125204" y="47547"/>
                  </a:lnTo>
                  <a:lnTo>
                    <a:pt x="128558" y="58810"/>
                  </a:lnTo>
                  <a:lnTo>
                    <a:pt x="130443" y="70363"/>
                  </a:lnTo>
                  <a:lnTo>
                    <a:pt x="130965" y="81867"/>
                  </a:lnTo>
                  <a:lnTo>
                    <a:pt x="130197" y="93031"/>
                  </a:lnTo>
                  <a:lnTo>
                    <a:pt x="128095" y="103528"/>
                  </a:lnTo>
                  <a:lnTo>
                    <a:pt x="124758" y="113253"/>
                  </a:lnTo>
                  <a:lnTo>
                    <a:pt x="120401" y="122275"/>
                  </a:lnTo>
                  <a:lnTo>
                    <a:pt x="115261" y="130729"/>
                  </a:lnTo>
                  <a:lnTo>
                    <a:pt x="109541" y="138750"/>
                  </a:lnTo>
                  <a:lnTo>
                    <a:pt x="103244" y="146291"/>
                  </a:lnTo>
                  <a:lnTo>
                    <a:pt x="96186" y="153138"/>
                  </a:lnTo>
                  <a:lnTo>
                    <a:pt x="88339" y="159222"/>
                  </a:lnTo>
                  <a:lnTo>
                    <a:pt x="80258" y="164477"/>
                  </a:lnTo>
                  <a:lnTo>
                    <a:pt x="72200" y="169271"/>
                  </a:lnTo>
                  <a:lnTo>
                    <a:pt x="63454" y="174025"/>
                  </a:lnTo>
                  <a:lnTo>
                    <a:pt x="52642" y="179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06583" y="5475937"/>
              <a:ext cx="129987" cy="168519"/>
            </a:xfrm>
            <a:custGeom>
              <a:avLst/>
              <a:gdLst/>
              <a:ahLst/>
              <a:cxnLst/>
              <a:rect l="0" t="0" r="0" b="0"/>
              <a:pathLst>
                <a:path w="129987" h="168519">
                  <a:moveTo>
                    <a:pt x="65442" y="10528"/>
                  </a:moveTo>
                  <a:lnTo>
                    <a:pt x="56708" y="13529"/>
                  </a:lnTo>
                  <a:lnTo>
                    <a:pt x="49001" y="16952"/>
                  </a:lnTo>
                  <a:lnTo>
                    <a:pt x="41604" y="21152"/>
                  </a:lnTo>
                  <a:lnTo>
                    <a:pt x="34516" y="26225"/>
                  </a:lnTo>
                  <a:lnTo>
                    <a:pt x="27985" y="32355"/>
                  </a:lnTo>
                  <a:lnTo>
                    <a:pt x="22113" y="39539"/>
                  </a:lnTo>
                  <a:lnTo>
                    <a:pt x="16848" y="47626"/>
                  </a:lnTo>
                  <a:lnTo>
                    <a:pt x="12078" y="56421"/>
                  </a:lnTo>
                  <a:lnTo>
                    <a:pt x="7692" y="65741"/>
                  </a:lnTo>
                  <a:lnTo>
                    <a:pt x="3916" y="75439"/>
                  </a:lnTo>
                  <a:lnTo>
                    <a:pt x="1284" y="85399"/>
                  </a:lnTo>
                  <a:lnTo>
                    <a:pt x="0" y="95543"/>
                  </a:lnTo>
                  <a:lnTo>
                    <a:pt x="122" y="105812"/>
                  </a:lnTo>
                  <a:lnTo>
                    <a:pt x="1724" y="116167"/>
                  </a:lnTo>
                  <a:lnTo>
                    <a:pt x="4697" y="126569"/>
                  </a:lnTo>
                  <a:lnTo>
                    <a:pt x="8964" y="136673"/>
                  </a:lnTo>
                  <a:lnTo>
                    <a:pt x="14569" y="145853"/>
                  </a:lnTo>
                  <a:lnTo>
                    <a:pt x="21412" y="153831"/>
                  </a:lnTo>
                  <a:lnTo>
                    <a:pt x="29275" y="160339"/>
                  </a:lnTo>
                  <a:lnTo>
                    <a:pt x="37923" y="164962"/>
                  </a:lnTo>
                  <a:lnTo>
                    <a:pt x="47141" y="167658"/>
                  </a:lnTo>
                  <a:lnTo>
                    <a:pt x="56601" y="168518"/>
                  </a:lnTo>
                  <a:lnTo>
                    <a:pt x="65872" y="167592"/>
                  </a:lnTo>
                  <a:lnTo>
                    <a:pt x="74735" y="165079"/>
                  </a:lnTo>
                  <a:lnTo>
                    <a:pt x="83159" y="161124"/>
                  </a:lnTo>
                  <a:lnTo>
                    <a:pt x="91205" y="155730"/>
                  </a:lnTo>
                  <a:lnTo>
                    <a:pt x="98947" y="149030"/>
                  </a:lnTo>
                  <a:lnTo>
                    <a:pt x="106301" y="141261"/>
                  </a:lnTo>
                  <a:lnTo>
                    <a:pt x="113020" y="132676"/>
                  </a:lnTo>
                  <a:lnTo>
                    <a:pt x="119015" y="123496"/>
                  </a:lnTo>
                  <a:lnTo>
                    <a:pt x="124024" y="113891"/>
                  </a:lnTo>
                  <a:lnTo>
                    <a:pt x="127558" y="103991"/>
                  </a:lnTo>
                  <a:lnTo>
                    <a:pt x="129488" y="93888"/>
                  </a:lnTo>
                  <a:lnTo>
                    <a:pt x="129986" y="83646"/>
                  </a:lnTo>
                  <a:lnTo>
                    <a:pt x="129341" y="73310"/>
                  </a:lnTo>
                  <a:lnTo>
                    <a:pt x="127831" y="62915"/>
                  </a:lnTo>
                  <a:lnTo>
                    <a:pt x="125532" y="52646"/>
                  </a:lnTo>
                  <a:lnTo>
                    <a:pt x="122320" y="42824"/>
                  </a:lnTo>
                  <a:lnTo>
                    <a:pt x="118203" y="33596"/>
                  </a:lnTo>
                  <a:lnTo>
                    <a:pt x="113425" y="25236"/>
                  </a:lnTo>
                  <a:lnTo>
                    <a:pt x="107812" y="17409"/>
                  </a:lnTo>
                  <a:lnTo>
                    <a:pt x="99752" y="9427"/>
                  </a:lnTo>
                  <a:lnTo>
                    <a:pt x="864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01080" y="5181139"/>
              <a:ext cx="18345" cy="410612"/>
            </a:xfrm>
            <a:custGeom>
              <a:avLst/>
              <a:gdLst/>
              <a:ahLst/>
              <a:cxnLst/>
              <a:rect l="0" t="0" r="0" b="0"/>
              <a:pathLst>
                <a:path w="18345" h="410612">
                  <a:moveTo>
                    <a:pt x="7815" y="0"/>
                  </a:moveTo>
                  <a:lnTo>
                    <a:pt x="4949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3" y="98138"/>
                  </a:lnTo>
                  <a:lnTo>
                    <a:pt x="5425" y="112386"/>
                  </a:lnTo>
                  <a:lnTo>
                    <a:pt x="6145" y="127029"/>
                  </a:lnTo>
                  <a:lnTo>
                    <a:pt x="6664" y="141741"/>
                  </a:lnTo>
                  <a:lnTo>
                    <a:pt x="7029" y="156706"/>
                  </a:lnTo>
                  <a:lnTo>
                    <a:pt x="7282" y="172498"/>
                  </a:lnTo>
                  <a:lnTo>
                    <a:pt x="7455" y="189377"/>
                  </a:lnTo>
                  <a:lnTo>
                    <a:pt x="7573" y="207137"/>
                  </a:lnTo>
                  <a:lnTo>
                    <a:pt x="7653" y="225291"/>
                  </a:lnTo>
                  <a:lnTo>
                    <a:pt x="7707" y="243500"/>
                  </a:lnTo>
                  <a:lnTo>
                    <a:pt x="7743" y="261457"/>
                  </a:lnTo>
                  <a:lnTo>
                    <a:pt x="7767" y="278814"/>
                  </a:lnTo>
                  <a:lnTo>
                    <a:pt x="7787" y="295443"/>
                  </a:lnTo>
                  <a:lnTo>
                    <a:pt x="7971" y="311236"/>
                  </a:lnTo>
                  <a:lnTo>
                    <a:pt x="8627" y="326009"/>
                  </a:lnTo>
                  <a:lnTo>
                    <a:pt x="9880" y="339761"/>
                  </a:lnTo>
                  <a:lnTo>
                    <a:pt x="11545" y="352572"/>
                  </a:lnTo>
                  <a:lnTo>
                    <a:pt x="13374" y="365982"/>
                  </a:lnTo>
                  <a:lnTo>
                    <a:pt x="15530" y="383406"/>
                  </a:lnTo>
                  <a:lnTo>
                    <a:pt x="18344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93123" y="549699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3"/>
                  </a:lnTo>
                  <a:lnTo>
                    <a:pt x="2737" y="46624"/>
                  </a:lnTo>
                  <a:lnTo>
                    <a:pt x="1888" y="59284"/>
                  </a:lnTo>
                  <a:lnTo>
                    <a:pt x="1290" y="72321"/>
                  </a:lnTo>
                  <a:lnTo>
                    <a:pt x="875" y="85030"/>
                  </a:lnTo>
                  <a:lnTo>
                    <a:pt x="545" y="97381"/>
                  </a:lnTo>
                  <a:lnTo>
                    <a:pt x="271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14180" y="53601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07734" y="5391709"/>
              <a:ext cx="140707" cy="273742"/>
            </a:xfrm>
            <a:custGeom>
              <a:avLst/>
              <a:gdLst/>
              <a:ahLst/>
              <a:cxnLst/>
              <a:rect l="0" t="0" r="0" b="0"/>
              <a:pathLst>
                <a:path w="140707" h="273742">
                  <a:moveTo>
                    <a:pt x="85431" y="0"/>
                  </a:moveTo>
                  <a:lnTo>
                    <a:pt x="73830" y="135"/>
                  </a:lnTo>
                  <a:lnTo>
                    <a:pt x="63981" y="1414"/>
                  </a:lnTo>
                  <a:lnTo>
                    <a:pt x="54976" y="4012"/>
                  </a:lnTo>
                  <a:lnTo>
                    <a:pt x="46534" y="7904"/>
                  </a:lnTo>
                  <a:lnTo>
                    <a:pt x="38507" y="13185"/>
                  </a:lnTo>
                  <a:lnTo>
                    <a:pt x="30789" y="19771"/>
                  </a:lnTo>
                  <a:lnTo>
                    <a:pt x="23457" y="27445"/>
                  </a:lnTo>
                  <a:lnTo>
                    <a:pt x="16754" y="35956"/>
                  </a:lnTo>
                  <a:lnTo>
                    <a:pt x="10772" y="45082"/>
                  </a:lnTo>
                  <a:lnTo>
                    <a:pt x="5772" y="54648"/>
                  </a:lnTo>
                  <a:lnTo>
                    <a:pt x="2244" y="64522"/>
                  </a:lnTo>
                  <a:lnTo>
                    <a:pt x="323" y="74602"/>
                  </a:lnTo>
                  <a:lnTo>
                    <a:pt x="0" y="84659"/>
                  </a:lnTo>
                  <a:lnTo>
                    <a:pt x="1296" y="94338"/>
                  </a:lnTo>
                  <a:lnTo>
                    <a:pt x="4065" y="103469"/>
                  </a:lnTo>
                  <a:lnTo>
                    <a:pt x="8364" y="111736"/>
                  </a:lnTo>
                  <a:lnTo>
                    <a:pt x="14522" y="118611"/>
                  </a:lnTo>
                  <a:lnTo>
                    <a:pt x="22548" y="123941"/>
                  </a:lnTo>
                  <a:lnTo>
                    <a:pt x="32021" y="128046"/>
                  </a:lnTo>
                  <a:lnTo>
                    <a:pt x="42288" y="131508"/>
                  </a:lnTo>
                  <a:lnTo>
                    <a:pt x="52895" y="134731"/>
                  </a:lnTo>
                  <a:lnTo>
                    <a:pt x="63607" y="137917"/>
                  </a:lnTo>
                  <a:lnTo>
                    <a:pt x="74326" y="141144"/>
                  </a:lnTo>
                  <a:lnTo>
                    <a:pt x="85009" y="144436"/>
                  </a:lnTo>
                  <a:lnTo>
                    <a:pt x="95488" y="147954"/>
                  </a:lnTo>
                  <a:lnTo>
                    <a:pt x="105458" y="151994"/>
                  </a:lnTo>
                  <a:lnTo>
                    <a:pt x="114788" y="156683"/>
                  </a:lnTo>
                  <a:lnTo>
                    <a:pt x="123190" y="162307"/>
                  </a:lnTo>
                  <a:lnTo>
                    <a:pt x="130157" y="169370"/>
                  </a:lnTo>
                  <a:lnTo>
                    <a:pt x="135534" y="178011"/>
                  </a:lnTo>
                  <a:lnTo>
                    <a:pt x="139162" y="187900"/>
                  </a:lnTo>
                  <a:lnTo>
                    <a:pt x="140706" y="198445"/>
                  </a:lnTo>
                  <a:lnTo>
                    <a:pt x="140179" y="209231"/>
                  </a:lnTo>
                  <a:lnTo>
                    <a:pt x="137555" y="219724"/>
                  </a:lnTo>
                  <a:lnTo>
                    <a:pt x="132604" y="229230"/>
                  </a:lnTo>
                  <a:lnTo>
                    <a:pt x="125423" y="237468"/>
                  </a:lnTo>
                  <a:lnTo>
                    <a:pt x="116365" y="244506"/>
                  </a:lnTo>
                  <a:lnTo>
                    <a:pt x="105853" y="250557"/>
                  </a:lnTo>
                  <a:lnTo>
                    <a:pt x="94272" y="255849"/>
                  </a:lnTo>
                  <a:lnTo>
                    <a:pt x="81959" y="260439"/>
                  </a:lnTo>
                  <a:lnTo>
                    <a:pt x="67688" y="264648"/>
                  </a:lnTo>
                  <a:lnTo>
                    <a:pt x="46860" y="268852"/>
                  </a:lnTo>
                  <a:lnTo>
                    <a:pt x="11731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707069" y="3063224"/>
            <a:ext cx="483688" cy="411181"/>
            <a:chOff x="5707069" y="3063224"/>
            <a:chExt cx="483688" cy="411181"/>
          </a:xfrm>
        </p:grpSpPr>
        <p:sp>
          <p:nvSpPr>
            <p:cNvPr id="102" name="Freeform 101"/>
            <p:cNvSpPr/>
            <p:nvPr/>
          </p:nvSpPr>
          <p:spPr>
            <a:xfrm>
              <a:off x="5707069" y="3076907"/>
              <a:ext cx="213987" cy="397498"/>
            </a:xfrm>
            <a:custGeom>
              <a:avLst/>
              <a:gdLst/>
              <a:ahLst/>
              <a:cxnLst/>
              <a:rect l="0" t="0" r="0" b="0"/>
              <a:pathLst>
                <a:path w="213987" h="397498">
                  <a:moveTo>
                    <a:pt x="115190" y="397497"/>
                  </a:moveTo>
                  <a:lnTo>
                    <a:pt x="112256" y="388629"/>
                  </a:lnTo>
                  <a:lnTo>
                    <a:pt x="109474" y="379642"/>
                  </a:lnTo>
                  <a:lnTo>
                    <a:pt x="106574" y="369646"/>
                  </a:lnTo>
                  <a:lnTo>
                    <a:pt x="103534" y="358666"/>
                  </a:lnTo>
                  <a:lnTo>
                    <a:pt x="100369" y="346855"/>
                  </a:lnTo>
                  <a:lnTo>
                    <a:pt x="97101" y="334396"/>
                  </a:lnTo>
                  <a:lnTo>
                    <a:pt x="93590" y="321458"/>
                  </a:lnTo>
                  <a:lnTo>
                    <a:pt x="89550" y="308177"/>
                  </a:lnTo>
                  <a:lnTo>
                    <a:pt x="84872" y="294655"/>
                  </a:lnTo>
                  <a:lnTo>
                    <a:pt x="79765" y="280967"/>
                  </a:lnTo>
                  <a:lnTo>
                    <a:pt x="74644" y="267165"/>
                  </a:lnTo>
                  <a:lnTo>
                    <a:pt x="69752" y="253290"/>
                  </a:lnTo>
                  <a:lnTo>
                    <a:pt x="64994" y="239531"/>
                  </a:lnTo>
                  <a:lnTo>
                    <a:pt x="60039" y="226213"/>
                  </a:lnTo>
                  <a:lnTo>
                    <a:pt x="54711" y="213476"/>
                  </a:lnTo>
                  <a:lnTo>
                    <a:pt x="49148" y="201295"/>
                  </a:lnTo>
                  <a:lnTo>
                    <a:pt x="43714" y="189575"/>
                  </a:lnTo>
                  <a:lnTo>
                    <a:pt x="38608" y="178208"/>
                  </a:lnTo>
                  <a:lnTo>
                    <a:pt x="33705" y="167098"/>
                  </a:lnTo>
                  <a:lnTo>
                    <a:pt x="28652" y="156171"/>
                  </a:lnTo>
                  <a:lnTo>
                    <a:pt x="23258" y="145371"/>
                  </a:lnTo>
                  <a:lnTo>
                    <a:pt x="17652" y="134659"/>
                  </a:lnTo>
                  <a:lnTo>
                    <a:pt x="12189" y="124007"/>
                  </a:lnTo>
                  <a:lnTo>
                    <a:pt x="7081" y="113395"/>
                  </a:lnTo>
                  <a:lnTo>
                    <a:pt x="2856" y="102811"/>
                  </a:lnTo>
                  <a:lnTo>
                    <a:pt x="388" y="92245"/>
                  </a:lnTo>
                  <a:lnTo>
                    <a:pt x="0" y="81697"/>
                  </a:lnTo>
                  <a:lnTo>
                    <a:pt x="1693" y="71324"/>
                  </a:lnTo>
                  <a:lnTo>
                    <a:pt x="5412" y="61433"/>
                  </a:lnTo>
                  <a:lnTo>
                    <a:pt x="10918" y="52150"/>
                  </a:lnTo>
                  <a:lnTo>
                    <a:pt x="18019" y="43442"/>
                  </a:lnTo>
                  <a:lnTo>
                    <a:pt x="26672" y="35207"/>
                  </a:lnTo>
                  <a:lnTo>
                    <a:pt x="36709" y="27341"/>
                  </a:lnTo>
                  <a:lnTo>
                    <a:pt x="47869" y="20075"/>
                  </a:lnTo>
                  <a:lnTo>
                    <a:pt x="59884" y="13947"/>
                  </a:lnTo>
                  <a:lnTo>
                    <a:pt x="72521" y="9159"/>
                  </a:lnTo>
                  <a:lnTo>
                    <a:pt x="85599" y="5604"/>
                  </a:lnTo>
                  <a:lnTo>
                    <a:pt x="98985" y="3052"/>
                  </a:lnTo>
                  <a:lnTo>
                    <a:pt x="112577" y="1265"/>
                  </a:lnTo>
                  <a:lnTo>
                    <a:pt x="126144" y="199"/>
                  </a:lnTo>
                  <a:lnTo>
                    <a:pt x="139334" y="0"/>
                  </a:lnTo>
                  <a:lnTo>
                    <a:pt x="151980" y="686"/>
                  </a:lnTo>
                  <a:lnTo>
                    <a:pt x="163931" y="2468"/>
                  </a:lnTo>
                  <a:lnTo>
                    <a:pt x="174964" y="5799"/>
                  </a:lnTo>
                  <a:lnTo>
                    <a:pt x="185043" y="10789"/>
                  </a:lnTo>
                  <a:lnTo>
                    <a:pt x="193965" y="17414"/>
                  </a:lnTo>
                  <a:lnTo>
                    <a:pt x="201288" y="25681"/>
                  </a:lnTo>
                  <a:lnTo>
                    <a:pt x="206912" y="35431"/>
                  </a:lnTo>
                  <a:lnTo>
                    <a:pt x="210877" y="46554"/>
                  </a:lnTo>
                  <a:lnTo>
                    <a:pt x="213180" y="59069"/>
                  </a:lnTo>
                  <a:lnTo>
                    <a:pt x="213986" y="72847"/>
                  </a:lnTo>
                  <a:lnTo>
                    <a:pt x="213410" y="87334"/>
                  </a:lnTo>
                  <a:lnTo>
                    <a:pt x="211437" y="101671"/>
                  </a:lnTo>
                  <a:lnTo>
                    <a:pt x="208183" y="115380"/>
                  </a:lnTo>
                  <a:lnTo>
                    <a:pt x="203710" y="128193"/>
                  </a:lnTo>
                  <a:lnTo>
                    <a:pt x="197960" y="139880"/>
                  </a:lnTo>
                  <a:lnTo>
                    <a:pt x="191023" y="150443"/>
                  </a:lnTo>
                  <a:lnTo>
                    <a:pt x="183263" y="160046"/>
                  </a:lnTo>
                  <a:lnTo>
                    <a:pt x="175217" y="168898"/>
                  </a:lnTo>
                  <a:lnTo>
                    <a:pt x="167216" y="177194"/>
                  </a:lnTo>
                  <a:lnTo>
                    <a:pt x="159387" y="185091"/>
                  </a:lnTo>
                  <a:lnTo>
                    <a:pt x="151750" y="192710"/>
                  </a:lnTo>
                  <a:lnTo>
                    <a:pt x="144280" y="200129"/>
                  </a:lnTo>
                  <a:lnTo>
                    <a:pt x="136859" y="207303"/>
                  </a:lnTo>
                  <a:lnTo>
                    <a:pt x="128348" y="214869"/>
                  </a:lnTo>
                  <a:lnTo>
                    <a:pt x="115765" y="224610"/>
                  </a:lnTo>
                  <a:lnTo>
                    <a:pt x="94133" y="2395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62513" y="3063224"/>
              <a:ext cx="228244" cy="390124"/>
            </a:xfrm>
            <a:custGeom>
              <a:avLst/>
              <a:gdLst/>
              <a:ahLst/>
              <a:cxnLst/>
              <a:rect l="0" t="0" r="0" b="0"/>
              <a:pathLst>
                <a:path w="228244" h="390124">
                  <a:moveTo>
                    <a:pt x="49259" y="390123"/>
                  </a:moveTo>
                  <a:lnTo>
                    <a:pt x="46392" y="381254"/>
                  </a:lnTo>
                  <a:lnTo>
                    <a:pt x="44250" y="372268"/>
                  </a:lnTo>
                  <a:lnTo>
                    <a:pt x="42648" y="362273"/>
                  </a:lnTo>
                  <a:lnTo>
                    <a:pt x="41468" y="351292"/>
                  </a:lnTo>
                  <a:lnTo>
                    <a:pt x="40618" y="339481"/>
                  </a:lnTo>
                  <a:lnTo>
                    <a:pt x="40016" y="327022"/>
                  </a:lnTo>
                  <a:lnTo>
                    <a:pt x="39429" y="314084"/>
                  </a:lnTo>
                  <a:lnTo>
                    <a:pt x="38497" y="300803"/>
                  </a:lnTo>
                  <a:lnTo>
                    <a:pt x="37049" y="287277"/>
                  </a:lnTo>
                  <a:lnTo>
                    <a:pt x="35093" y="273416"/>
                  </a:lnTo>
                  <a:lnTo>
                    <a:pt x="32708" y="258965"/>
                  </a:lnTo>
                  <a:lnTo>
                    <a:pt x="29993" y="243833"/>
                  </a:lnTo>
                  <a:lnTo>
                    <a:pt x="27035" y="228076"/>
                  </a:lnTo>
                  <a:lnTo>
                    <a:pt x="23904" y="211813"/>
                  </a:lnTo>
                  <a:lnTo>
                    <a:pt x="20657" y="195171"/>
                  </a:lnTo>
                  <a:lnTo>
                    <a:pt x="17495" y="178419"/>
                  </a:lnTo>
                  <a:lnTo>
                    <a:pt x="14751" y="161947"/>
                  </a:lnTo>
                  <a:lnTo>
                    <a:pt x="12568" y="145942"/>
                  </a:lnTo>
                  <a:lnTo>
                    <a:pt x="10765" y="130416"/>
                  </a:lnTo>
                  <a:lnTo>
                    <a:pt x="8938" y="115296"/>
                  </a:lnTo>
                  <a:lnTo>
                    <a:pt x="6860" y="100494"/>
                  </a:lnTo>
                  <a:lnTo>
                    <a:pt x="4632" y="85924"/>
                  </a:lnTo>
                  <a:lnTo>
                    <a:pt x="2589" y="71520"/>
                  </a:lnTo>
                  <a:lnTo>
                    <a:pt x="928" y="57243"/>
                  </a:lnTo>
                  <a:lnTo>
                    <a:pt x="0" y="43382"/>
                  </a:lnTo>
                  <a:lnTo>
                    <a:pt x="366" y="30527"/>
                  </a:lnTo>
                  <a:lnTo>
                    <a:pt x="2212" y="18937"/>
                  </a:lnTo>
                  <a:lnTo>
                    <a:pt x="5428" y="9199"/>
                  </a:lnTo>
                  <a:lnTo>
                    <a:pt x="10599" y="2640"/>
                  </a:lnTo>
                  <a:lnTo>
                    <a:pt x="17695" y="0"/>
                  </a:lnTo>
                  <a:lnTo>
                    <a:pt x="25037" y="933"/>
                  </a:lnTo>
                  <a:lnTo>
                    <a:pt x="32180" y="4680"/>
                  </a:lnTo>
                  <a:lnTo>
                    <a:pt x="39178" y="10504"/>
                  </a:lnTo>
                  <a:lnTo>
                    <a:pt x="46118" y="17807"/>
                  </a:lnTo>
                  <a:lnTo>
                    <a:pt x="53055" y="26141"/>
                  </a:lnTo>
                  <a:lnTo>
                    <a:pt x="60170" y="35185"/>
                  </a:lnTo>
                  <a:lnTo>
                    <a:pt x="67778" y="44713"/>
                  </a:lnTo>
                  <a:lnTo>
                    <a:pt x="76001" y="54575"/>
                  </a:lnTo>
                  <a:lnTo>
                    <a:pt x="84641" y="64825"/>
                  </a:lnTo>
                  <a:lnTo>
                    <a:pt x="93286" y="75701"/>
                  </a:lnTo>
                  <a:lnTo>
                    <a:pt x="101692" y="87271"/>
                  </a:lnTo>
                  <a:lnTo>
                    <a:pt x="109793" y="99145"/>
                  </a:lnTo>
                  <a:lnTo>
                    <a:pt x="117613" y="110583"/>
                  </a:lnTo>
                  <a:lnTo>
                    <a:pt x="125206" y="121210"/>
                  </a:lnTo>
                  <a:lnTo>
                    <a:pt x="132626" y="131312"/>
                  </a:lnTo>
                  <a:lnTo>
                    <a:pt x="139923" y="141622"/>
                  </a:lnTo>
                  <a:lnTo>
                    <a:pt x="147132" y="152556"/>
                  </a:lnTo>
                  <a:lnTo>
                    <a:pt x="154279" y="164038"/>
                  </a:lnTo>
                  <a:lnTo>
                    <a:pt x="161386" y="175678"/>
                  </a:lnTo>
                  <a:lnTo>
                    <a:pt x="168458" y="187217"/>
                  </a:lnTo>
                  <a:lnTo>
                    <a:pt x="175344" y="198560"/>
                  </a:lnTo>
                  <a:lnTo>
                    <a:pt x="181741" y="209702"/>
                  </a:lnTo>
                  <a:lnTo>
                    <a:pt x="187525" y="220675"/>
                  </a:lnTo>
                  <a:lnTo>
                    <a:pt x="192730" y="231517"/>
                  </a:lnTo>
                  <a:lnTo>
                    <a:pt x="197460" y="242263"/>
                  </a:lnTo>
                  <a:lnTo>
                    <a:pt x="201828" y="252927"/>
                  </a:lnTo>
                  <a:lnTo>
                    <a:pt x="205974" y="263076"/>
                  </a:lnTo>
                  <a:lnTo>
                    <a:pt x="210574" y="272831"/>
                  </a:lnTo>
                  <a:lnTo>
                    <a:pt x="217150" y="283049"/>
                  </a:lnTo>
                  <a:lnTo>
                    <a:pt x="228243" y="29536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32829" y="328489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16" y="2934"/>
                  </a:lnTo>
                  <a:lnTo>
                    <a:pt x="87429" y="5716"/>
                  </a:lnTo>
                  <a:lnTo>
                    <a:pt x="77439" y="8616"/>
                  </a:lnTo>
                  <a:lnTo>
                    <a:pt x="66632" y="11656"/>
                  </a:lnTo>
                  <a:lnTo>
                    <a:pt x="55468" y="14821"/>
                  </a:lnTo>
                  <a:lnTo>
                    <a:pt x="44276" y="18080"/>
                  </a:lnTo>
                  <a:lnTo>
                    <a:pt x="33644" y="21257"/>
                  </a:lnTo>
                  <a:lnTo>
                    <a:pt x="23450" y="24344"/>
                  </a:lnTo>
                  <a:lnTo>
                    <a:pt x="12802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980394" y="3095378"/>
            <a:ext cx="1242364" cy="263213"/>
            <a:chOff x="6980394" y="3095378"/>
            <a:chExt cx="1242364" cy="263213"/>
          </a:xfrm>
        </p:grpSpPr>
        <p:sp>
          <p:nvSpPr>
            <p:cNvPr id="106" name="Freeform 105"/>
            <p:cNvSpPr/>
            <p:nvPr/>
          </p:nvSpPr>
          <p:spPr>
            <a:xfrm>
              <a:off x="6980394" y="3190134"/>
              <a:ext cx="642239" cy="136872"/>
            </a:xfrm>
            <a:custGeom>
              <a:avLst/>
              <a:gdLst/>
              <a:ahLst/>
              <a:cxnLst/>
              <a:rect l="0" t="0" r="0" b="0"/>
              <a:pathLst>
                <a:path w="642239" h="136872">
                  <a:moveTo>
                    <a:pt x="0" y="136871"/>
                  </a:moveTo>
                  <a:lnTo>
                    <a:pt x="6002" y="131137"/>
                  </a:lnTo>
                  <a:lnTo>
                    <a:pt x="12847" y="126853"/>
                  </a:lnTo>
                  <a:lnTo>
                    <a:pt x="21239" y="123643"/>
                  </a:lnTo>
                  <a:lnTo>
                    <a:pt x="31039" y="121109"/>
                  </a:lnTo>
                  <a:lnTo>
                    <a:pt x="42001" y="118763"/>
                  </a:lnTo>
                  <a:lnTo>
                    <a:pt x="53862" y="116315"/>
                  </a:lnTo>
                  <a:lnTo>
                    <a:pt x="66385" y="113660"/>
                  </a:lnTo>
                  <a:lnTo>
                    <a:pt x="79382" y="110796"/>
                  </a:lnTo>
                  <a:lnTo>
                    <a:pt x="92710" y="107753"/>
                  </a:lnTo>
                  <a:lnTo>
                    <a:pt x="106268" y="104573"/>
                  </a:lnTo>
                  <a:lnTo>
                    <a:pt x="119982" y="101292"/>
                  </a:lnTo>
                  <a:lnTo>
                    <a:pt x="133798" y="97940"/>
                  </a:lnTo>
                  <a:lnTo>
                    <a:pt x="147516" y="94537"/>
                  </a:lnTo>
                  <a:lnTo>
                    <a:pt x="160808" y="91100"/>
                  </a:lnTo>
                  <a:lnTo>
                    <a:pt x="173536" y="87639"/>
                  </a:lnTo>
                  <a:lnTo>
                    <a:pt x="186051" y="84162"/>
                  </a:lnTo>
                  <a:lnTo>
                    <a:pt x="199060" y="80675"/>
                  </a:lnTo>
                  <a:lnTo>
                    <a:pt x="212919" y="77180"/>
                  </a:lnTo>
                  <a:lnTo>
                    <a:pt x="227331" y="73681"/>
                  </a:lnTo>
                  <a:lnTo>
                    <a:pt x="241553" y="70177"/>
                  </a:lnTo>
                  <a:lnTo>
                    <a:pt x="255165" y="66672"/>
                  </a:lnTo>
                  <a:lnTo>
                    <a:pt x="268407" y="63166"/>
                  </a:lnTo>
                  <a:lnTo>
                    <a:pt x="281971" y="59658"/>
                  </a:lnTo>
                  <a:lnTo>
                    <a:pt x="296240" y="56154"/>
                  </a:lnTo>
                  <a:lnTo>
                    <a:pt x="311112" y="52819"/>
                  </a:lnTo>
                  <a:lnTo>
                    <a:pt x="326181" y="49958"/>
                  </a:lnTo>
                  <a:lnTo>
                    <a:pt x="341172" y="47697"/>
                  </a:lnTo>
                  <a:lnTo>
                    <a:pt x="355815" y="45841"/>
                  </a:lnTo>
                  <a:lnTo>
                    <a:pt x="369794" y="43980"/>
                  </a:lnTo>
                  <a:lnTo>
                    <a:pt x="383011" y="41873"/>
                  </a:lnTo>
                  <a:lnTo>
                    <a:pt x="395699" y="39457"/>
                  </a:lnTo>
                  <a:lnTo>
                    <a:pt x="408299" y="36755"/>
                  </a:lnTo>
                  <a:lnTo>
                    <a:pt x="421074" y="33824"/>
                  </a:lnTo>
                  <a:lnTo>
                    <a:pt x="433945" y="30719"/>
                  </a:lnTo>
                  <a:lnTo>
                    <a:pt x="446593" y="27489"/>
                  </a:lnTo>
                  <a:lnTo>
                    <a:pt x="458846" y="24171"/>
                  </a:lnTo>
                  <a:lnTo>
                    <a:pt x="470683" y="20791"/>
                  </a:lnTo>
                  <a:lnTo>
                    <a:pt x="482165" y="17369"/>
                  </a:lnTo>
                  <a:lnTo>
                    <a:pt x="493378" y="13923"/>
                  </a:lnTo>
                  <a:lnTo>
                    <a:pt x="504722" y="10627"/>
                  </a:lnTo>
                  <a:lnTo>
                    <a:pt x="516871" y="7792"/>
                  </a:lnTo>
                  <a:lnTo>
                    <a:pt x="530122" y="5553"/>
                  </a:lnTo>
                  <a:lnTo>
                    <a:pt x="544279" y="3881"/>
                  </a:lnTo>
                  <a:lnTo>
                    <a:pt x="558853" y="2676"/>
                  </a:lnTo>
                  <a:lnTo>
                    <a:pt x="573495" y="1828"/>
                  </a:lnTo>
                  <a:lnTo>
                    <a:pt x="587640" y="1239"/>
                  </a:lnTo>
                  <a:lnTo>
                    <a:pt x="601934" y="772"/>
                  </a:lnTo>
                  <a:lnTo>
                    <a:pt x="618746" y="382"/>
                  </a:lnTo>
                  <a:lnTo>
                    <a:pt x="6422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06986" y="3116435"/>
              <a:ext cx="225231" cy="242156"/>
            </a:xfrm>
            <a:custGeom>
              <a:avLst/>
              <a:gdLst/>
              <a:ahLst/>
              <a:cxnLst/>
              <a:rect l="0" t="0" r="0" b="0"/>
              <a:pathLst>
                <a:path w="225231" h="242156">
                  <a:moveTo>
                    <a:pt x="10402" y="242155"/>
                  </a:moveTo>
                  <a:lnTo>
                    <a:pt x="7536" y="233287"/>
                  </a:lnTo>
                  <a:lnTo>
                    <a:pt x="5394" y="224301"/>
                  </a:lnTo>
                  <a:lnTo>
                    <a:pt x="3791" y="214305"/>
                  </a:lnTo>
                  <a:lnTo>
                    <a:pt x="2610" y="203324"/>
                  </a:lnTo>
                  <a:lnTo>
                    <a:pt x="1762" y="191513"/>
                  </a:lnTo>
                  <a:lnTo>
                    <a:pt x="1164" y="179049"/>
                  </a:lnTo>
                  <a:lnTo>
                    <a:pt x="750" y="165939"/>
                  </a:lnTo>
                  <a:lnTo>
                    <a:pt x="465" y="152010"/>
                  </a:lnTo>
                  <a:lnTo>
                    <a:pt x="272" y="137239"/>
                  </a:lnTo>
                  <a:lnTo>
                    <a:pt x="142" y="121898"/>
                  </a:lnTo>
                  <a:lnTo>
                    <a:pt x="54" y="106448"/>
                  </a:lnTo>
                  <a:lnTo>
                    <a:pt x="0" y="91166"/>
                  </a:lnTo>
                  <a:lnTo>
                    <a:pt x="133" y="76142"/>
                  </a:lnTo>
                  <a:lnTo>
                    <a:pt x="754" y="61367"/>
                  </a:lnTo>
                  <a:lnTo>
                    <a:pt x="1993" y="46826"/>
                  </a:lnTo>
                  <a:lnTo>
                    <a:pt x="4002" y="33455"/>
                  </a:lnTo>
                  <a:lnTo>
                    <a:pt x="7737" y="23163"/>
                  </a:lnTo>
                  <a:lnTo>
                    <a:pt x="13293" y="17166"/>
                  </a:lnTo>
                  <a:lnTo>
                    <a:pt x="18964" y="15640"/>
                  </a:lnTo>
                  <a:lnTo>
                    <a:pt x="24166" y="17743"/>
                  </a:lnTo>
                  <a:lnTo>
                    <a:pt x="29054" y="22494"/>
                  </a:lnTo>
                  <a:lnTo>
                    <a:pt x="34049" y="29099"/>
                  </a:lnTo>
                  <a:lnTo>
                    <a:pt x="39382" y="36974"/>
                  </a:lnTo>
                  <a:lnTo>
                    <a:pt x="45103" y="45547"/>
                  </a:lnTo>
                  <a:lnTo>
                    <a:pt x="51169" y="54232"/>
                  </a:lnTo>
                  <a:lnTo>
                    <a:pt x="57510" y="62710"/>
                  </a:lnTo>
                  <a:lnTo>
                    <a:pt x="64055" y="71050"/>
                  </a:lnTo>
                  <a:lnTo>
                    <a:pt x="70747" y="79572"/>
                  </a:lnTo>
                  <a:lnTo>
                    <a:pt x="77544" y="88458"/>
                  </a:lnTo>
                  <a:lnTo>
                    <a:pt x="84412" y="97734"/>
                  </a:lnTo>
                  <a:lnTo>
                    <a:pt x="91328" y="107348"/>
                  </a:lnTo>
                  <a:lnTo>
                    <a:pt x="98279" y="117223"/>
                  </a:lnTo>
                  <a:lnTo>
                    <a:pt x="105252" y="127126"/>
                  </a:lnTo>
                  <a:lnTo>
                    <a:pt x="112240" y="136695"/>
                  </a:lnTo>
                  <a:lnTo>
                    <a:pt x="119244" y="145754"/>
                  </a:lnTo>
                  <a:lnTo>
                    <a:pt x="126421" y="154140"/>
                  </a:lnTo>
                  <a:lnTo>
                    <a:pt x="134078" y="161626"/>
                  </a:lnTo>
                  <a:lnTo>
                    <a:pt x="142345" y="168180"/>
                  </a:lnTo>
                  <a:lnTo>
                    <a:pt x="151186" y="173921"/>
                  </a:lnTo>
                  <a:lnTo>
                    <a:pt x="160498" y="179019"/>
                  </a:lnTo>
                  <a:lnTo>
                    <a:pt x="170167" y="183620"/>
                  </a:lnTo>
                  <a:lnTo>
                    <a:pt x="179931" y="187202"/>
                  </a:lnTo>
                  <a:lnTo>
                    <a:pt x="189405" y="188640"/>
                  </a:lnTo>
                  <a:lnTo>
                    <a:pt x="198395" y="187486"/>
                  </a:lnTo>
                  <a:lnTo>
                    <a:pt x="206565" y="183760"/>
                  </a:lnTo>
                  <a:lnTo>
                    <a:pt x="213374" y="177595"/>
                  </a:lnTo>
                  <a:lnTo>
                    <a:pt x="218651" y="169331"/>
                  </a:lnTo>
                  <a:lnTo>
                    <a:pt x="222381" y="159241"/>
                  </a:lnTo>
                  <a:lnTo>
                    <a:pt x="224527" y="147437"/>
                  </a:lnTo>
                  <a:lnTo>
                    <a:pt x="225230" y="134137"/>
                  </a:lnTo>
                  <a:lnTo>
                    <a:pt x="224756" y="119804"/>
                  </a:lnTo>
                  <a:lnTo>
                    <a:pt x="223384" y="105039"/>
                  </a:lnTo>
                  <a:lnTo>
                    <a:pt x="221355" y="90225"/>
                  </a:lnTo>
                  <a:lnTo>
                    <a:pt x="218861" y="75686"/>
                  </a:lnTo>
                  <a:lnTo>
                    <a:pt x="216043" y="61769"/>
                  </a:lnTo>
                  <a:lnTo>
                    <a:pt x="213004" y="48608"/>
                  </a:lnTo>
                  <a:lnTo>
                    <a:pt x="209971" y="36595"/>
                  </a:lnTo>
                  <a:lnTo>
                    <a:pt x="206992" y="25296"/>
                  </a:lnTo>
                  <a:lnTo>
                    <a:pt x="203808" y="13720"/>
                  </a:lnTo>
                  <a:lnTo>
                    <a:pt x="19991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54300" y="3116435"/>
              <a:ext cx="96281" cy="204241"/>
            </a:xfrm>
            <a:custGeom>
              <a:avLst/>
              <a:gdLst/>
              <a:ahLst/>
              <a:cxnLst/>
              <a:rect l="0" t="0" r="0" b="0"/>
              <a:pathLst>
                <a:path w="96281" h="204241">
                  <a:moveTo>
                    <a:pt x="52643" y="0"/>
                  </a:moveTo>
                  <a:lnTo>
                    <a:pt x="52776" y="14602"/>
                  </a:lnTo>
                  <a:lnTo>
                    <a:pt x="54057" y="27873"/>
                  </a:lnTo>
                  <a:lnTo>
                    <a:pt x="56651" y="41069"/>
                  </a:lnTo>
                  <a:lnTo>
                    <a:pt x="60369" y="54238"/>
                  </a:lnTo>
                  <a:lnTo>
                    <a:pt x="65003" y="67098"/>
                  </a:lnTo>
                  <a:lnTo>
                    <a:pt x="70331" y="79499"/>
                  </a:lnTo>
                  <a:lnTo>
                    <a:pt x="76006" y="91440"/>
                  </a:lnTo>
                  <a:lnTo>
                    <a:pt x="81572" y="102993"/>
                  </a:lnTo>
                  <a:lnTo>
                    <a:pt x="86780" y="114245"/>
                  </a:lnTo>
                  <a:lnTo>
                    <a:pt x="91257" y="125277"/>
                  </a:lnTo>
                  <a:lnTo>
                    <a:pt x="94432" y="136150"/>
                  </a:lnTo>
                  <a:lnTo>
                    <a:pt x="96116" y="146909"/>
                  </a:lnTo>
                  <a:lnTo>
                    <a:pt x="96280" y="157425"/>
                  </a:lnTo>
                  <a:lnTo>
                    <a:pt x="94877" y="167412"/>
                  </a:lnTo>
                  <a:lnTo>
                    <a:pt x="92038" y="176750"/>
                  </a:lnTo>
                  <a:lnTo>
                    <a:pt x="87692" y="185156"/>
                  </a:lnTo>
                  <a:lnTo>
                    <a:pt x="81502" y="192124"/>
                  </a:lnTo>
                  <a:lnTo>
                    <a:pt x="73455" y="197507"/>
                  </a:lnTo>
                  <a:lnTo>
                    <a:pt x="63968" y="201308"/>
                  </a:lnTo>
                  <a:lnTo>
                    <a:pt x="53691" y="203500"/>
                  </a:lnTo>
                  <a:lnTo>
                    <a:pt x="43091" y="204240"/>
                  </a:lnTo>
                  <a:lnTo>
                    <a:pt x="32855" y="203954"/>
                  </a:lnTo>
                  <a:lnTo>
                    <a:pt x="22968" y="203217"/>
                  </a:lnTo>
                  <a:lnTo>
                    <a:pt x="12568" y="20196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12186" y="3095378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98768" y="67"/>
                  </a:lnTo>
                  <a:lnTo>
                    <a:pt x="186999" y="707"/>
                  </a:lnTo>
                  <a:lnTo>
                    <a:pt x="174108" y="1999"/>
                  </a:lnTo>
                  <a:lnTo>
                    <a:pt x="160261" y="3686"/>
                  </a:lnTo>
                  <a:lnTo>
                    <a:pt x="145933" y="5354"/>
                  </a:lnTo>
                  <a:lnTo>
                    <a:pt x="131463" y="6767"/>
                  </a:lnTo>
                  <a:lnTo>
                    <a:pt x="117013" y="7865"/>
                  </a:lnTo>
                  <a:lnTo>
                    <a:pt x="102638" y="8676"/>
                  </a:lnTo>
                  <a:lnTo>
                    <a:pt x="88349" y="9260"/>
                  </a:lnTo>
                  <a:lnTo>
                    <a:pt x="74297" y="9839"/>
                  </a:lnTo>
                  <a:lnTo>
                    <a:pt x="60774" y="10767"/>
                  </a:lnTo>
                  <a:lnTo>
                    <a:pt x="47911" y="12207"/>
                  </a:lnTo>
                  <a:lnTo>
                    <a:pt x="36114" y="13998"/>
                  </a:lnTo>
                  <a:lnTo>
                    <a:pt x="24991" y="15927"/>
                  </a:lnTo>
                  <a:lnTo>
                    <a:pt x="13567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970369" y="3636736"/>
            <a:ext cx="2094461" cy="1132674"/>
            <a:chOff x="5970369" y="3636736"/>
            <a:chExt cx="2094461" cy="1132674"/>
          </a:xfrm>
        </p:grpSpPr>
        <p:sp>
          <p:nvSpPr>
            <p:cNvPr id="111" name="Freeform 110"/>
            <p:cNvSpPr/>
            <p:nvPr/>
          </p:nvSpPr>
          <p:spPr>
            <a:xfrm>
              <a:off x="6832995" y="3779730"/>
              <a:ext cx="642239" cy="126343"/>
            </a:xfrm>
            <a:custGeom>
              <a:avLst/>
              <a:gdLst/>
              <a:ahLst/>
              <a:cxnLst/>
              <a:rect l="0" t="0" r="0" b="0"/>
              <a:pathLst>
                <a:path w="642239" h="126343">
                  <a:moveTo>
                    <a:pt x="0" y="126342"/>
                  </a:moveTo>
                  <a:lnTo>
                    <a:pt x="8801" y="123408"/>
                  </a:lnTo>
                  <a:lnTo>
                    <a:pt x="17148" y="120626"/>
                  </a:lnTo>
                  <a:lnTo>
                    <a:pt x="25851" y="117727"/>
                  </a:lnTo>
                  <a:lnTo>
                    <a:pt x="35145" y="114686"/>
                  </a:lnTo>
                  <a:lnTo>
                    <a:pt x="45288" y="111522"/>
                  </a:lnTo>
                  <a:lnTo>
                    <a:pt x="56334" y="108262"/>
                  </a:lnTo>
                  <a:lnTo>
                    <a:pt x="68173" y="105097"/>
                  </a:lnTo>
                  <a:lnTo>
                    <a:pt x="80643" y="102353"/>
                  </a:lnTo>
                  <a:lnTo>
                    <a:pt x="93582" y="100173"/>
                  </a:lnTo>
                  <a:lnTo>
                    <a:pt x="106691" y="98371"/>
                  </a:lnTo>
                  <a:lnTo>
                    <a:pt x="119565" y="96547"/>
                  </a:lnTo>
                  <a:lnTo>
                    <a:pt x="132000" y="94465"/>
                  </a:lnTo>
                  <a:lnTo>
                    <a:pt x="143976" y="92065"/>
                  </a:lnTo>
                  <a:lnTo>
                    <a:pt x="155558" y="89375"/>
                  </a:lnTo>
                  <a:lnTo>
                    <a:pt x="166842" y="86456"/>
                  </a:lnTo>
                  <a:lnTo>
                    <a:pt x="178235" y="83529"/>
                  </a:lnTo>
                  <a:lnTo>
                    <a:pt x="190418" y="80950"/>
                  </a:lnTo>
                  <a:lnTo>
                    <a:pt x="203687" y="78883"/>
                  </a:lnTo>
                  <a:lnTo>
                    <a:pt x="217686" y="77157"/>
                  </a:lnTo>
                  <a:lnTo>
                    <a:pt x="231621" y="75385"/>
                  </a:lnTo>
                  <a:lnTo>
                    <a:pt x="245040" y="73338"/>
                  </a:lnTo>
                  <a:lnTo>
                    <a:pt x="258150" y="70961"/>
                  </a:lnTo>
                  <a:lnTo>
                    <a:pt x="271625" y="68287"/>
                  </a:lnTo>
                  <a:lnTo>
                    <a:pt x="285837" y="65373"/>
                  </a:lnTo>
                  <a:lnTo>
                    <a:pt x="300842" y="62281"/>
                  </a:lnTo>
                  <a:lnTo>
                    <a:pt x="316533" y="59059"/>
                  </a:lnTo>
                  <a:lnTo>
                    <a:pt x="332758" y="55746"/>
                  </a:lnTo>
                  <a:lnTo>
                    <a:pt x="349214" y="52369"/>
                  </a:lnTo>
                  <a:lnTo>
                    <a:pt x="365481" y="48950"/>
                  </a:lnTo>
                  <a:lnTo>
                    <a:pt x="381350" y="45501"/>
                  </a:lnTo>
                  <a:lnTo>
                    <a:pt x="396952" y="42032"/>
                  </a:lnTo>
                  <a:lnTo>
                    <a:pt x="412655" y="38550"/>
                  </a:lnTo>
                  <a:lnTo>
                    <a:pt x="428663" y="35063"/>
                  </a:lnTo>
                  <a:lnTo>
                    <a:pt x="444856" y="31739"/>
                  </a:lnTo>
                  <a:lnTo>
                    <a:pt x="460888" y="28885"/>
                  </a:lnTo>
                  <a:lnTo>
                    <a:pt x="476560" y="26630"/>
                  </a:lnTo>
                  <a:lnTo>
                    <a:pt x="491678" y="24777"/>
                  </a:lnTo>
                  <a:lnTo>
                    <a:pt x="505983" y="22918"/>
                  </a:lnTo>
                  <a:lnTo>
                    <a:pt x="519418" y="20813"/>
                  </a:lnTo>
                  <a:lnTo>
                    <a:pt x="532084" y="18397"/>
                  </a:lnTo>
                  <a:lnTo>
                    <a:pt x="544137" y="15697"/>
                  </a:lnTo>
                  <a:lnTo>
                    <a:pt x="555737" y="12771"/>
                  </a:lnTo>
                  <a:lnTo>
                    <a:pt x="567174" y="9839"/>
                  </a:lnTo>
                  <a:lnTo>
                    <a:pt x="578853" y="7258"/>
                  </a:lnTo>
                  <a:lnTo>
                    <a:pt x="590958" y="5193"/>
                  </a:lnTo>
                  <a:lnTo>
                    <a:pt x="602896" y="3635"/>
                  </a:lnTo>
                  <a:lnTo>
                    <a:pt x="614578" y="2339"/>
                  </a:lnTo>
                  <a:lnTo>
                    <a:pt x="627031" y="1192"/>
                  </a:lnTo>
                  <a:lnTo>
                    <a:pt x="64223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94325" y="3636736"/>
              <a:ext cx="202673" cy="269337"/>
            </a:xfrm>
            <a:custGeom>
              <a:avLst/>
              <a:gdLst/>
              <a:ahLst/>
              <a:cxnLst/>
              <a:rect l="0" t="0" r="0" b="0"/>
              <a:pathLst>
                <a:path w="202673" h="269337">
                  <a:moveTo>
                    <a:pt x="17778" y="269336"/>
                  </a:moveTo>
                  <a:lnTo>
                    <a:pt x="17777" y="257534"/>
                  </a:lnTo>
                  <a:lnTo>
                    <a:pt x="17777" y="245765"/>
                  </a:lnTo>
                  <a:lnTo>
                    <a:pt x="17773" y="232880"/>
                  </a:lnTo>
                  <a:lnTo>
                    <a:pt x="17600" y="219204"/>
                  </a:lnTo>
                  <a:lnTo>
                    <a:pt x="16953" y="205525"/>
                  </a:lnTo>
                  <a:lnTo>
                    <a:pt x="15705" y="192304"/>
                  </a:lnTo>
                  <a:lnTo>
                    <a:pt x="14051" y="179506"/>
                  </a:lnTo>
                  <a:lnTo>
                    <a:pt x="12403" y="166779"/>
                  </a:lnTo>
                  <a:lnTo>
                    <a:pt x="10996" y="153887"/>
                  </a:lnTo>
                  <a:lnTo>
                    <a:pt x="9731" y="140755"/>
                  </a:lnTo>
                  <a:lnTo>
                    <a:pt x="8274" y="127393"/>
                  </a:lnTo>
                  <a:lnTo>
                    <a:pt x="6447" y="113841"/>
                  </a:lnTo>
                  <a:lnTo>
                    <a:pt x="4390" y="100145"/>
                  </a:lnTo>
                  <a:lnTo>
                    <a:pt x="2462" y="86344"/>
                  </a:lnTo>
                  <a:lnTo>
                    <a:pt x="877" y="72472"/>
                  </a:lnTo>
                  <a:lnTo>
                    <a:pt x="0" y="58717"/>
                  </a:lnTo>
                  <a:lnTo>
                    <a:pt x="401" y="45402"/>
                  </a:lnTo>
                  <a:lnTo>
                    <a:pt x="2275" y="32686"/>
                  </a:lnTo>
                  <a:lnTo>
                    <a:pt x="5654" y="21198"/>
                  </a:lnTo>
                  <a:lnTo>
                    <a:pt x="10590" y="12073"/>
                  </a:lnTo>
                  <a:lnTo>
                    <a:pt x="16946" y="5719"/>
                  </a:lnTo>
                  <a:lnTo>
                    <a:pt x="24466" y="1911"/>
                  </a:lnTo>
                  <a:lnTo>
                    <a:pt x="32876" y="171"/>
                  </a:lnTo>
                  <a:lnTo>
                    <a:pt x="41936" y="0"/>
                  </a:lnTo>
                  <a:lnTo>
                    <a:pt x="51458" y="1134"/>
                  </a:lnTo>
                  <a:lnTo>
                    <a:pt x="61302" y="3548"/>
                  </a:lnTo>
                  <a:lnTo>
                    <a:pt x="71368" y="7127"/>
                  </a:lnTo>
                  <a:lnTo>
                    <a:pt x="81583" y="11661"/>
                  </a:lnTo>
                  <a:lnTo>
                    <a:pt x="91902" y="16928"/>
                  </a:lnTo>
                  <a:lnTo>
                    <a:pt x="102286" y="22732"/>
                  </a:lnTo>
                  <a:lnTo>
                    <a:pt x="112547" y="28917"/>
                  </a:lnTo>
                  <a:lnTo>
                    <a:pt x="122365" y="35368"/>
                  </a:lnTo>
                  <a:lnTo>
                    <a:pt x="131598" y="42003"/>
                  </a:lnTo>
                  <a:lnTo>
                    <a:pt x="140273" y="48763"/>
                  </a:lnTo>
                  <a:lnTo>
                    <a:pt x="148486" y="55608"/>
                  </a:lnTo>
                  <a:lnTo>
                    <a:pt x="156341" y="62515"/>
                  </a:lnTo>
                  <a:lnTo>
                    <a:pt x="163770" y="69629"/>
                  </a:lnTo>
                  <a:lnTo>
                    <a:pt x="170540" y="77245"/>
                  </a:lnTo>
                  <a:lnTo>
                    <a:pt x="176578" y="85482"/>
                  </a:lnTo>
                  <a:lnTo>
                    <a:pt x="181955" y="94303"/>
                  </a:lnTo>
                  <a:lnTo>
                    <a:pt x="186800" y="103603"/>
                  </a:lnTo>
                  <a:lnTo>
                    <a:pt x="191243" y="113272"/>
                  </a:lnTo>
                  <a:lnTo>
                    <a:pt x="195226" y="123375"/>
                  </a:lnTo>
                  <a:lnTo>
                    <a:pt x="198530" y="134142"/>
                  </a:lnTo>
                  <a:lnTo>
                    <a:pt x="201078" y="145636"/>
                  </a:lnTo>
                  <a:lnTo>
                    <a:pt x="202620" y="157457"/>
                  </a:lnTo>
                  <a:lnTo>
                    <a:pt x="202672" y="168858"/>
                  </a:lnTo>
                  <a:lnTo>
                    <a:pt x="201110" y="179451"/>
                  </a:lnTo>
                  <a:lnTo>
                    <a:pt x="198112" y="189190"/>
                  </a:lnTo>
                  <a:lnTo>
                    <a:pt x="193967" y="198191"/>
                  </a:lnTo>
                  <a:lnTo>
                    <a:pt x="188957" y="206617"/>
                  </a:lnTo>
                  <a:lnTo>
                    <a:pt x="183325" y="214614"/>
                  </a:lnTo>
                  <a:lnTo>
                    <a:pt x="177253" y="222307"/>
                  </a:lnTo>
                  <a:lnTo>
                    <a:pt x="170873" y="229780"/>
                  </a:lnTo>
                  <a:lnTo>
                    <a:pt x="164115" y="236937"/>
                  </a:lnTo>
                  <a:lnTo>
                    <a:pt x="156741" y="243517"/>
                  </a:lnTo>
                  <a:lnTo>
                    <a:pt x="148660" y="249420"/>
                  </a:lnTo>
                  <a:lnTo>
                    <a:pt x="139775" y="254535"/>
                  </a:lnTo>
                  <a:lnTo>
                    <a:pt x="129898" y="258673"/>
                  </a:lnTo>
                  <a:lnTo>
                    <a:pt x="119037" y="261825"/>
                  </a:lnTo>
                  <a:lnTo>
                    <a:pt x="107557" y="264133"/>
                  </a:lnTo>
                  <a:lnTo>
                    <a:pt x="94754" y="266023"/>
                  </a:lnTo>
                  <a:lnTo>
                    <a:pt x="77266" y="267662"/>
                  </a:lnTo>
                  <a:lnTo>
                    <a:pt x="49364" y="2693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99086" y="3684974"/>
              <a:ext cx="165744" cy="240019"/>
            </a:xfrm>
            <a:custGeom>
              <a:avLst/>
              <a:gdLst/>
              <a:ahLst/>
              <a:cxnLst/>
              <a:rect l="0" t="0" r="0" b="0"/>
              <a:pathLst>
                <a:path w="165744" h="240019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90" y="80177"/>
                  </a:lnTo>
                  <a:lnTo>
                    <a:pt x="3254" y="92620"/>
                  </a:lnTo>
                  <a:lnTo>
                    <a:pt x="4464" y="105319"/>
                  </a:lnTo>
                  <a:lnTo>
                    <a:pt x="5426" y="118320"/>
                  </a:lnTo>
                  <a:lnTo>
                    <a:pt x="6146" y="131594"/>
                  </a:lnTo>
                  <a:lnTo>
                    <a:pt x="6669" y="145082"/>
                  </a:lnTo>
                  <a:lnTo>
                    <a:pt x="7207" y="158565"/>
                  </a:lnTo>
                  <a:lnTo>
                    <a:pt x="8108" y="171691"/>
                  </a:lnTo>
                  <a:lnTo>
                    <a:pt x="9539" y="184292"/>
                  </a:lnTo>
                  <a:lnTo>
                    <a:pt x="11655" y="196210"/>
                  </a:lnTo>
                  <a:lnTo>
                    <a:pt x="14680" y="207220"/>
                  </a:lnTo>
                  <a:lnTo>
                    <a:pt x="18647" y="217280"/>
                  </a:lnTo>
                  <a:lnTo>
                    <a:pt x="23600" y="226018"/>
                  </a:lnTo>
                  <a:lnTo>
                    <a:pt x="29674" y="232685"/>
                  </a:lnTo>
                  <a:lnTo>
                    <a:pt x="36833" y="237057"/>
                  </a:lnTo>
                  <a:lnTo>
                    <a:pt x="44912" y="239365"/>
                  </a:lnTo>
                  <a:lnTo>
                    <a:pt x="53702" y="240018"/>
                  </a:lnTo>
                  <a:lnTo>
                    <a:pt x="63023" y="239424"/>
                  </a:lnTo>
                  <a:lnTo>
                    <a:pt x="72720" y="237927"/>
                  </a:lnTo>
                  <a:lnTo>
                    <a:pt x="82683" y="235794"/>
                  </a:lnTo>
                  <a:lnTo>
                    <a:pt x="92828" y="233223"/>
                  </a:lnTo>
                  <a:lnTo>
                    <a:pt x="103220" y="230507"/>
                  </a:lnTo>
                  <a:lnTo>
                    <a:pt x="115397" y="227776"/>
                  </a:lnTo>
                  <a:lnTo>
                    <a:pt x="133781" y="224795"/>
                  </a:lnTo>
                  <a:lnTo>
                    <a:pt x="165743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06901" y="3748145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84" y="2934"/>
                  </a:lnTo>
                  <a:lnTo>
                    <a:pt x="88138" y="5716"/>
                  </a:lnTo>
                  <a:lnTo>
                    <a:pt x="79439" y="8615"/>
                  </a:lnTo>
                  <a:lnTo>
                    <a:pt x="70318" y="11656"/>
                  </a:lnTo>
                  <a:lnTo>
                    <a:pt x="60823" y="14821"/>
                  </a:lnTo>
                  <a:lnTo>
                    <a:pt x="51040" y="18084"/>
                  </a:lnTo>
                  <a:lnTo>
                    <a:pt x="41306" y="21463"/>
                  </a:lnTo>
                  <a:lnTo>
                    <a:pt x="31143" y="25453"/>
                  </a:lnTo>
                  <a:lnTo>
                    <a:pt x="18536" y="315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06901" y="365338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1"/>
                  </a:lnTo>
                  <a:lnTo>
                    <a:pt x="124535" y="1"/>
                  </a:lnTo>
                  <a:lnTo>
                    <a:pt x="112942" y="5"/>
                  </a:lnTo>
                  <a:lnTo>
                    <a:pt x="100953" y="178"/>
                  </a:lnTo>
                  <a:lnTo>
                    <a:pt x="88941" y="826"/>
                  </a:lnTo>
                  <a:lnTo>
                    <a:pt x="77139" y="2084"/>
                  </a:lnTo>
                  <a:lnTo>
                    <a:pt x="65613" y="4082"/>
                  </a:lnTo>
                  <a:lnTo>
                    <a:pt x="54344" y="7027"/>
                  </a:lnTo>
                  <a:lnTo>
                    <a:pt x="43299" y="10927"/>
                  </a:lnTo>
                  <a:lnTo>
                    <a:pt x="32880" y="15345"/>
                  </a:lnTo>
                  <a:lnTo>
                    <a:pt x="22907" y="19926"/>
                  </a:lnTo>
                  <a:lnTo>
                    <a:pt x="12503" y="250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69699" y="4064000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178985" y="0"/>
                  </a:moveTo>
                  <a:lnTo>
                    <a:pt x="176051" y="8801"/>
                  </a:lnTo>
                  <a:lnTo>
                    <a:pt x="173269" y="17148"/>
                  </a:lnTo>
                  <a:lnTo>
                    <a:pt x="170370" y="25846"/>
                  </a:lnTo>
                  <a:lnTo>
                    <a:pt x="167329" y="34968"/>
                  </a:lnTo>
                  <a:lnTo>
                    <a:pt x="164164" y="44462"/>
                  </a:lnTo>
                  <a:lnTo>
                    <a:pt x="160901" y="54255"/>
                  </a:lnTo>
                  <a:lnTo>
                    <a:pt x="157562" y="64268"/>
                  </a:lnTo>
                  <a:lnTo>
                    <a:pt x="154171" y="74443"/>
                  </a:lnTo>
                  <a:lnTo>
                    <a:pt x="150742" y="84728"/>
                  </a:lnTo>
                  <a:lnTo>
                    <a:pt x="147287" y="95093"/>
                  </a:lnTo>
                  <a:lnTo>
                    <a:pt x="143814" y="105511"/>
                  </a:lnTo>
                  <a:lnTo>
                    <a:pt x="140325" y="115960"/>
                  </a:lnTo>
                  <a:lnTo>
                    <a:pt x="136660" y="126265"/>
                  </a:lnTo>
                  <a:lnTo>
                    <a:pt x="132513" y="136112"/>
                  </a:lnTo>
                  <a:lnTo>
                    <a:pt x="127758" y="145369"/>
                  </a:lnTo>
                  <a:lnTo>
                    <a:pt x="122428" y="154230"/>
                  </a:lnTo>
                  <a:lnTo>
                    <a:pt x="116625" y="163101"/>
                  </a:lnTo>
                  <a:lnTo>
                    <a:pt x="110466" y="172220"/>
                  </a:lnTo>
                  <a:lnTo>
                    <a:pt x="104213" y="181651"/>
                  </a:lnTo>
                  <a:lnTo>
                    <a:pt x="98248" y="191368"/>
                  </a:lnTo>
                  <a:lnTo>
                    <a:pt x="92754" y="201317"/>
                  </a:lnTo>
                  <a:lnTo>
                    <a:pt x="87574" y="211439"/>
                  </a:lnTo>
                  <a:lnTo>
                    <a:pt x="82329" y="221687"/>
                  </a:lnTo>
                  <a:lnTo>
                    <a:pt x="76802" y="232024"/>
                  </a:lnTo>
                  <a:lnTo>
                    <a:pt x="71105" y="242423"/>
                  </a:lnTo>
                  <a:lnTo>
                    <a:pt x="65580" y="252863"/>
                  </a:lnTo>
                  <a:lnTo>
                    <a:pt x="60414" y="263328"/>
                  </a:lnTo>
                  <a:lnTo>
                    <a:pt x="55469" y="273644"/>
                  </a:lnTo>
                  <a:lnTo>
                    <a:pt x="50389" y="283497"/>
                  </a:lnTo>
                  <a:lnTo>
                    <a:pt x="44972" y="292754"/>
                  </a:lnTo>
                  <a:lnTo>
                    <a:pt x="39180" y="301445"/>
                  </a:lnTo>
                  <a:lnTo>
                    <a:pt x="33061" y="309669"/>
                  </a:lnTo>
                  <a:lnTo>
                    <a:pt x="26690" y="317532"/>
                  </a:lnTo>
                  <a:lnTo>
                    <a:pt x="20439" y="325020"/>
                  </a:lnTo>
                  <a:lnTo>
                    <a:pt x="14345" y="332839"/>
                  </a:lnTo>
                  <a:lnTo>
                    <a:pt x="7875" y="34279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70369" y="4529432"/>
              <a:ext cx="199331" cy="239978"/>
            </a:xfrm>
            <a:custGeom>
              <a:avLst/>
              <a:gdLst/>
              <a:ahLst/>
              <a:cxnLst/>
              <a:rect l="0" t="0" r="0" b="0"/>
              <a:pathLst>
                <a:path w="199331" h="239978">
                  <a:moveTo>
                    <a:pt x="20346" y="239977"/>
                  </a:moveTo>
                  <a:lnTo>
                    <a:pt x="14612" y="233909"/>
                  </a:lnTo>
                  <a:lnTo>
                    <a:pt x="10328" y="226423"/>
                  </a:lnTo>
                  <a:lnTo>
                    <a:pt x="7122" y="216739"/>
                  </a:lnTo>
                  <a:lnTo>
                    <a:pt x="4761" y="205252"/>
                  </a:lnTo>
                  <a:lnTo>
                    <a:pt x="3064" y="192621"/>
                  </a:lnTo>
                  <a:lnTo>
                    <a:pt x="1868" y="179347"/>
                  </a:lnTo>
                  <a:lnTo>
                    <a:pt x="1040" y="165725"/>
                  </a:lnTo>
                  <a:lnTo>
                    <a:pt x="472" y="151917"/>
                  </a:lnTo>
                  <a:lnTo>
                    <a:pt x="89" y="138014"/>
                  </a:lnTo>
                  <a:lnTo>
                    <a:pt x="0" y="124224"/>
                  </a:lnTo>
                  <a:lnTo>
                    <a:pt x="473" y="110879"/>
                  </a:lnTo>
                  <a:lnTo>
                    <a:pt x="1616" y="98140"/>
                  </a:lnTo>
                  <a:lnTo>
                    <a:pt x="3708" y="86635"/>
                  </a:lnTo>
                  <a:lnTo>
                    <a:pt x="7247" y="77497"/>
                  </a:lnTo>
                  <a:lnTo>
                    <a:pt x="12370" y="71139"/>
                  </a:lnTo>
                  <a:lnTo>
                    <a:pt x="18743" y="67498"/>
                  </a:lnTo>
                  <a:lnTo>
                    <a:pt x="25777" y="66402"/>
                  </a:lnTo>
                  <a:lnTo>
                    <a:pt x="33059" y="67477"/>
                  </a:lnTo>
                  <a:lnTo>
                    <a:pt x="40386" y="70262"/>
                  </a:lnTo>
                  <a:lnTo>
                    <a:pt x="47678" y="74324"/>
                  </a:lnTo>
                  <a:lnTo>
                    <a:pt x="54912" y="79304"/>
                  </a:lnTo>
                  <a:lnTo>
                    <a:pt x="62091" y="84930"/>
                  </a:lnTo>
                  <a:lnTo>
                    <a:pt x="69225" y="91005"/>
                  </a:lnTo>
                  <a:lnTo>
                    <a:pt x="76325" y="97368"/>
                  </a:lnTo>
                  <a:lnTo>
                    <a:pt x="83400" y="103266"/>
                  </a:lnTo>
                  <a:lnTo>
                    <a:pt x="90456" y="107404"/>
                  </a:lnTo>
                  <a:lnTo>
                    <a:pt x="97492" y="109203"/>
                  </a:lnTo>
                  <a:lnTo>
                    <a:pt x="104183" y="108273"/>
                  </a:lnTo>
                  <a:lnTo>
                    <a:pt x="109918" y="104074"/>
                  </a:lnTo>
                  <a:lnTo>
                    <a:pt x="114438" y="96657"/>
                  </a:lnTo>
                  <a:lnTo>
                    <a:pt x="117811" y="86660"/>
                  </a:lnTo>
                  <a:lnTo>
                    <a:pt x="120241" y="74994"/>
                  </a:lnTo>
                  <a:lnTo>
                    <a:pt x="121951" y="62345"/>
                  </a:lnTo>
                  <a:lnTo>
                    <a:pt x="123135" y="49130"/>
                  </a:lnTo>
                  <a:lnTo>
                    <a:pt x="123945" y="35588"/>
                  </a:lnTo>
                  <a:lnTo>
                    <a:pt x="124522" y="21898"/>
                  </a:lnTo>
                  <a:lnTo>
                    <a:pt x="125806" y="9674"/>
                  </a:lnTo>
                  <a:lnTo>
                    <a:pt x="128731" y="2029"/>
                  </a:lnTo>
                  <a:lnTo>
                    <a:pt x="132625" y="0"/>
                  </a:lnTo>
                  <a:lnTo>
                    <a:pt x="136840" y="2343"/>
                  </a:lnTo>
                  <a:lnTo>
                    <a:pt x="141056" y="7612"/>
                  </a:lnTo>
                  <a:lnTo>
                    <a:pt x="145155" y="14923"/>
                  </a:lnTo>
                  <a:lnTo>
                    <a:pt x="149117" y="23903"/>
                  </a:lnTo>
                  <a:lnTo>
                    <a:pt x="152963" y="34249"/>
                  </a:lnTo>
                  <a:lnTo>
                    <a:pt x="156881" y="45492"/>
                  </a:lnTo>
                  <a:lnTo>
                    <a:pt x="161202" y="57051"/>
                  </a:lnTo>
                  <a:lnTo>
                    <a:pt x="166074" y="68574"/>
                  </a:lnTo>
                  <a:lnTo>
                    <a:pt x="171313" y="79926"/>
                  </a:lnTo>
                  <a:lnTo>
                    <a:pt x="176523" y="91084"/>
                  </a:lnTo>
                  <a:lnTo>
                    <a:pt x="181465" y="102057"/>
                  </a:lnTo>
                  <a:lnTo>
                    <a:pt x="185933" y="112431"/>
                  </a:lnTo>
                  <a:lnTo>
                    <a:pt x="190105" y="122368"/>
                  </a:lnTo>
                  <a:lnTo>
                    <a:pt x="194343" y="132744"/>
                  </a:lnTo>
                  <a:lnTo>
                    <a:pt x="199330" y="1452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01285" y="4464082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84228" y="157928"/>
                  </a:moveTo>
                  <a:lnTo>
                    <a:pt x="78427" y="149060"/>
                  </a:lnTo>
                  <a:lnTo>
                    <a:pt x="73503" y="140073"/>
                  </a:lnTo>
                  <a:lnTo>
                    <a:pt x="68996" y="130082"/>
                  </a:lnTo>
                  <a:lnTo>
                    <a:pt x="64602" y="119275"/>
                  </a:lnTo>
                  <a:lnTo>
                    <a:pt x="59940" y="108111"/>
                  </a:lnTo>
                  <a:lnTo>
                    <a:pt x="54830" y="96906"/>
                  </a:lnTo>
                  <a:lnTo>
                    <a:pt x="49425" y="85794"/>
                  </a:lnTo>
                  <a:lnTo>
                    <a:pt x="44102" y="74809"/>
                  </a:lnTo>
                  <a:lnTo>
                    <a:pt x="39072" y="63948"/>
                  </a:lnTo>
                  <a:lnTo>
                    <a:pt x="34220" y="53351"/>
                  </a:lnTo>
                  <a:lnTo>
                    <a:pt x="29203" y="43302"/>
                  </a:lnTo>
                  <a:lnTo>
                    <a:pt x="23837" y="33919"/>
                  </a:lnTo>
                  <a:lnTo>
                    <a:pt x="18398" y="25454"/>
                  </a:lnTo>
                  <a:lnTo>
                    <a:pt x="13005" y="17543"/>
                  </a:lnTo>
                  <a:lnTo>
                    <a:pt x="7179" y="94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80228" y="4431037"/>
              <a:ext cx="180009" cy="212031"/>
            </a:xfrm>
            <a:custGeom>
              <a:avLst/>
              <a:gdLst/>
              <a:ahLst/>
              <a:cxnLst/>
              <a:rect l="0" t="0" r="0" b="0"/>
              <a:pathLst>
                <a:path w="180009" h="212031">
                  <a:moveTo>
                    <a:pt x="0" y="75160"/>
                  </a:moveTo>
                  <a:lnTo>
                    <a:pt x="3000" y="66425"/>
                  </a:lnTo>
                  <a:lnTo>
                    <a:pt x="6423" y="58719"/>
                  </a:lnTo>
                  <a:lnTo>
                    <a:pt x="10619" y="51316"/>
                  </a:lnTo>
                  <a:lnTo>
                    <a:pt x="15519" y="44056"/>
                  </a:lnTo>
                  <a:lnTo>
                    <a:pt x="21000" y="36877"/>
                  </a:lnTo>
                  <a:lnTo>
                    <a:pt x="26936" y="29756"/>
                  </a:lnTo>
                  <a:lnTo>
                    <a:pt x="33370" y="22839"/>
                  </a:lnTo>
                  <a:lnTo>
                    <a:pt x="40517" y="16420"/>
                  </a:lnTo>
                  <a:lnTo>
                    <a:pt x="48439" y="10631"/>
                  </a:lnTo>
                  <a:lnTo>
                    <a:pt x="57216" y="5762"/>
                  </a:lnTo>
                  <a:lnTo>
                    <a:pt x="67017" y="2322"/>
                  </a:lnTo>
                  <a:lnTo>
                    <a:pt x="77832" y="456"/>
                  </a:lnTo>
                  <a:lnTo>
                    <a:pt x="89349" y="0"/>
                  </a:lnTo>
                  <a:lnTo>
                    <a:pt x="101072" y="675"/>
                  </a:lnTo>
                  <a:lnTo>
                    <a:pt x="112690" y="2204"/>
                  </a:lnTo>
                  <a:lnTo>
                    <a:pt x="123931" y="4515"/>
                  </a:lnTo>
                  <a:lnTo>
                    <a:pt x="134479" y="7736"/>
                  </a:lnTo>
                  <a:lnTo>
                    <a:pt x="144234" y="11868"/>
                  </a:lnTo>
                  <a:lnTo>
                    <a:pt x="153106" y="16946"/>
                  </a:lnTo>
                  <a:lnTo>
                    <a:pt x="160927" y="23112"/>
                  </a:lnTo>
                  <a:lnTo>
                    <a:pt x="167700" y="30340"/>
                  </a:lnTo>
                  <a:lnTo>
                    <a:pt x="173250" y="38637"/>
                  </a:lnTo>
                  <a:lnTo>
                    <a:pt x="177156" y="48108"/>
                  </a:lnTo>
                  <a:lnTo>
                    <a:pt x="179339" y="58699"/>
                  </a:lnTo>
                  <a:lnTo>
                    <a:pt x="180008" y="70063"/>
                  </a:lnTo>
                  <a:lnTo>
                    <a:pt x="179478" y="81684"/>
                  </a:lnTo>
                  <a:lnTo>
                    <a:pt x="178045" y="93233"/>
                  </a:lnTo>
                  <a:lnTo>
                    <a:pt x="175799" y="104428"/>
                  </a:lnTo>
                  <a:lnTo>
                    <a:pt x="172621" y="114944"/>
                  </a:lnTo>
                  <a:lnTo>
                    <a:pt x="168523" y="124683"/>
                  </a:lnTo>
                  <a:lnTo>
                    <a:pt x="163637" y="133714"/>
                  </a:lnTo>
                  <a:lnTo>
                    <a:pt x="158133" y="142174"/>
                  </a:lnTo>
                  <a:lnTo>
                    <a:pt x="152170" y="150203"/>
                  </a:lnTo>
                  <a:lnTo>
                    <a:pt x="145878" y="157920"/>
                  </a:lnTo>
                  <a:lnTo>
                    <a:pt x="139355" y="165416"/>
                  </a:lnTo>
                  <a:lnTo>
                    <a:pt x="132668" y="172755"/>
                  </a:lnTo>
                  <a:lnTo>
                    <a:pt x="125702" y="179820"/>
                  </a:lnTo>
                  <a:lnTo>
                    <a:pt x="118187" y="186339"/>
                  </a:lnTo>
                  <a:lnTo>
                    <a:pt x="110031" y="192199"/>
                  </a:lnTo>
                  <a:lnTo>
                    <a:pt x="101741" y="197302"/>
                  </a:lnTo>
                  <a:lnTo>
                    <a:pt x="93518" y="201977"/>
                  </a:lnTo>
                  <a:lnTo>
                    <a:pt x="84639" y="206633"/>
                  </a:lnTo>
                  <a:lnTo>
                    <a:pt x="73699" y="2120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174378" y="2000414"/>
            <a:ext cx="542804" cy="526426"/>
            <a:chOff x="6174378" y="2000414"/>
            <a:chExt cx="542804" cy="526426"/>
          </a:xfrm>
        </p:grpSpPr>
        <p:sp>
          <p:nvSpPr>
            <p:cNvPr id="121" name="Freeform 120"/>
            <p:cNvSpPr/>
            <p:nvPr/>
          </p:nvSpPr>
          <p:spPr>
            <a:xfrm>
              <a:off x="6174378" y="2158342"/>
              <a:ext cx="303240" cy="368498"/>
            </a:xfrm>
            <a:custGeom>
              <a:avLst/>
              <a:gdLst/>
              <a:ahLst/>
              <a:cxnLst/>
              <a:rect l="0" t="0" r="0" b="0"/>
              <a:pathLst>
                <a:path w="303240" h="368498">
                  <a:moveTo>
                    <a:pt x="90078" y="368497"/>
                  </a:moveTo>
                  <a:lnTo>
                    <a:pt x="84277" y="359629"/>
                  </a:lnTo>
                  <a:lnTo>
                    <a:pt x="79353" y="350642"/>
                  </a:lnTo>
                  <a:lnTo>
                    <a:pt x="74851" y="340651"/>
                  </a:lnTo>
                  <a:lnTo>
                    <a:pt x="70630" y="329843"/>
                  </a:lnTo>
                  <a:lnTo>
                    <a:pt x="66616" y="318680"/>
                  </a:lnTo>
                  <a:lnTo>
                    <a:pt x="62750" y="307475"/>
                  </a:lnTo>
                  <a:lnTo>
                    <a:pt x="58825" y="296363"/>
                  </a:lnTo>
                  <a:lnTo>
                    <a:pt x="54501" y="285378"/>
                  </a:lnTo>
                  <a:lnTo>
                    <a:pt x="49630" y="274512"/>
                  </a:lnTo>
                  <a:lnTo>
                    <a:pt x="44392" y="263743"/>
                  </a:lnTo>
                  <a:lnTo>
                    <a:pt x="39183" y="253045"/>
                  </a:lnTo>
                  <a:lnTo>
                    <a:pt x="34232" y="242400"/>
                  </a:lnTo>
                  <a:lnTo>
                    <a:pt x="29433" y="231792"/>
                  </a:lnTo>
                  <a:lnTo>
                    <a:pt x="24452" y="221209"/>
                  </a:lnTo>
                  <a:lnTo>
                    <a:pt x="19105" y="210644"/>
                  </a:lnTo>
                  <a:lnTo>
                    <a:pt x="13532" y="200091"/>
                  </a:lnTo>
                  <a:lnTo>
                    <a:pt x="8090" y="189546"/>
                  </a:lnTo>
                  <a:lnTo>
                    <a:pt x="3029" y="179014"/>
                  </a:lnTo>
                  <a:lnTo>
                    <a:pt x="0" y="168792"/>
                  </a:lnTo>
                  <a:lnTo>
                    <a:pt x="1050" y="160312"/>
                  </a:lnTo>
                  <a:lnTo>
                    <a:pt x="5549" y="155312"/>
                  </a:lnTo>
                  <a:lnTo>
                    <a:pt x="12329" y="154061"/>
                  </a:lnTo>
                  <a:lnTo>
                    <a:pt x="20522" y="156028"/>
                  </a:lnTo>
                  <a:lnTo>
                    <a:pt x="29581" y="160332"/>
                  </a:lnTo>
                  <a:lnTo>
                    <a:pt x="39174" y="166007"/>
                  </a:lnTo>
                  <a:lnTo>
                    <a:pt x="49106" y="172400"/>
                  </a:lnTo>
                  <a:lnTo>
                    <a:pt x="59417" y="179309"/>
                  </a:lnTo>
                  <a:lnTo>
                    <a:pt x="70339" y="186858"/>
                  </a:lnTo>
                  <a:lnTo>
                    <a:pt x="81949" y="195082"/>
                  </a:lnTo>
                  <a:lnTo>
                    <a:pt x="94021" y="203742"/>
                  </a:lnTo>
                  <a:lnTo>
                    <a:pt x="106125" y="212410"/>
                  </a:lnTo>
                  <a:lnTo>
                    <a:pt x="118013" y="220831"/>
                  </a:lnTo>
                  <a:lnTo>
                    <a:pt x="129775" y="228776"/>
                  </a:lnTo>
                  <a:lnTo>
                    <a:pt x="141739" y="235958"/>
                  </a:lnTo>
                  <a:lnTo>
                    <a:pt x="154080" y="242310"/>
                  </a:lnTo>
                  <a:lnTo>
                    <a:pt x="166657" y="248084"/>
                  </a:lnTo>
                  <a:lnTo>
                    <a:pt x="179107" y="253736"/>
                  </a:lnTo>
                  <a:lnTo>
                    <a:pt x="191229" y="259540"/>
                  </a:lnTo>
                  <a:lnTo>
                    <a:pt x="203150" y="265424"/>
                  </a:lnTo>
                  <a:lnTo>
                    <a:pt x="215221" y="271075"/>
                  </a:lnTo>
                  <a:lnTo>
                    <a:pt x="227634" y="276309"/>
                  </a:lnTo>
                  <a:lnTo>
                    <a:pt x="240259" y="280618"/>
                  </a:lnTo>
                  <a:lnTo>
                    <a:pt x="252742" y="283143"/>
                  </a:lnTo>
                  <a:lnTo>
                    <a:pt x="264867" y="283564"/>
                  </a:lnTo>
                  <a:lnTo>
                    <a:pt x="276112" y="281725"/>
                  </a:lnTo>
                  <a:lnTo>
                    <a:pt x="285599" y="277373"/>
                  </a:lnTo>
                  <a:lnTo>
                    <a:pt x="293005" y="270630"/>
                  </a:lnTo>
                  <a:lnTo>
                    <a:pt x="298332" y="261884"/>
                  </a:lnTo>
                  <a:lnTo>
                    <a:pt x="301631" y="251588"/>
                  </a:lnTo>
                  <a:lnTo>
                    <a:pt x="303148" y="240156"/>
                  </a:lnTo>
                  <a:lnTo>
                    <a:pt x="303239" y="228078"/>
                  </a:lnTo>
                  <a:lnTo>
                    <a:pt x="302254" y="215905"/>
                  </a:lnTo>
                  <a:lnTo>
                    <a:pt x="300488" y="203940"/>
                  </a:lnTo>
                  <a:lnTo>
                    <a:pt x="298172" y="192110"/>
                  </a:lnTo>
                  <a:lnTo>
                    <a:pt x="295473" y="180094"/>
                  </a:lnTo>
                  <a:lnTo>
                    <a:pt x="292507" y="167714"/>
                  </a:lnTo>
                  <a:lnTo>
                    <a:pt x="289194" y="155109"/>
                  </a:lnTo>
                  <a:lnTo>
                    <a:pt x="285284" y="142640"/>
                  </a:lnTo>
                  <a:lnTo>
                    <a:pt x="280691" y="130508"/>
                  </a:lnTo>
                  <a:lnTo>
                    <a:pt x="275640" y="118750"/>
                  </a:lnTo>
                  <a:lnTo>
                    <a:pt x="270557" y="107322"/>
                  </a:lnTo>
                  <a:lnTo>
                    <a:pt x="265694" y="96153"/>
                  </a:lnTo>
                  <a:lnTo>
                    <a:pt x="261125" y="85179"/>
                  </a:lnTo>
                  <a:lnTo>
                    <a:pt x="256829" y="74342"/>
                  </a:lnTo>
                  <a:lnTo>
                    <a:pt x="252752" y="63609"/>
                  </a:lnTo>
                  <a:lnTo>
                    <a:pt x="248674" y="53111"/>
                  </a:lnTo>
                  <a:lnTo>
                    <a:pt x="244244" y="43135"/>
                  </a:lnTo>
                  <a:lnTo>
                    <a:pt x="239304" y="33804"/>
                  </a:lnTo>
                  <a:lnTo>
                    <a:pt x="234166" y="25375"/>
                  </a:lnTo>
                  <a:lnTo>
                    <a:pt x="229015" y="17494"/>
                  </a:lnTo>
                  <a:lnTo>
                    <a:pt x="223395" y="9467"/>
                  </a:lnTo>
                  <a:lnTo>
                    <a:pt x="21642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06611" y="2116227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0" y="0"/>
                  </a:moveTo>
                  <a:lnTo>
                    <a:pt x="5934" y="5868"/>
                  </a:lnTo>
                  <a:lnTo>
                    <a:pt x="12139" y="11433"/>
                  </a:lnTo>
                  <a:lnTo>
                    <a:pt x="19235" y="17232"/>
                  </a:lnTo>
                  <a:lnTo>
                    <a:pt x="27176" y="23312"/>
                  </a:lnTo>
                  <a:lnTo>
                    <a:pt x="35822" y="29642"/>
                  </a:lnTo>
                  <a:lnTo>
                    <a:pt x="45017" y="36171"/>
                  </a:lnTo>
                  <a:lnTo>
                    <a:pt x="54617" y="42846"/>
                  </a:lnTo>
                  <a:lnTo>
                    <a:pt x="64506" y="49629"/>
                  </a:lnTo>
                  <a:lnTo>
                    <a:pt x="74590" y="56477"/>
                  </a:lnTo>
                  <a:lnTo>
                    <a:pt x="84543" y="63065"/>
                  </a:lnTo>
                  <a:lnTo>
                    <a:pt x="94886" y="69429"/>
                  </a:lnTo>
                  <a:lnTo>
                    <a:pt x="107648" y="76127"/>
                  </a:lnTo>
                  <a:lnTo>
                    <a:pt x="126342" y="842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80311" y="2000414"/>
              <a:ext cx="136871" cy="505369"/>
            </a:xfrm>
            <a:custGeom>
              <a:avLst/>
              <a:gdLst/>
              <a:ahLst/>
              <a:cxnLst/>
              <a:rect l="0" t="0" r="0" b="0"/>
              <a:pathLst>
                <a:path w="136871" h="505369">
                  <a:moveTo>
                    <a:pt x="136870" y="0"/>
                  </a:moveTo>
                  <a:lnTo>
                    <a:pt x="131070" y="11668"/>
                  </a:lnTo>
                  <a:lnTo>
                    <a:pt x="126145" y="22157"/>
                  </a:lnTo>
                  <a:lnTo>
                    <a:pt x="121642" y="32463"/>
                  </a:lnTo>
                  <a:lnTo>
                    <a:pt x="117422" y="42937"/>
                  </a:lnTo>
                  <a:lnTo>
                    <a:pt x="113408" y="53929"/>
                  </a:lnTo>
                  <a:lnTo>
                    <a:pt x="109547" y="65572"/>
                  </a:lnTo>
                  <a:lnTo>
                    <a:pt x="105794" y="77826"/>
                  </a:lnTo>
                  <a:lnTo>
                    <a:pt x="102119" y="90581"/>
                  </a:lnTo>
                  <a:lnTo>
                    <a:pt x="98496" y="103721"/>
                  </a:lnTo>
                  <a:lnTo>
                    <a:pt x="94911" y="117307"/>
                  </a:lnTo>
                  <a:lnTo>
                    <a:pt x="91349" y="131566"/>
                  </a:lnTo>
                  <a:lnTo>
                    <a:pt x="87806" y="146566"/>
                  </a:lnTo>
                  <a:lnTo>
                    <a:pt x="84274" y="162233"/>
                  </a:lnTo>
                  <a:lnTo>
                    <a:pt x="80749" y="178435"/>
                  </a:lnTo>
                  <a:lnTo>
                    <a:pt x="77229" y="195040"/>
                  </a:lnTo>
                  <a:lnTo>
                    <a:pt x="73713" y="211937"/>
                  </a:lnTo>
                  <a:lnTo>
                    <a:pt x="70199" y="229040"/>
                  </a:lnTo>
                  <a:lnTo>
                    <a:pt x="66682" y="246280"/>
                  </a:lnTo>
                  <a:lnTo>
                    <a:pt x="62997" y="263451"/>
                  </a:lnTo>
                  <a:lnTo>
                    <a:pt x="58838" y="280213"/>
                  </a:lnTo>
                  <a:lnTo>
                    <a:pt x="54078" y="296420"/>
                  </a:lnTo>
                  <a:lnTo>
                    <a:pt x="48916" y="312252"/>
                  </a:lnTo>
                  <a:lnTo>
                    <a:pt x="43758" y="328111"/>
                  </a:lnTo>
                  <a:lnTo>
                    <a:pt x="38845" y="344223"/>
                  </a:lnTo>
                  <a:lnTo>
                    <a:pt x="34243" y="360487"/>
                  </a:lnTo>
                  <a:lnTo>
                    <a:pt x="29925" y="376565"/>
                  </a:lnTo>
                  <a:lnTo>
                    <a:pt x="25838" y="392273"/>
                  </a:lnTo>
                  <a:lnTo>
                    <a:pt x="21923" y="407585"/>
                  </a:lnTo>
                  <a:lnTo>
                    <a:pt x="18134" y="422553"/>
                  </a:lnTo>
                  <a:lnTo>
                    <a:pt x="14439" y="437237"/>
                  </a:lnTo>
                  <a:lnTo>
                    <a:pt x="10960" y="451294"/>
                  </a:lnTo>
                  <a:lnTo>
                    <a:pt x="7633" y="465463"/>
                  </a:lnTo>
                  <a:lnTo>
                    <a:pt x="4165" y="48210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(2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6900" y="127000"/>
            <a:ext cx="6087490" cy="62085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Group 5"/>
          <p:cNvGrpSpPr/>
          <p:nvPr/>
        </p:nvGrpSpPr>
        <p:grpSpPr>
          <a:xfrm>
            <a:off x="5160397" y="3268875"/>
            <a:ext cx="535521" cy="513836"/>
            <a:chOff x="5160397" y="3268875"/>
            <a:chExt cx="535521" cy="513836"/>
          </a:xfrm>
        </p:grpSpPr>
        <p:sp>
          <p:nvSpPr>
            <p:cNvPr id="3" name="Freeform 2"/>
            <p:cNvSpPr/>
            <p:nvPr/>
          </p:nvSpPr>
          <p:spPr>
            <a:xfrm>
              <a:off x="5160397" y="3272368"/>
              <a:ext cx="324951" cy="510343"/>
            </a:xfrm>
            <a:custGeom>
              <a:avLst/>
              <a:gdLst/>
              <a:ahLst/>
              <a:cxnLst/>
              <a:rect l="0" t="0" r="0" b="0"/>
              <a:pathLst>
                <a:path w="324951" h="510343">
                  <a:moveTo>
                    <a:pt x="240722" y="65165"/>
                  </a:moveTo>
                  <a:lnTo>
                    <a:pt x="234855" y="59231"/>
                  </a:lnTo>
                  <a:lnTo>
                    <a:pt x="229290" y="53026"/>
                  </a:lnTo>
                  <a:lnTo>
                    <a:pt x="223486" y="45939"/>
                  </a:lnTo>
                  <a:lnTo>
                    <a:pt x="217232" y="38345"/>
                  </a:lnTo>
                  <a:lnTo>
                    <a:pt x="210254" y="30995"/>
                  </a:lnTo>
                  <a:lnTo>
                    <a:pt x="202473" y="24307"/>
                  </a:lnTo>
                  <a:lnTo>
                    <a:pt x="193972" y="18358"/>
                  </a:lnTo>
                  <a:lnTo>
                    <a:pt x="184893" y="13062"/>
                  </a:lnTo>
                  <a:lnTo>
                    <a:pt x="175379" y="8290"/>
                  </a:lnTo>
                  <a:lnTo>
                    <a:pt x="165551" y="4238"/>
                  </a:lnTo>
                  <a:lnTo>
                    <a:pt x="155502" y="1415"/>
                  </a:lnTo>
                  <a:lnTo>
                    <a:pt x="145303" y="0"/>
                  </a:lnTo>
                  <a:lnTo>
                    <a:pt x="135166" y="31"/>
                  </a:lnTo>
                  <a:lnTo>
                    <a:pt x="125435" y="1572"/>
                  </a:lnTo>
                  <a:lnTo>
                    <a:pt x="116259" y="4500"/>
                  </a:lnTo>
                  <a:lnTo>
                    <a:pt x="107622" y="8566"/>
                  </a:lnTo>
                  <a:lnTo>
                    <a:pt x="99435" y="13505"/>
                  </a:lnTo>
                  <a:lnTo>
                    <a:pt x="91592" y="19085"/>
                  </a:lnTo>
                  <a:lnTo>
                    <a:pt x="84002" y="25288"/>
                  </a:lnTo>
                  <a:lnTo>
                    <a:pt x="76591" y="32282"/>
                  </a:lnTo>
                  <a:lnTo>
                    <a:pt x="69310" y="40103"/>
                  </a:lnTo>
                  <a:lnTo>
                    <a:pt x="62283" y="48813"/>
                  </a:lnTo>
                  <a:lnTo>
                    <a:pt x="55791" y="58571"/>
                  </a:lnTo>
                  <a:lnTo>
                    <a:pt x="49943" y="69361"/>
                  </a:lnTo>
                  <a:lnTo>
                    <a:pt x="44696" y="81031"/>
                  </a:lnTo>
                  <a:lnTo>
                    <a:pt x="39936" y="93390"/>
                  </a:lnTo>
                  <a:lnTo>
                    <a:pt x="35549" y="106257"/>
                  </a:lnTo>
                  <a:lnTo>
                    <a:pt x="31431" y="119490"/>
                  </a:lnTo>
                  <a:lnTo>
                    <a:pt x="27506" y="132979"/>
                  </a:lnTo>
                  <a:lnTo>
                    <a:pt x="23714" y="146650"/>
                  </a:lnTo>
                  <a:lnTo>
                    <a:pt x="20014" y="160610"/>
                  </a:lnTo>
                  <a:lnTo>
                    <a:pt x="16375" y="175127"/>
                  </a:lnTo>
                  <a:lnTo>
                    <a:pt x="12784" y="190300"/>
                  </a:lnTo>
                  <a:lnTo>
                    <a:pt x="9389" y="205915"/>
                  </a:lnTo>
                  <a:lnTo>
                    <a:pt x="6489" y="221551"/>
                  </a:lnTo>
                  <a:lnTo>
                    <a:pt x="4207" y="236962"/>
                  </a:lnTo>
                  <a:lnTo>
                    <a:pt x="2506" y="252243"/>
                  </a:lnTo>
                  <a:lnTo>
                    <a:pt x="1281" y="267722"/>
                  </a:lnTo>
                  <a:lnTo>
                    <a:pt x="424" y="283578"/>
                  </a:lnTo>
                  <a:lnTo>
                    <a:pt x="0" y="299666"/>
                  </a:lnTo>
                  <a:lnTo>
                    <a:pt x="240" y="315628"/>
                  </a:lnTo>
                  <a:lnTo>
                    <a:pt x="1217" y="331257"/>
                  </a:lnTo>
                  <a:lnTo>
                    <a:pt x="2854" y="346515"/>
                  </a:lnTo>
                  <a:lnTo>
                    <a:pt x="5024" y="361447"/>
                  </a:lnTo>
                  <a:lnTo>
                    <a:pt x="7595" y="376121"/>
                  </a:lnTo>
                  <a:lnTo>
                    <a:pt x="10457" y="390603"/>
                  </a:lnTo>
                  <a:lnTo>
                    <a:pt x="13523" y="404947"/>
                  </a:lnTo>
                  <a:lnTo>
                    <a:pt x="16736" y="419184"/>
                  </a:lnTo>
                  <a:lnTo>
                    <a:pt x="20216" y="433018"/>
                  </a:lnTo>
                  <a:lnTo>
                    <a:pt x="24236" y="445855"/>
                  </a:lnTo>
                  <a:lnTo>
                    <a:pt x="28907" y="457451"/>
                  </a:lnTo>
                  <a:lnTo>
                    <a:pt x="34180" y="467881"/>
                  </a:lnTo>
                  <a:lnTo>
                    <a:pt x="39946" y="477355"/>
                  </a:lnTo>
                  <a:lnTo>
                    <a:pt x="46093" y="486090"/>
                  </a:lnTo>
                  <a:lnTo>
                    <a:pt x="52848" y="493959"/>
                  </a:lnTo>
                  <a:lnTo>
                    <a:pt x="60746" y="500500"/>
                  </a:lnTo>
                  <a:lnTo>
                    <a:pt x="69983" y="505560"/>
                  </a:lnTo>
                  <a:lnTo>
                    <a:pt x="80289" y="508959"/>
                  </a:lnTo>
                  <a:lnTo>
                    <a:pt x="91123" y="510342"/>
                  </a:lnTo>
                  <a:lnTo>
                    <a:pt x="102110" y="509703"/>
                  </a:lnTo>
                  <a:lnTo>
                    <a:pt x="112909" y="507003"/>
                  </a:lnTo>
                  <a:lnTo>
                    <a:pt x="123153" y="502000"/>
                  </a:lnTo>
                  <a:lnTo>
                    <a:pt x="132705" y="494793"/>
                  </a:lnTo>
                  <a:lnTo>
                    <a:pt x="141609" y="486057"/>
                  </a:lnTo>
                  <a:lnTo>
                    <a:pt x="149984" y="476826"/>
                  </a:lnTo>
                  <a:lnTo>
                    <a:pt x="157951" y="467726"/>
                  </a:lnTo>
                  <a:lnTo>
                    <a:pt x="165456" y="458671"/>
                  </a:lnTo>
                  <a:lnTo>
                    <a:pt x="172278" y="449073"/>
                  </a:lnTo>
                  <a:lnTo>
                    <a:pt x="178350" y="438620"/>
                  </a:lnTo>
                  <a:lnTo>
                    <a:pt x="183752" y="427463"/>
                  </a:lnTo>
                  <a:lnTo>
                    <a:pt x="188614" y="416040"/>
                  </a:lnTo>
                  <a:lnTo>
                    <a:pt x="193062" y="404643"/>
                  </a:lnTo>
                  <a:lnTo>
                    <a:pt x="196880" y="393225"/>
                  </a:lnTo>
                  <a:lnTo>
                    <a:pt x="199540" y="381500"/>
                  </a:lnTo>
                  <a:lnTo>
                    <a:pt x="200847" y="369322"/>
                  </a:lnTo>
                  <a:lnTo>
                    <a:pt x="200910" y="356856"/>
                  </a:lnTo>
                  <a:lnTo>
                    <a:pt x="199964" y="344481"/>
                  </a:lnTo>
                  <a:lnTo>
                    <a:pt x="198246" y="332422"/>
                  </a:lnTo>
                  <a:lnTo>
                    <a:pt x="195634" y="321053"/>
                  </a:lnTo>
                  <a:lnTo>
                    <a:pt x="191679" y="310951"/>
                  </a:lnTo>
                  <a:lnTo>
                    <a:pt x="186242" y="302318"/>
                  </a:lnTo>
                  <a:lnTo>
                    <a:pt x="179473" y="295352"/>
                  </a:lnTo>
                  <a:lnTo>
                    <a:pt x="171634" y="290415"/>
                  </a:lnTo>
                  <a:lnTo>
                    <a:pt x="163007" y="287510"/>
                  </a:lnTo>
                  <a:lnTo>
                    <a:pt x="154470" y="286677"/>
                  </a:lnTo>
                  <a:lnTo>
                    <a:pt x="147425" y="288153"/>
                  </a:lnTo>
                  <a:lnTo>
                    <a:pt x="142527" y="291834"/>
                  </a:lnTo>
                  <a:lnTo>
                    <a:pt x="140227" y="296880"/>
                  </a:lnTo>
                  <a:lnTo>
                    <a:pt x="141104" y="301948"/>
                  </a:lnTo>
                  <a:lnTo>
                    <a:pt x="145139" y="306267"/>
                  </a:lnTo>
                  <a:lnTo>
                    <a:pt x="151711" y="309465"/>
                  </a:lnTo>
                  <a:lnTo>
                    <a:pt x="159925" y="311311"/>
                  </a:lnTo>
                  <a:lnTo>
                    <a:pt x="169107" y="311847"/>
                  </a:lnTo>
                  <a:lnTo>
                    <a:pt x="179011" y="311445"/>
                  </a:lnTo>
                  <a:lnTo>
                    <a:pt x="189709" y="310660"/>
                  </a:lnTo>
                  <a:lnTo>
                    <a:pt x="201188" y="309839"/>
                  </a:lnTo>
                  <a:lnTo>
                    <a:pt x="213013" y="308801"/>
                  </a:lnTo>
                  <a:lnTo>
                    <a:pt x="224427" y="306967"/>
                  </a:lnTo>
                  <a:lnTo>
                    <a:pt x="235035" y="304069"/>
                  </a:lnTo>
                  <a:lnTo>
                    <a:pt x="244956" y="300309"/>
                  </a:lnTo>
                  <a:lnTo>
                    <a:pt x="254613" y="296166"/>
                  </a:lnTo>
                  <a:lnTo>
                    <a:pt x="264293" y="291971"/>
                  </a:lnTo>
                  <a:lnTo>
                    <a:pt x="274039" y="287824"/>
                  </a:lnTo>
                  <a:lnTo>
                    <a:pt x="284903" y="283167"/>
                  </a:lnTo>
                  <a:lnTo>
                    <a:pt x="300079" y="276477"/>
                  </a:lnTo>
                  <a:lnTo>
                    <a:pt x="324950" y="2652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64290" y="3268875"/>
              <a:ext cx="231628" cy="500328"/>
            </a:xfrm>
            <a:custGeom>
              <a:avLst/>
              <a:gdLst/>
              <a:ahLst/>
              <a:cxnLst/>
              <a:rect l="0" t="0" r="0" b="0"/>
              <a:pathLst>
                <a:path w="231628" h="500328">
                  <a:moveTo>
                    <a:pt x="0" y="500327"/>
                  </a:moveTo>
                  <a:lnTo>
                    <a:pt x="67" y="488659"/>
                  </a:lnTo>
                  <a:lnTo>
                    <a:pt x="707" y="478170"/>
                  </a:lnTo>
                  <a:lnTo>
                    <a:pt x="2004" y="467863"/>
                  </a:lnTo>
                  <a:lnTo>
                    <a:pt x="3864" y="457389"/>
                  </a:lnTo>
                  <a:lnTo>
                    <a:pt x="6180" y="446397"/>
                  </a:lnTo>
                  <a:lnTo>
                    <a:pt x="8842" y="434750"/>
                  </a:lnTo>
                  <a:lnTo>
                    <a:pt x="11593" y="422323"/>
                  </a:lnTo>
                  <a:lnTo>
                    <a:pt x="14051" y="408920"/>
                  </a:lnTo>
                  <a:lnTo>
                    <a:pt x="16037" y="394531"/>
                  </a:lnTo>
                  <a:lnTo>
                    <a:pt x="17709" y="379293"/>
                  </a:lnTo>
                  <a:lnTo>
                    <a:pt x="19445" y="363386"/>
                  </a:lnTo>
                  <a:lnTo>
                    <a:pt x="21468" y="346983"/>
                  </a:lnTo>
                  <a:lnTo>
                    <a:pt x="23828" y="330223"/>
                  </a:lnTo>
                  <a:lnTo>
                    <a:pt x="26492" y="313213"/>
                  </a:lnTo>
                  <a:lnTo>
                    <a:pt x="29394" y="296030"/>
                  </a:lnTo>
                  <a:lnTo>
                    <a:pt x="32308" y="278728"/>
                  </a:lnTo>
                  <a:lnTo>
                    <a:pt x="34878" y="261345"/>
                  </a:lnTo>
                  <a:lnTo>
                    <a:pt x="36941" y="243909"/>
                  </a:lnTo>
                  <a:lnTo>
                    <a:pt x="38663" y="226436"/>
                  </a:lnTo>
                  <a:lnTo>
                    <a:pt x="40433" y="208938"/>
                  </a:lnTo>
                  <a:lnTo>
                    <a:pt x="42475" y="191424"/>
                  </a:lnTo>
                  <a:lnTo>
                    <a:pt x="44677" y="173899"/>
                  </a:lnTo>
                  <a:lnTo>
                    <a:pt x="46703" y="156366"/>
                  </a:lnTo>
                  <a:lnTo>
                    <a:pt x="48367" y="138833"/>
                  </a:lnTo>
                  <a:lnTo>
                    <a:pt x="49807" y="121465"/>
                  </a:lnTo>
                  <a:lnTo>
                    <a:pt x="51381" y="104571"/>
                  </a:lnTo>
                  <a:lnTo>
                    <a:pt x="53291" y="88275"/>
                  </a:lnTo>
                  <a:lnTo>
                    <a:pt x="55573" y="72382"/>
                  </a:lnTo>
                  <a:lnTo>
                    <a:pt x="58185" y="56484"/>
                  </a:lnTo>
                  <a:lnTo>
                    <a:pt x="61065" y="40372"/>
                  </a:lnTo>
                  <a:lnTo>
                    <a:pt x="64475" y="25127"/>
                  </a:lnTo>
                  <a:lnTo>
                    <a:pt x="68974" y="12927"/>
                  </a:lnTo>
                  <a:lnTo>
                    <a:pt x="74771" y="4734"/>
                  </a:lnTo>
                  <a:lnTo>
                    <a:pt x="81444" y="544"/>
                  </a:lnTo>
                  <a:lnTo>
                    <a:pt x="88155" y="0"/>
                  </a:lnTo>
                  <a:lnTo>
                    <a:pt x="94410" y="2498"/>
                  </a:lnTo>
                  <a:lnTo>
                    <a:pt x="100234" y="7680"/>
                  </a:lnTo>
                  <a:lnTo>
                    <a:pt x="105979" y="15544"/>
                  </a:lnTo>
                  <a:lnTo>
                    <a:pt x="111874" y="25857"/>
                  </a:lnTo>
                  <a:lnTo>
                    <a:pt x="117833" y="38181"/>
                  </a:lnTo>
                  <a:lnTo>
                    <a:pt x="123541" y="52046"/>
                  </a:lnTo>
                  <a:lnTo>
                    <a:pt x="128831" y="67030"/>
                  </a:lnTo>
                  <a:lnTo>
                    <a:pt x="133688" y="82480"/>
                  </a:lnTo>
                  <a:lnTo>
                    <a:pt x="138178" y="97538"/>
                  </a:lnTo>
                  <a:lnTo>
                    <a:pt x="142382" y="111772"/>
                  </a:lnTo>
                  <a:lnTo>
                    <a:pt x="146374" y="125125"/>
                  </a:lnTo>
                  <a:lnTo>
                    <a:pt x="150216" y="137714"/>
                  </a:lnTo>
                  <a:lnTo>
                    <a:pt x="153951" y="149714"/>
                  </a:lnTo>
                  <a:lnTo>
                    <a:pt x="157614" y="161606"/>
                  </a:lnTo>
                  <a:lnTo>
                    <a:pt x="161227" y="174132"/>
                  </a:lnTo>
                  <a:lnTo>
                    <a:pt x="164806" y="187635"/>
                  </a:lnTo>
                  <a:lnTo>
                    <a:pt x="168362" y="201792"/>
                  </a:lnTo>
                  <a:lnTo>
                    <a:pt x="171903" y="215835"/>
                  </a:lnTo>
                  <a:lnTo>
                    <a:pt x="175433" y="229316"/>
                  </a:lnTo>
                  <a:lnTo>
                    <a:pt x="178957" y="242128"/>
                  </a:lnTo>
                  <a:lnTo>
                    <a:pt x="182476" y="254339"/>
                  </a:lnTo>
                  <a:lnTo>
                    <a:pt x="185991" y="266077"/>
                  </a:lnTo>
                  <a:lnTo>
                    <a:pt x="189504" y="277790"/>
                  </a:lnTo>
                  <a:lnTo>
                    <a:pt x="193017" y="290194"/>
                  </a:lnTo>
                  <a:lnTo>
                    <a:pt x="196528" y="303620"/>
                  </a:lnTo>
                  <a:lnTo>
                    <a:pt x="200039" y="317895"/>
                  </a:lnTo>
                  <a:lnTo>
                    <a:pt x="203549" y="332549"/>
                  </a:lnTo>
                  <a:lnTo>
                    <a:pt x="207059" y="347258"/>
                  </a:lnTo>
                  <a:lnTo>
                    <a:pt x="210569" y="361880"/>
                  </a:lnTo>
                  <a:lnTo>
                    <a:pt x="214079" y="376376"/>
                  </a:lnTo>
                  <a:lnTo>
                    <a:pt x="217584" y="390740"/>
                  </a:lnTo>
                  <a:lnTo>
                    <a:pt x="220933" y="404580"/>
                  </a:lnTo>
                  <a:lnTo>
                    <a:pt x="224158" y="418579"/>
                  </a:lnTo>
                  <a:lnTo>
                    <a:pt x="227542" y="435083"/>
                  </a:lnTo>
                  <a:lnTo>
                    <a:pt x="231627" y="458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74818" y="3591270"/>
              <a:ext cx="189514" cy="9477"/>
            </a:xfrm>
            <a:custGeom>
              <a:avLst/>
              <a:gdLst/>
              <a:ahLst/>
              <a:cxnLst/>
              <a:rect l="0" t="0" r="0" b="0"/>
              <a:pathLst>
                <a:path w="189514" h="9477">
                  <a:moveTo>
                    <a:pt x="189513" y="9476"/>
                  </a:moveTo>
                  <a:lnTo>
                    <a:pt x="180645" y="6609"/>
                  </a:lnTo>
                  <a:lnTo>
                    <a:pt x="171658" y="4467"/>
                  </a:lnTo>
                  <a:lnTo>
                    <a:pt x="161663" y="2864"/>
                  </a:lnTo>
                  <a:lnTo>
                    <a:pt x="150682" y="1683"/>
                  </a:lnTo>
                  <a:lnTo>
                    <a:pt x="138871" y="834"/>
                  </a:lnTo>
                  <a:lnTo>
                    <a:pt x="126412" y="242"/>
                  </a:lnTo>
                  <a:lnTo>
                    <a:pt x="113475" y="0"/>
                  </a:lnTo>
                  <a:lnTo>
                    <a:pt x="100193" y="365"/>
                  </a:lnTo>
                  <a:lnTo>
                    <a:pt x="86676" y="1420"/>
                  </a:lnTo>
                  <a:lnTo>
                    <a:pt x="73025" y="2950"/>
                  </a:lnTo>
                  <a:lnTo>
                    <a:pt x="57696" y="4674"/>
                  </a:lnTo>
                  <a:lnTo>
                    <a:pt x="35989" y="6744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382778" y="2755304"/>
            <a:ext cx="596787" cy="719101"/>
            <a:chOff x="2382778" y="2755304"/>
            <a:chExt cx="596787" cy="719101"/>
          </a:xfrm>
        </p:grpSpPr>
        <p:sp>
          <p:nvSpPr>
            <p:cNvPr id="7" name="Freeform 6"/>
            <p:cNvSpPr/>
            <p:nvPr/>
          </p:nvSpPr>
          <p:spPr>
            <a:xfrm>
              <a:off x="2382778" y="2829190"/>
              <a:ext cx="354632" cy="645215"/>
            </a:xfrm>
            <a:custGeom>
              <a:avLst/>
              <a:gdLst/>
              <a:ahLst/>
              <a:cxnLst/>
              <a:rect l="0" t="0" r="0" b="0"/>
              <a:pathLst>
                <a:path w="354632" h="645215">
                  <a:moveTo>
                    <a:pt x="80890" y="645214"/>
                  </a:moveTo>
                  <a:lnTo>
                    <a:pt x="77956" y="633546"/>
                  </a:lnTo>
                  <a:lnTo>
                    <a:pt x="75174" y="623057"/>
                  </a:lnTo>
                  <a:lnTo>
                    <a:pt x="72279" y="612746"/>
                  </a:lnTo>
                  <a:lnTo>
                    <a:pt x="69412" y="602099"/>
                  </a:lnTo>
                  <a:lnTo>
                    <a:pt x="66895" y="590459"/>
                  </a:lnTo>
                  <a:lnTo>
                    <a:pt x="64880" y="577572"/>
                  </a:lnTo>
                  <a:lnTo>
                    <a:pt x="63194" y="563838"/>
                  </a:lnTo>
                  <a:lnTo>
                    <a:pt x="61451" y="550084"/>
                  </a:lnTo>
                  <a:lnTo>
                    <a:pt x="59425" y="536785"/>
                  </a:lnTo>
                  <a:lnTo>
                    <a:pt x="57063" y="523586"/>
                  </a:lnTo>
                  <a:lnTo>
                    <a:pt x="54399" y="509519"/>
                  </a:lnTo>
                  <a:lnTo>
                    <a:pt x="51492" y="494090"/>
                  </a:lnTo>
                  <a:lnTo>
                    <a:pt x="48404" y="477285"/>
                  </a:lnTo>
                  <a:lnTo>
                    <a:pt x="45186" y="459315"/>
                  </a:lnTo>
                  <a:lnTo>
                    <a:pt x="41874" y="440436"/>
                  </a:lnTo>
                  <a:lnTo>
                    <a:pt x="38500" y="420724"/>
                  </a:lnTo>
                  <a:lnTo>
                    <a:pt x="35081" y="400060"/>
                  </a:lnTo>
                  <a:lnTo>
                    <a:pt x="31638" y="378459"/>
                  </a:lnTo>
                  <a:lnTo>
                    <a:pt x="28342" y="356058"/>
                  </a:lnTo>
                  <a:lnTo>
                    <a:pt x="25508" y="333028"/>
                  </a:lnTo>
                  <a:lnTo>
                    <a:pt x="23266" y="309551"/>
                  </a:lnTo>
                  <a:lnTo>
                    <a:pt x="21421" y="286413"/>
                  </a:lnTo>
                  <a:lnTo>
                    <a:pt x="19569" y="264943"/>
                  </a:lnTo>
                  <a:lnTo>
                    <a:pt x="17467" y="245716"/>
                  </a:lnTo>
                  <a:lnTo>
                    <a:pt x="15054" y="228163"/>
                  </a:lnTo>
                  <a:lnTo>
                    <a:pt x="12355" y="210992"/>
                  </a:lnTo>
                  <a:lnTo>
                    <a:pt x="9430" y="193399"/>
                  </a:lnTo>
                  <a:lnTo>
                    <a:pt x="6499" y="175271"/>
                  </a:lnTo>
                  <a:lnTo>
                    <a:pt x="3918" y="156928"/>
                  </a:lnTo>
                  <a:lnTo>
                    <a:pt x="1858" y="138619"/>
                  </a:lnTo>
                  <a:lnTo>
                    <a:pt x="477" y="120609"/>
                  </a:lnTo>
                  <a:lnTo>
                    <a:pt x="0" y="103224"/>
                  </a:lnTo>
                  <a:lnTo>
                    <a:pt x="455" y="86575"/>
                  </a:lnTo>
                  <a:lnTo>
                    <a:pt x="1556" y="70600"/>
                  </a:lnTo>
                  <a:lnTo>
                    <a:pt x="2825" y="55174"/>
                  </a:lnTo>
                  <a:lnTo>
                    <a:pt x="3984" y="40184"/>
                  </a:lnTo>
                  <a:lnTo>
                    <a:pt x="5421" y="26337"/>
                  </a:lnTo>
                  <a:lnTo>
                    <a:pt x="8057" y="15079"/>
                  </a:lnTo>
                  <a:lnTo>
                    <a:pt x="12311" y="6999"/>
                  </a:lnTo>
                  <a:lnTo>
                    <a:pt x="17967" y="2050"/>
                  </a:lnTo>
                  <a:lnTo>
                    <a:pt x="24452" y="0"/>
                  </a:lnTo>
                  <a:lnTo>
                    <a:pt x="31334" y="409"/>
                  </a:lnTo>
                  <a:lnTo>
                    <a:pt x="38377" y="3070"/>
                  </a:lnTo>
                  <a:lnTo>
                    <a:pt x="45472" y="8104"/>
                  </a:lnTo>
                  <a:lnTo>
                    <a:pt x="52570" y="15366"/>
                  </a:lnTo>
                  <a:lnTo>
                    <a:pt x="59656" y="24322"/>
                  </a:lnTo>
                  <a:lnTo>
                    <a:pt x="66727" y="34241"/>
                  </a:lnTo>
                  <a:lnTo>
                    <a:pt x="73784" y="44608"/>
                  </a:lnTo>
                  <a:lnTo>
                    <a:pt x="80831" y="54991"/>
                  </a:lnTo>
                  <a:lnTo>
                    <a:pt x="87868" y="64956"/>
                  </a:lnTo>
                  <a:lnTo>
                    <a:pt x="94901" y="74325"/>
                  </a:lnTo>
                  <a:lnTo>
                    <a:pt x="101928" y="83276"/>
                  </a:lnTo>
                  <a:lnTo>
                    <a:pt x="108954" y="92215"/>
                  </a:lnTo>
                  <a:lnTo>
                    <a:pt x="115977" y="101380"/>
                  </a:lnTo>
                  <a:lnTo>
                    <a:pt x="122998" y="110673"/>
                  </a:lnTo>
                  <a:lnTo>
                    <a:pt x="130019" y="119767"/>
                  </a:lnTo>
                  <a:lnTo>
                    <a:pt x="137039" y="128484"/>
                  </a:lnTo>
                  <a:lnTo>
                    <a:pt x="144059" y="136964"/>
                  </a:lnTo>
                  <a:lnTo>
                    <a:pt x="151079" y="145572"/>
                  </a:lnTo>
                  <a:lnTo>
                    <a:pt x="158098" y="154511"/>
                  </a:lnTo>
                  <a:lnTo>
                    <a:pt x="165118" y="163821"/>
                  </a:lnTo>
                  <a:lnTo>
                    <a:pt x="172137" y="173455"/>
                  </a:lnTo>
                  <a:lnTo>
                    <a:pt x="179156" y="183348"/>
                  </a:lnTo>
                  <a:lnTo>
                    <a:pt x="186175" y="193433"/>
                  </a:lnTo>
                  <a:lnTo>
                    <a:pt x="193194" y="203656"/>
                  </a:lnTo>
                  <a:lnTo>
                    <a:pt x="200213" y="213981"/>
                  </a:lnTo>
                  <a:lnTo>
                    <a:pt x="207232" y="224541"/>
                  </a:lnTo>
                  <a:lnTo>
                    <a:pt x="214251" y="235622"/>
                  </a:lnTo>
                  <a:lnTo>
                    <a:pt x="221270" y="247335"/>
                  </a:lnTo>
                  <a:lnTo>
                    <a:pt x="228289" y="259473"/>
                  </a:lnTo>
                  <a:lnTo>
                    <a:pt x="235308" y="271621"/>
                  </a:lnTo>
                  <a:lnTo>
                    <a:pt x="242323" y="283533"/>
                  </a:lnTo>
                  <a:lnTo>
                    <a:pt x="249169" y="295141"/>
                  </a:lnTo>
                  <a:lnTo>
                    <a:pt x="255539" y="306469"/>
                  </a:lnTo>
                  <a:lnTo>
                    <a:pt x="261310" y="317566"/>
                  </a:lnTo>
                  <a:lnTo>
                    <a:pt x="266676" y="328322"/>
                  </a:lnTo>
                  <a:lnTo>
                    <a:pt x="272047" y="338480"/>
                  </a:lnTo>
                  <a:lnTo>
                    <a:pt x="277658" y="347949"/>
                  </a:lnTo>
                  <a:lnTo>
                    <a:pt x="283411" y="356953"/>
                  </a:lnTo>
                  <a:lnTo>
                    <a:pt x="288974" y="365921"/>
                  </a:lnTo>
                  <a:lnTo>
                    <a:pt x="294166" y="375100"/>
                  </a:lnTo>
                  <a:lnTo>
                    <a:pt x="299128" y="384402"/>
                  </a:lnTo>
                  <a:lnTo>
                    <a:pt x="304219" y="393501"/>
                  </a:lnTo>
                  <a:lnTo>
                    <a:pt x="309640" y="402225"/>
                  </a:lnTo>
                  <a:lnTo>
                    <a:pt x="315263" y="410880"/>
                  </a:lnTo>
                  <a:lnTo>
                    <a:pt x="320738" y="420138"/>
                  </a:lnTo>
                  <a:lnTo>
                    <a:pt x="325867" y="430326"/>
                  </a:lnTo>
                  <a:lnTo>
                    <a:pt x="330616" y="441288"/>
                  </a:lnTo>
                  <a:lnTo>
                    <a:pt x="335033" y="452572"/>
                  </a:lnTo>
                  <a:lnTo>
                    <a:pt x="339182" y="463853"/>
                  </a:lnTo>
                  <a:lnTo>
                    <a:pt x="342981" y="474551"/>
                  </a:lnTo>
                  <a:lnTo>
                    <a:pt x="346565" y="484799"/>
                  </a:lnTo>
                  <a:lnTo>
                    <a:pt x="350250" y="495494"/>
                  </a:lnTo>
                  <a:lnTo>
                    <a:pt x="354631" y="508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32082" y="3211191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0"/>
                  </a:moveTo>
                  <a:lnTo>
                    <a:pt x="109813" y="5868"/>
                  </a:lnTo>
                  <a:lnTo>
                    <a:pt x="102968" y="11432"/>
                  </a:lnTo>
                  <a:lnTo>
                    <a:pt x="94580" y="17232"/>
                  </a:lnTo>
                  <a:lnTo>
                    <a:pt x="84953" y="23312"/>
                  </a:lnTo>
                  <a:lnTo>
                    <a:pt x="74638" y="29642"/>
                  </a:lnTo>
                  <a:lnTo>
                    <a:pt x="64035" y="36170"/>
                  </a:lnTo>
                  <a:lnTo>
                    <a:pt x="53510" y="42846"/>
                  </a:lnTo>
                  <a:lnTo>
                    <a:pt x="43458" y="49628"/>
                  </a:lnTo>
                  <a:lnTo>
                    <a:pt x="34048" y="56477"/>
                  </a:lnTo>
                  <a:lnTo>
                    <a:pt x="25552" y="63065"/>
                  </a:lnTo>
                  <a:lnTo>
                    <a:pt x="17611" y="69429"/>
                  </a:lnTo>
                  <a:lnTo>
                    <a:pt x="9529" y="761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83782" y="2755304"/>
              <a:ext cx="395783" cy="538013"/>
            </a:xfrm>
            <a:custGeom>
              <a:avLst/>
              <a:gdLst/>
              <a:ahLst/>
              <a:cxnLst/>
              <a:rect l="0" t="0" r="0" b="0"/>
              <a:pathLst>
                <a:path w="395783" h="538013">
                  <a:moveTo>
                    <a:pt x="37813" y="108447"/>
                  </a:moveTo>
                  <a:lnTo>
                    <a:pt x="40747" y="120115"/>
                  </a:lnTo>
                  <a:lnTo>
                    <a:pt x="43529" y="130604"/>
                  </a:lnTo>
                  <a:lnTo>
                    <a:pt x="46434" y="140915"/>
                  </a:lnTo>
                  <a:lnTo>
                    <a:pt x="49647" y="151562"/>
                  </a:lnTo>
                  <a:lnTo>
                    <a:pt x="53460" y="163202"/>
                  </a:lnTo>
                  <a:lnTo>
                    <a:pt x="57977" y="176107"/>
                  </a:lnTo>
                  <a:lnTo>
                    <a:pt x="63141" y="190532"/>
                  </a:lnTo>
                  <a:lnTo>
                    <a:pt x="68829" y="206880"/>
                  </a:lnTo>
                  <a:lnTo>
                    <a:pt x="74909" y="225160"/>
                  </a:lnTo>
                  <a:lnTo>
                    <a:pt x="81109" y="244451"/>
                  </a:lnTo>
                  <a:lnTo>
                    <a:pt x="87038" y="263166"/>
                  </a:lnTo>
                  <a:lnTo>
                    <a:pt x="92503" y="280446"/>
                  </a:lnTo>
                  <a:lnTo>
                    <a:pt x="97494" y="296146"/>
                  </a:lnTo>
                  <a:lnTo>
                    <a:pt x="102080" y="310458"/>
                  </a:lnTo>
                  <a:lnTo>
                    <a:pt x="106351" y="323677"/>
                  </a:lnTo>
                  <a:lnTo>
                    <a:pt x="110390" y="336081"/>
                  </a:lnTo>
                  <a:lnTo>
                    <a:pt x="114263" y="347901"/>
                  </a:lnTo>
                  <a:lnTo>
                    <a:pt x="118021" y="359310"/>
                  </a:lnTo>
                  <a:lnTo>
                    <a:pt x="121698" y="370436"/>
                  </a:lnTo>
                  <a:lnTo>
                    <a:pt x="125321" y="381368"/>
                  </a:lnTo>
                  <a:lnTo>
                    <a:pt x="128907" y="392167"/>
                  </a:lnTo>
                  <a:lnTo>
                    <a:pt x="132467" y="402878"/>
                  </a:lnTo>
                  <a:lnTo>
                    <a:pt x="136011" y="413528"/>
                  </a:lnTo>
                  <a:lnTo>
                    <a:pt x="139543" y="424138"/>
                  </a:lnTo>
                  <a:lnTo>
                    <a:pt x="143068" y="434721"/>
                  </a:lnTo>
                  <a:lnTo>
                    <a:pt x="146587" y="445286"/>
                  </a:lnTo>
                  <a:lnTo>
                    <a:pt x="150104" y="455843"/>
                  </a:lnTo>
                  <a:lnTo>
                    <a:pt x="153618" y="466561"/>
                  </a:lnTo>
                  <a:lnTo>
                    <a:pt x="157130" y="477748"/>
                  </a:lnTo>
                  <a:lnTo>
                    <a:pt x="160642" y="489533"/>
                  </a:lnTo>
                  <a:lnTo>
                    <a:pt x="164153" y="501719"/>
                  </a:lnTo>
                  <a:lnTo>
                    <a:pt x="167663" y="513899"/>
                  </a:lnTo>
                  <a:lnTo>
                    <a:pt x="171135" y="525764"/>
                  </a:lnTo>
                  <a:lnTo>
                    <a:pt x="173235" y="534838"/>
                  </a:lnTo>
                  <a:lnTo>
                    <a:pt x="172489" y="538012"/>
                  </a:lnTo>
                  <a:lnTo>
                    <a:pt x="169646" y="536159"/>
                  </a:lnTo>
                  <a:lnTo>
                    <a:pt x="165438" y="530988"/>
                  </a:lnTo>
                  <a:lnTo>
                    <a:pt x="160482" y="523776"/>
                  </a:lnTo>
                  <a:lnTo>
                    <a:pt x="155382" y="515322"/>
                  </a:lnTo>
                  <a:lnTo>
                    <a:pt x="150466" y="506112"/>
                  </a:lnTo>
                  <a:lnTo>
                    <a:pt x="145672" y="496598"/>
                  </a:lnTo>
                  <a:lnTo>
                    <a:pt x="140684" y="487261"/>
                  </a:lnTo>
                  <a:lnTo>
                    <a:pt x="135324" y="478326"/>
                  </a:lnTo>
                  <a:lnTo>
                    <a:pt x="129569" y="469336"/>
                  </a:lnTo>
                  <a:lnTo>
                    <a:pt x="123472" y="459312"/>
                  </a:lnTo>
                  <a:lnTo>
                    <a:pt x="117112" y="447790"/>
                  </a:lnTo>
                  <a:lnTo>
                    <a:pt x="110722" y="435115"/>
                  </a:lnTo>
                  <a:lnTo>
                    <a:pt x="104665" y="422142"/>
                  </a:lnTo>
                  <a:lnTo>
                    <a:pt x="99108" y="409416"/>
                  </a:lnTo>
                  <a:lnTo>
                    <a:pt x="93887" y="397126"/>
                  </a:lnTo>
                  <a:lnTo>
                    <a:pt x="88614" y="385274"/>
                  </a:lnTo>
                  <a:lnTo>
                    <a:pt x="83068" y="373789"/>
                  </a:lnTo>
                  <a:lnTo>
                    <a:pt x="77358" y="362586"/>
                  </a:lnTo>
                  <a:lnTo>
                    <a:pt x="71825" y="351590"/>
                  </a:lnTo>
                  <a:lnTo>
                    <a:pt x="66653" y="340732"/>
                  </a:lnTo>
                  <a:lnTo>
                    <a:pt x="61704" y="329640"/>
                  </a:lnTo>
                  <a:lnTo>
                    <a:pt x="56622" y="317667"/>
                  </a:lnTo>
                  <a:lnTo>
                    <a:pt x="51203" y="304533"/>
                  </a:lnTo>
                  <a:lnTo>
                    <a:pt x="45410" y="290286"/>
                  </a:lnTo>
                  <a:lnTo>
                    <a:pt x="39290" y="275120"/>
                  </a:lnTo>
                  <a:lnTo>
                    <a:pt x="32914" y="259254"/>
                  </a:lnTo>
                  <a:lnTo>
                    <a:pt x="26514" y="243041"/>
                  </a:lnTo>
                  <a:lnTo>
                    <a:pt x="20450" y="226939"/>
                  </a:lnTo>
                  <a:lnTo>
                    <a:pt x="14898" y="211187"/>
                  </a:lnTo>
                  <a:lnTo>
                    <a:pt x="10019" y="195831"/>
                  </a:lnTo>
                  <a:lnTo>
                    <a:pt x="6041" y="180827"/>
                  </a:lnTo>
                  <a:lnTo>
                    <a:pt x="3000" y="166101"/>
                  </a:lnTo>
                  <a:lnTo>
                    <a:pt x="941" y="151583"/>
                  </a:lnTo>
                  <a:lnTo>
                    <a:pt x="0" y="137215"/>
                  </a:lnTo>
                  <a:lnTo>
                    <a:pt x="144" y="122956"/>
                  </a:lnTo>
                  <a:lnTo>
                    <a:pt x="1205" y="108938"/>
                  </a:lnTo>
                  <a:lnTo>
                    <a:pt x="2980" y="95445"/>
                  </a:lnTo>
                  <a:lnTo>
                    <a:pt x="5286" y="82595"/>
                  </a:lnTo>
                  <a:lnTo>
                    <a:pt x="8139" y="70509"/>
                  </a:lnTo>
                  <a:lnTo>
                    <a:pt x="11731" y="59384"/>
                  </a:lnTo>
                  <a:lnTo>
                    <a:pt x="16110" y="49235"/>
                  </a:lnTo>
                  <a:lnTo>
                    <a:pt x="21187" y="39927"/>
                  </a:lnTo>
                  <a:lnTo>
                    <a:pt x="26819" y="31281"/>
                  </a:lnTo>
                  <a:lnTo>
                    <a:pt x="32877" y="23136"/>
                  </a:lnTo>
                  <a:lnTo>
                    <a:pt x="39572" y="15680"/>
                  </a:lnTo>
                  <a:lnTo>
                    <a:pt x="47431" y="9425"/>
                  </a:lnTo>
                  <a:lnTo>
                    <a:pt x="56641" y="4560"/>
                  </a:lnTo>
                  <a:lnTo>
                    <a:pt x="66929" y="1294"/>
                  </a:lnTo>
                  <a:lnTo>
                    <a:pt x="77752" y="0"/>
                  </a:lnTo>
                  <a:lnTo>
                    <a:pt x="88735" y="690"/>
                  </a:lnTo>
                  <a:lnTo>
                    <a:pt x="99701" y="3085"/>
                  </a:lnTo>
                  <a:lnTo>
                    <a:pt x="110590" y="6818"/>
                  </a:lnTo>
                  <a:lnTo>
                    <a:pt x="121389" y="11556"/>
                  </a:lnTo>
                  <a:lnTo>
                    <a:pt x="131944" y="17344"/>
                  </a:lnTo>
                  <a:lnTo>
                    <a:pt x="141966" y="24584"/>
                  </a:lnTo>
                  <a:lnTo>
                    <a:pt x="151330" y="33384"/>
                  </a:lnTo>
                  <a:lnTo>
                    <a:pt x="159755" y="43735"/>
                  </a:lnTo>
                  <a:lnTo>
                    <a:pt x="166736" y="55664"/>
                  </a:lnTo>
                  <a:lnTo>
                    <a:pt x="172134" y="69027"/>
                  </a:lnTo>
                  <a:lnTo>
                    <a:pt x="176114" y="83559"/>
                  </a:lnTo>
                  <a:lnTo>
                    <a:pt x="178959" y="98984"/>
                  </a:lnTo>
                  <a:lnTo>
                    <a:pt x="180946" y="115052"/>
                  </a:lnTo>
                  <a:lnTo>
                    <a:pt x="182148" y="131246"/>
                  </a:lnTo>
                  <a:lnTo>
                    <a:pt x="182440" y="146811"/>
                  </a:lnTo>
                  <a:lnTo>
                    <a:pt x="181825" y="161388"/>
                  </a:lnTo>
                  <a:lnTo>
                    <a:pt x="180430" y="174972"/>
                  </a:lnTo>
                  <a:lnTo>
                    <a:pt x="178424" y="187716"/>
                  </a:lnTo>
                  <a:lnTo>
                    <a:pt x="175958" y="199811"/>
                  </a:lnTo>
                  <a:lnTo>
                    <a:pt x="172997" y="211428"/>
                  </a:lnTo>
                  <a:lnTo>
                    <a:pt x="169332" y="222703"/>
                  </a:lnTo>
                  <a:lnTo>
                    <a:pt x="164898" y="233731"/>
                  </a:lnTo>
                  <a:lnTo>
                    <a:pt x="159616" y="244259"/>
                  </a:lnTo>
                  <a:lnTo>
                    <a:pt x="153312" y="253723"/>
                  </a:lnTo>
                  <a:lnTo>
                    <a:pt x="146005" y="261882"/>
                  </a:lnTo>
                  <a:lnTo>
                    <a:pt x="138165" y="268173"/>
                  </a:lnTo>
                  <a:lnTo>
                    <a:pt x="130596" y="271586"/>
                  </a:lnTo>
                  <a:lnTo>
                    <a:pt x="123778" y="271852"/>
                  </a:lnTo>
                  <a:lnTo>
                    <a:pt x="119350" y="269884"/>
                  </a:lnTo>
                  <a:lnTo>
                    <a:pt x="119312" y="267652"/>
                  </a:lnTo>
                  <a:lnTo>
                    <a:pt x="123068" y="266870"/>
                  </a:lnTo>
                  <a:lnTo>
                    <a:pt x="129370" y="268308"/>
                  </a:lnTo>
                  <a:lnTo>
                    <a:pt x="137261" y="271969"/>
                  </a:lnTo>
                  <a:lnTo>
                    <a:pt x="146127" y="277346"/>
                  </a:lnTo>
                  <a:lnTo>
                    <a:pt x="155597" y="283705"/>
                  </a:lnTo>
                  <a:lnTo>
                    <a:pt x="165440" y="290535"/>
                  </a:lnTo>
                  <a:lnTo>
                    <a:pt x="175354" y="297558"/>
                  </a:lnTo>
                  <a:lnTo>
                    <a:pt x="184946" y="304646"/>
                  </a:lnTo>
                  <a:lnTo>
                    <a:pt x="194037" y="311753"/>
                  </a:lnTo>
                  <a:lnTo>
                    <a:pt x="202788" y="319186"/>
                  </a:lnTo>
                  <a:lnTo>
                    <a:pt x="211585" y="327556"/>
                  </a:lnTo>
                  <a:lnTo>
                    <a:pt x="220661" y="337112"/>
                  </a:lnTo>
                  <a:lnTo>
                    <a:pt x="230233" y="347465"/>
                  </a:lnTo>
                  <a:lnTo>
                    <a:pt x="240578" y="357800"/>
                  </a:lnTo>
                  <a:lnTo>
                    <a:pt x="251761" y="367639"/>
                  </a:lnTo>
                  <a:lnTo>
                    <a:pt x="263527" y="376853"/>
                  </a:lnTo>
                  <a:lnTo>
                    <a:pt x="275417" y="385494"/>
                  </a:lnTo>
                  <a:lnTo>
                    <a:pt x="287153" y="393669"/>
                  </a:lnTo>
                  <a:lnTo>
                    <a:pt x="298641" y="401328"/>
                  </a:lnTo>
                  <a:lnTo>
                    <a:pt x="309887" y="408260"/>
                  </a:lnTo>
                  <a:lnTo>
                    <a:pt x="320933" y="414400"/>
                  </a:lnTo>
                  <a:lnTo>
                    <a:pt x="331826" y="419508"/>
                  </a:lnTo>
                  <a:lnTo>
                    <a:pt x="342607" y="423110"/>
                  </a:lnTo>
                  <a:lnTo>
                    <a:pt x="353295" y="425090"/>
                  </a:lnTo>
                  <a:lnTo>
                    <a:pt x="363460" y="425788"/>
                  </a:lnTo>
                  <a:lnTo>
                    <a:pt x="373227" y="425891"/>
                  </a:lnTo>
                  <a:lnTo>
                    <a:pt x="383455" y="425409"/>
                  </a:lnTo>
                  <a:lnTo>
                    <a:pt x="395782" y="4243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550927" y="4174511"/>
            <a:ext cx="375996" cy="479086"/>
            <a:chOff x="2550927" y="4174511"/>
            <a:chExt cx="375996" cy="479086"/>
          </a:xfrm>
        </p:grpSpPr>
        <p:sp>
          <p:nvSpPr>
            <p:cNvPr id="11" name="Freeform 10"/>
            <p:cNvSpPr/>
            <p:nvPr/>
          </p:nvSpPr>
          <p:spPr>
            <a:xfrm>
              <a:off x="2550927" y="4179813"/>
              <a:ext cx="207540" cy="415599"/>
            </a:xfrm>
            <a:custGeom>
              <a:avLst/>
              <a:gdLst/>
              <a:ahLst/>
              <a:cxnLst/>
              <a:rect l="0" t="0" r="0" b="0"/>
              <a:pathLst>
                <a:path w="207540" h="415599">
                  <a:moveTo>
                    <a:pt x="7498" y="0"/>
                  </a:moveTo>
                  <a:lnTo>
                    <a:pt x="7498" y="11802"/>
                  </a:lnTo>
                  <a:lnTo>
                    <a:pt x="7498" y="23571"/>
                  </a:lnTo>
                  <a:lnTo>
                    <a:pt x="7498" y="36466"/>
                  </a:lnTo>
                  <a:lnTo>
                    <a:pt x="7498" y="50487"/>
                  </a:lnTo>
                  <a:lnTo>
                    <a:pt x="7498" y="65464"/>
                  </a:lnTo>
                  <a:lnTo>
                    <a:pt x="7498" y="81191"/>
                  </a:lnTo>
                  <a:lnTo>
                    <a:pt x="7498" y="97639"/>
                  </a:lnTo>
                  <a:lnTo>
                    <a:pt x="7498" y="114960"/>
                  </a:lnTo>
                  <a:lnTo>
                    <a:pt x="7498" y="133164"/>
                  </a:lnTo>
                  <a:lnTo>
                    <a:pt x="7498" y="152132"/>
                  </a:lnTo>
                  <a:lnTo>
                    <a:pt x="7498" y="171703"/>
                  </a:lnTo>
                  <a:lnTo>
                    <a:pt x="7498" y="191719"/>
                  </a:lnTo>
                  <a:lnTo>
                    <a:pt x="7498" y="211888"/>
                  </a:lnTo>
                  <a:lnTo>
                    <a:pt x="7498" y="231809"/>
                  </a:lnTo>
                  <a:lnTo>
                    <a:pt x="7498" y="251278"/>
                  </a:lnTo>
                  <a:lnTo>
                    <a:pt x="7498" y="270114"/>
                  </a:lnTo>
                  <a:lnTo>
                    <a:pt x="7498" y="288075"/>
                  </a:lnTo>
                  <a:lnTo>
                    <a:pt x="7493" y="305118"/>
                  </a:lnTo>
                  <a:lnTo>
                    <a:pt x="7320" y="321190"/>
                  </a:lnTo>
                  <a:lnTo>
                    <a:pt x="6672" y="336153"/>
                  </a:lnTo>
                  <a:lnTo>
                    <a:pt x="5423" y="350041"/>
                  </a:lnTo>
                  <a:lnTo>
                    <a:pt x="3770" y="363184"/>
                  </a:lnTo>
                  <a:lnTo>
                    <a:pt x="2122" y="376091"/>
                  </a:lnTo>
                  <a:lnTo>
                    <a:pt x="729" y="389049"/>
                  </a:lnTo>
                  <a:lnTo>
                    <a:pt x="0" y="401190"/>
                  </a:lnTo>
                  <a:lnTo>
                    <a:pt x="1182" y="410529"/>
                  </a:lnTo>
                  <a:lnTo>
                    <a:pt x="5536" y="415373"/>
                  </a:lnTo>
                  <a:lnTo>
                    <a:pt x="12172" y="415598"/>
                  </a:lnTo>
                  <a:lnTo>
                    <a:pt x="19351" y="413185"/>
                  </a:lnTo>
                  <a:lnTo>
                    <a:pt x="26898" y="409626"/>
                  </a:lnTo>
                  <a:lnTo>
                    <a:pt x="34975" y="405679"/>
                  </a:lnTo>
                  <a:lnTo>
                    <a:pt x="43619" y="401674"/>
                  </a:lnTo>
                  <a:lnTo>
                    <a:pt x="52763" y="397732"/>
                  </a:lnTo>
                  <a:lnTo>
                    <a:pt x="62308" y="393890"/>
                  </a:lnTo>
                  <a:lnTo>
                    <a:pt x="72319" y="390304"/>
                  </a:lnTo>
                  <a:lnTo>
                    <a:pt x="83020" y="387264"/>
                  </a:lnTo>
                  <a:lnTo>
                    <a:pt x="94477" y="384882"/>
                  </a:lnTo>
                  <a:lnTo>
                    <a:pt x="106610" y="383111"/>
                  </a:lnTo>
                  <a:lnTo>
                    <a:pt x="119286" y="381840"/>
                  </a:lnTo>
                  <a:lnTo>
                    <a:pt x="132362" y="380946"/>
                  </a:lnTo>
                  <a:lnTo>
                    <a:pt x="145501" y="380327"/>
                  </a:lnTo>
                  <a:lnTo>
                    <a:pt x="159681" y="379836"/>
                  </a:lnTo>
                  <a:lnTo>
                    <a:pt x="178381" y="379427"/>
                  </a:lnTo>
                  <a:lnTo>
                    <a:pt x="20753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4382" y="4174511"/>
              <a:ext cx="162541" cy="479086"/>
            </a:xfrm>
            <a:custGeom>
              <a:avLst/>
              <a:gdLst/>
              <a:ahLst/>
              <a:cxnLst/>
              <a:rect l="0" t="0" r="0" b="0"/>
              <a:pathLst>
                <a:path w="162541" h="479086">
                  <a:moveTo>
                    <a:pt x="4612" y="479085"/>
                  </a:moveTo>
                  <a:lnTo>
                    <a:pt x="1813" y="470283"/>
                  </a:lnTo>
                  <a:lnTo>
                    <a:pt x="311" y="461936"/>
                  </a:lnTo>
                  <a:lnTo>
                    <a:pt x="0" y="453229"/>
                  </a:lnTo>
                  <a:lnTo>
                    <a:pt x="506" y="443762"/>
                  </a:lnTo>
                  <a:lnTo>
                    <a:pt x="1326" y="432970"/>
                  </a:lnTo>
                  <a:lnTo>
                    <a:pt x="2141" y="420676"/>
                  </a:lnTo>
                  <a:lnTo>
                    <a:pt x="2825" y="407184"/>
                  </a:lnTo>
                  <a:lnTo>
                    <a:pt x="3352" y="393066"/>
                  </a:lnTo>
                  <a:lnTo>
                    <a:pt x="3743" y="378726"/>
                  </a:lnTo>
                  <a:lnTo>
                    <a:pt x="4190" y="364523"/>
                  </a:lnTo>
                  <a:lnTo>
                    <a:pt x="5030" y="350841"/>
                  </a:lnTo>
                  <a:lnTo>
                    <a:pt x="6411" y="337823"/>
                  </a:lnTo>
                  <a:lnTo>
                    <a:pt x="8153" y="325270"/>
                  </a:lnTo>
                  <a:lnTo>
                    <a:pt x="9863" y="312759"/>
                  </a:lnTo>
                  <a:lnTo>
                    <a:pt x="11311" y="300034"/>
                  </a:lnTo>
                  <a:lnTo>
                    <a:pt x="12604" y="286858"/>
                  </a:lnTo>
                  <a:lnTo>
                    <a:pt x="14079" y="272941"/>
                  </a:lnTo>
                  <a:lnTo>
                    <a:pt x="15918" y="258200"/>
                  </a:lnTo>
                  <a:lnTo>
                    <a:pt x="17984" y="242724"/>
                  </a:lnTo>
                  <a:lnTo>
                    <a:pt x="19918" y="226657"/>
                  </a:lnTo>
                  <a:lnTo>
                    <a:pt x="21515" y="210150"/>
                  </a:lnTo>
                  <a:lnTo>
                    <a:pt x="22740" y="193491"/>
                  </a:lnTo>
                  <a:lnTo>
                    <a:pt x="23638" y="177081"/>
                  </a:lnTo>
                  <a:lnTo>
                    <a:pt x="24276" y="161113"/>
                  </a:lnTo>
                  <a:lnTo>
                    <a:pt x="24721" y="145443"/>
                  </a:lnTo>
                  <a:lnTo>
                    <a:pt x="25028" y="129694"/>
                  </a:lnTo>
                  <a:lnTo>
                    <a:pt x="25242" y="113660"/>
                  </a:lnTo>
                  <a:lnTo>
                    <a:pt x="25556" y="97619"/>
                  </a:lnTo>
                  <a:lnTo>
                    <a:pt x="26300" y="82221"/>
                  </a:lnTo>
                  <a:lnTo>
                    <a:pt x="27614" y="67784"/>
                  </a:lnTo>
                  <a:lnTo>
                    <a:pt x="29310" y="54140"/>
                  </a:lnTo>
                  <a:lnTo>
                    <a:pt x="30986" y="40831"/>
                  </a:lnTo>
                  <a:lnTo>
                    <a:pt x="32418" y="27570"/>
                  </a:lnTo>
                  <a:lnTo>
                    <a:pt x="33889" y="15210"/>
                  </a:lnTo>
                  <a:lnTo>
                    <a:pt x="36729" y="5704"/>
                  </a:lnTo>
                  <a:lnTo>
                    <a:pt x="41338" y="475"/>
                  </a:lnTo>
                  <a:lnTo>
                    <a:pt x="46271" y="0"/>
                  </a:lnTo>
                  <a:lnTo>
                    <a:pt x="50958" y="3613"/>
                  </a:lnTo>
                  <a:lnTo>
                    <a:pt x="55336" y="10352"/>
                  </a:lnTo>
                  <a:lnTo>
                    <a:pt x="59457" y="19357"/>
                  </a:lnTo>
                  <a:lnTo>
                    <a:pt x="63389" y="29958"/>
                  </a:lnTo>
                  <a:lnTo>
                    <a:pt x="67187" y="41664"/>
                  </a:lnTo>
                  <a:lnTo>
                    <a:pt x="70892" y="54129"/>
                  </a:lnTo>
                  <a:lnTo>
                    <a:pt x="74538" y="67113"/>
                  </a:lnTo>
                  <a:lnTo>
                    <a:pt x="78309" y="80614"/>
                  </a:lnTo>
                  <a:lnTo>
                    <a:pt x="82527" y="94824"/>
                  </a:lnTo>
                  <a:lnTo>
                    <a:pt x="87325" y="109796"/>
                  </a:lnTo>
                  <a:lnTo>
                    <a:pt x="92514" y="125447"/>
                  </a:lnTo>
                  <a:lnTo>
                    <a:pt x="97689" y="141639"/>
                  </a:lnTo>
                  <a:lnTo>
                    <a:pt x="102613" y="158234"/>
                  </a:lnTo>
                  <a:lnTo>
                    <a:pt x="107224" y="174954"/>
                  </a:lnTo>
                  <a:lnTo>
                    <a:pt x="111546" y="191406"/>
                  </a:lnTo>
                  <a:lnTo>
                    <a:pt x="115638" y="207392"/>
                  </a:lnTo>
                  <a:lnTo>
                    <a:pt x="119554" y="222736"/>
                  </a:lnTo>
                  <a:lnTo>
                    <a:pt x="123345" y="237201"/>
                  </a:lnTo>
                  <a:lnTo>
                    <a:pt x="127047" y="250747"/>
                  </a:lnTo>
                  <a:lnTo>
                    <a:pt x="130687" y="263488"/>
                  </a:lnTo>
                  <a:lnTo>
                    <a:pt x="134284" y="275594"/>
                  </a:lnTo>
                  <a:lnTo>
                    <a:pt x="137853" y="287223"/>
                  </a:lnTo>
                  <a:lnTo>
                    <a:pt x="141403" y="298510"/>
                  </a:lnTo>
                  <a:lnTo>
                    <a:pt x="144939" y="309557"/>
                  </a:lnTo>
                  <a:lnTo>
                    <a:pt x="148462" y="320428"/>
                  </a:lnTo>
                  <a:lnTo>
                    <a:pt x="151822" y="330914"/>
                  </a:lnTo>
                  <a:lnTo>
                    <a:pt x="155056" y="341676"/>
                  </a:lnTo>
                  <a:lnTo>
                    <a:pt x="158448" y="354778"/>
                  </a:lnTo>
                  <a:lnTo>
                    <a:pt x="162540" y="3738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4427889"/>
              <a:ext cx="94757" cy="15138"/>
            </a:xfrm>
            <a:custGeom>
              <a:avLst/>
              <a:gdLst/>
              <a:ahLst/>
              <a:cxnLst/>
              <a:rect l="0" t="0" r="0" b="0"/>
              <a:pathLst>
                <a:path w="94757" h="15138">
                  <a:moveTo>
                    <a:pt x="94756" y="4608"/>
                  </a:moveTo>
                  <a:lnTo>
                    <a:pt x="85955" y="1808"/>
                  </a:lnTo>
                  <a:lnTo>
                    <a:pt x="77609" y="306"/>
                  </a:lnTo>
                  <a:lnTo>
                    <a:pt x="68910" y="0"/>
                  </a:lnTo>
                  <a:lnTo>
                    <a:pt x="59789" y="679"/>
                  </a:lnTo>
                  <a:lnTo>
                    <a:pt x="50294" y="2147"/>
                  </a:lnTo>
                  <a:lnTo>
                    <a:pt x="40516" y="4211"/>
                  </a:lnTo>
                  <a:lnTo>
                    <a:pt x="30985" y="6558"/>
                  </a:lnTo>
                  <a:lnTo>
                    <a:pt x="21721" y="8987"/>
                  </a:lnTo>
                  <a:lnTo>
                    <a:pt x="11913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6296041" y="1227500"/>
            <a:ext cx="463255" cy="476803"/>
            <a:chOff x="6296041" y="1227500"/>
            <a:chExt cx="463255" cy="476803"/>
          </a:xfrm>
        </p:grpSpPr>
        <p:sp>
          <p:nvSpPr>
            <p:cNvPr id="15" name="Freeform 14"/>
            <p:cNvSpPr/>
            <p:nvPr/>
          </p:nvSpPr>
          <p:spPr>
            <a:xfrm>
              <a:off x="6296041" y="1305533"/>
              <a:ext cx="200043" cy="398770"/>
            </a:xfrm>
            <a:custGeom>
              <a:avLst/>
              <a:gdLst/>
              <a:ahLst/>
              <a:cxnLst/>
              <a:rect l="0" t="0" r="0" b="0"/>
              <a:pathLst>
                <a:path w="200043" h="398770">
                  <a:moveTo>
                    <a:pt x="0" y="126342"/>
                  </a:moveTo>
                  <a:lnTo>
                    <a:pt x="5868" y="135211"/>
                  </a:lnTo>
                  <a:lnTo>
                    <a:pt x="11432" y="144197"/>
                  </a:lnTo>
                  <a:lnTo>
                    <a:pt x="17232" y="154184"/>
                  </a:lnTo>
                  <a:lnTo>
                    <a:pt x="23312" y="164819"/>
                  </a:lnTo>
                  <a:lnTo>
                    <a:pt x="29642" y="175333"/>
                  </a:lnTo>
                  <a:lnTo>
                    <a:pt x="36170" y="185290"/>
                  </a:lnTo>
                  <a:lnTo>
                    <a:pt x="42846" y="194749"/>
                  </a:lnTo>
                  <a:lnTo>
                    <a:pt x="49629" y="204086"/>
                  </a:lnTo>
                  <a:lnTo>
                    <a:pt x="56482" y="213549"/>
                  </a:lnTo>
                  <a:lnTo>
                    <a:pt x="63218" y="223226"/>
                  </a:lnTo>
                  <a:lnTo>
                    <a:pt x="69515" y="233115"/>
                  </a:lnTo>
                  <a:lnTo>
                    <a:pt x="75236" y="243182"/>
                  </a:lnTo>
                  <a:lnTo>
                    <a:pt x="80569" y="253386"/>
                  </a:lnTo>
                  <a:lnTo>
                    <a:pt x="85917" y="263689"/>
                  </a:lnTo>
                  <a:lnTo>
                    <a:pt x="91519" y="274063"/>
                  </a:lnTo>
                  <a:lnTo>
                    <a:pt x="97435" y="284486"/>
                  </a:lnTo>
                  <a:lnTo>
                    <a:pt x="103639" y="294943"/>
                  </a:lnTo>
                  <a:lnTo>
                    <a:pt x="110075" y="305424"/>
                  </a:lnTo>
                  <a:lnTo>
                    <a:pt x="116686" y="315920"/>
                  </a:lnTo>
                  <a:lnTo>
                    <a:pt x="123424" y="326427"/>
                  </a:lnTo>
                  <a:lnTo>
                    <a:pt x="130250" y="336937"/>
                  </a:lnTo>
                  <a:lnTo>
                    <a:pt x="137138" y="347282"/>
                  </a:lnTo>
                  <a:lnTo>
                    <a:pt x="144069" y="357156"/>
                  </a:lnTo>
                  <a:lnTo>
                    <a:pt x="151029" y="366427"/>
                  </a:lnTo>
                  <a:lnTo>
                    <a:pt x="158008" y="375127"/>
                  </a:lnTo>
                  <a:lnTo>
                    <a:pt x="165001" y="383357"/>
                  </a:lnTo>
                  <a:lnTo>
                    <a:pt x="172005" y="391184"/>
                  </a:lnTo>
                  <a:lnTo>
                    <a:pt x="179102" y="397102"/>
                  </a:lnTo>
                  <a:lnTo>
                    <a:pt x="185631" y="398769"/>
                  </a:lnTo>
                  <a:lnTo>
                    <a:pt x="190309" y="396139"/>
                  </a:lnTo>
                  <a:lnTo>
                    <a:pt x="192938" y="390098"/>
                  </a:lnTo>
                  <a:lnTo>
                    <a:pt x="193844" y="381568"/>
                  </a:lnTo>
                  <a:lnTo>
                    <a:pt x="193600" y="371284"/>
                  </a:lnTo>
                  <a:lnTo>
                    <a:pt x="192874" y="359788"/>
                  </a:lnTo>
                  <a:lnTo>
                    <a:pt x="192078" y="347465"/>
                  </a:lnTo>
                  <a:lnTo>
                    <a:pt x="191384" y="334580"/>
                  </a:lnTo>
                  <a:lnTo>
                    <a:pt x="190841" y="321315"/>
                  </a:lnTo>
                  <a:lnTo>
                    <a:pt x="190438" y="307794"/>
                  </a:lnTo>
                  <a:lnTo>
                    <a:pt x="190149" y="294102"/>
                  </a:lnTo>
                  <a:lnTo>
                    <a:pt x="189946" y="280296"/>
                  </a:lnTo>
                  <a:lnTo>
                    <a:pt x="189807" y="266412"/>
                  </a:lnTo>
                  <a:lnTo>
                    <a:pt x="189711" y="252478"/>
                  </a:lnTo>
                  <a:lnTo>
                    <a:pt x="189647" y="238508"/>
                  </a:lnTo>
                  <a:lnTo>
                    <a:pt x="189603" y="224516"/>
                  </a:lnTo>
                  <a:lnTo>
                    <a:pt x="189573" y="210509"/>
                  </a:lnTo>
                  <a:lnTo>
                    <a:pt x="189553" y="196491"/>
                  </a:lnTo>
                  <a:lnTo>
                    <a:pt x="189540" y="182462"/>
                  </a:lnTo>
                  <a:lnTo>
                    <a:pt x="189531" y="168261"/>
                  </a:lnTo>
                  <a:lnTo>
                    <a:pt x="189525" y="153580"/>
                  </a:lnTo>
                  <a:lnTo>
                    <a:pt x="189525" y="138302"/>
                  </a:lnTo>
                  <a:lnTo>
                    <a:pt x="189696" y="122787"/>
                  </a:lnTo>
                  <a:lnTo>
                    <a:pt x="190342" y="107751"/>
                  </a:lnTo>
                  <a:lnTo>
                    <a:pt x="191590" y="93560"/>
                  </a:lnTo>
                  <a:lnTo>
                    <a:pt x="193242" y="80083"/>
                  </a:lnTo>
                  <a:lnTo>
                    <a:pt x="194890" y="66886"/>
                  </a:lnTo>
                  <a:lnTo>
                    <a:pt x="196292" y="53691"/>
                  </a:lnTo>
                  <a:lnTo>
                    <a:pt x="197387" y="40985"/>
                  </a:lnTo>
                  <a:lnTo>
                    <a:pt x="198315" y="28690"/>
                  </a:lnTo>
                  <a:lnTo>
                    <a:pt x="199153" y="1571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59384" y="1227500"/>
              <a:ext cx="199912" cy="436003"/>
            </a:xfrm>
            <a:custGeom>
              <a:avLst/>
              <a:gdLst/>
              <a:ahLst/>
              <a:cxnLst/>
              <a:rect l="0" t="0" r="0" b="0"/>
              <a:pathLst>
                <a:path w="199912" h="436003">
                  <a:moveTo>
                    <a:pt x="31455" y="436002"/>
                  </a:moveTo>
                  <a:lnTo>
                    <a:pt x="28589" y="427134"/>
                  </a:lnTo>
                  <a:lnTo>
                    <a:pt x="26447" y="418147"/>
                  </a:lnTo>
                  <a:lnTo>
                    <a:pt x="24844" y="408152"/>
                  </a:lnTo>
                  <a:lnTo>
                    <a:pt x="23663" y="397171"/>
                  </a:lnTo>
                  <a:lnTo>
                    <a:pt x="22815" y="385360"/>
                  </a:lnTo>
                  <a:lnTo>
                    <a:pt x="22212" y="372901"/>
                  </a:lnTo>
                  <a:lnTo>
                    <a:pt x="21625" y="359963"/>
                  </a:lnTo>
                  <a:lnTo>
                    <a:pt x="20693" y="346682"/>
                  </a:lnTo>
                  <a:lnTo>
                    <a:pt x="19251" y="333156"/>
                  </a:lnTo>
                  <a:lnTo>
                    <a:pt x="17468" y="319295"/>
                  </a:lnTo>
                  <a:lnTo>
                    <a:pt x="15731" y="304845"/>
                  </a:lnTo>
                  <a:lnTo>
                    <a:pt x="14269" y="289717"/>
                  </a:lnTo>
                  <a:lnTo>
                    <a:pt x="13136" y="274133"/>
                  </a:lnTo>
                  <a:lnTo>
                    <a:pt x="12302" y="258518"/>
                  </a:lnTo>
                  <a:lnTo>
                    <a:pt x="11701" y="243129"/>
                  </a:lnTo>
                  <a:lnTo>
                    <a:pt x="11111" y="228203"/>
                  </a:lnTo>
                  <a:lnTo>
                    <a:pt x="10176" y="214027"/>
                  </a:lnTo>
                  <a:lnTo>
                    <a:pt x="8731" y="200669"/>
                  </a:lnTo>
                  <a:lnTo>
                    <a:pt x="6945" y="187716"/>
                  </a:lnTo>
                  <a:lnTo>
                    <a:pt x="5206" y="174404"/>
                  </a:lnTo>
                  <a:lnTo>
                    <a:pt x="3743" y="160333"/>
                  </a:lnTo>
                  <a:lnTo>
                    <a:pt x="2609" y="145609"/>
                  </a:lnTo>
                  <a:lnTo>
                    <a:pt x="1774" y="130645"/>
                  </a:lnTo>
                  <a:lnTo>
                    <a:pt x="1177" y="115724"/>
                  </a:lnTo>
                  <a:lnTo>
                    <a:pt x="761" y="100960"/>
                  </a:lnTo>
                  <a:lnTo>
                    <a:pt x="472" y="86367"/>
                  </a:lnTo>
                  <a:lnTo>
                    <a:pt x="276" y="71925"/>
                  </a:lnTo>
                  <a:lnTo>
                    <a:pt x="142" y="57600"/>
                  </a:lnTo>
                  <a:lnTo>
                    <a:pt x="53" y="43362"/>
                  </a:lnTo>
                  <a:lnTo>
                    <a:pt x="0" y="29214"/>
                  </a:lnTo>
                  <a:lnTo>
                    <a:pt x="325" y="16123"/>
                  </a:lnTo>
                  <a:lnTo>
                    <a:pt x="2318" y="6044"/>
                  </a:lnTo>
                  <a:lnTo>
                    <a:pt x="7300" y="623"/>
                  </a:lnTo>
                  <a:lnTo>
                    <a:pt x="14373" y="0"/>
                  </a:lnTo>
                  <a:lnTo>
                    <a:pt x="21656" y="2503"/>
                  </a:lnTo>
                  <a:lnTo>
                    <a:pt x="28719" y="7206"/>
                  </a:lnTo>
                  <a:lnTo>
                    <a:pt x="35636" y="13574"/>
                  </a:lnTo>
                  <a:lnTo>
                    <a:pt x="42340" y="21348"/>
                  </a:lnTo>
                  <a:lnTo>
                    <a:pt x="48575" y="30498"/>
                  </a:lnTo>
                  <a:lnTo>
                    <a:pt x="54234" y="40885"/>
                  </a:lnTo>
                  <a:lnTo>
                    <a:pt x="59515" y="52121"/>
                  </a:lnTo>
                  <a:lnTo>
                    <a:pt x="64824" y="63658"/>
                  </a:lnTo>
                  <a:lnTo>
                    <a:pt x="70391" y="75158"/>
                  </a:lnTo>
                  <a:lnTo>
                    <a:pt x="76114" y="86490"/>
                  </a:lnTo>
                  <a:lnTo>
                    <a:pt x="81655" y="97632"/>
                  </a:lnTo>
                  <a:lnTo>
                    <a:pt x="86829" y="108613"/>
                  </a:lnTo>
                  <a:lnTo>
                    <a:pt x="91608" y="119633"/>
                  </a:lnTo>
                  <a:lnTo>
                    <a:pt x="96044" y="131031"/>
                  </a:lnTo>
                  <a:lnTo>
                    <a:pt x="100217" y="142970"/>
                  </a:lnTo>
                  <a:lnTo>
                    <a:pt x="104358" y="155600"/>
                  </a:lnTo>
                  <a:lnTo>
                    <a:pt x="108830" y="169144"/>
                  </a:lnTo>
                  <a:lnTo>
                    <a:pt x="113803" y="183620"/>
                  </a:lnTo>
                  <a:lnTo>
                    <a:pt x="119112" y="198579"/>
                  </a:lnTo>
                  <a:lnTo>
                    <a:pt x="124367" y="213233"/>
                  </a:lnTo>
                  <a:lnTo>
                    <a:pt x="129351" y="227159"/>
                  </a:lnTo>
                  <a:lnTo>
                    <a:pt x="134170" y="240288"/>
                  </a:lnTo>
                  <a:lnTo>
                    <a:pt x="139166" y="252718"/>
                  </a:lnTo>
                  <a:lnTo>
                    <a:pt x="144522" y="264598"/>
                  </a:lnTo>
                  <a:lnTo>
                    <a:pt x="150102" y="276069"/>
                  </a:lnTo>
                  <a:lnTo>
                    <a:pt x="155548" y="287247"/>
                  </a:lnTo>
                  <a:lnTo>
                    <a:pt x="160657" y="298218"/>
                  </a:lnTo>
                  <a:lnTo>
                    <a:pt x="165394" y="309046"/>
                  </a:lnTo>
                  <a:lnTo>
                    <a:pt x="169802" y="319777"/>
                  </a:lnTo>
                  <a:lnTo>
                    <a:pt x="173949" y="330432"/>
                  </a:lnTo>
                  <a:lnTo>
                    <a:pt x="177948" y="340772"/>
                  </a:lnTo>
                  <a:lnTo>
                    <a:pt x="182429" y="351420"/>
                  </a:lnTo>
                  <a:lnTo>
                    <a:pt x="188911" y="364429"/>
                  </a:lnTo>
                  <a:lnTo>
                    <a:pt x="199911" y="3833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69782" y="149504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4" y="2009"/>
                  </a:lnTo>
                  <a:lnTo>
                    <a:pt x="83582" y="4041"/>
                  </a:lnTo>
                  <a:lnTo>
                    <a:pt x="73238" y="7006"/>
                  </a:lnTo>
                  <a:lnTo>
                    <a:pt x="62853" y="10921"/>
                  </a:lnTo>
                  <a:lnTo>
                    <a:pt x="52504" y="15546"/>
                  </a:lnTo>
                  <a:lnTo>
                    <a:pt x="41108" y="21032"/>
                  </a:lnTo>
                  <a:lnTo>
                    <a:pt x="25427" y="289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351385" y="3280287"/>
            <a:ext cx="561655" cy="846885"/>
            <a:chOff x="3351385" y="3280287"/>
            <a:chExt cx="561655" cy="846885"/>
          </a:xfrm>
        </p:grpSpPr>
        <p:sp>
          <p:nvSpPr>
            <p:cNvPr id="19" name="Freeform 18"/>
            <p:cNvSpPr/>
            <p:nvPr/>
          </p:nvSpPr>
          <p:spPr>
            <a:xfrm>
              <a:off x="3351385" y="3405440"/>
              <a:ext cx="354647" cy="721732"/>
            </a:xfrm>
            <a:custGeom>
              <a:avLst/>
              <a:gdLst/>
              <a:ahLst/>
              <a:cxnLst/>
              <a:rect l="0" t="0" r="0" b="0"/>
              <a:pathLst>
                <a:path w="354647" h="721732">
                  <a:moveTo>
                    <a:pt x="70376" y="721731"/>
                  </a:moveTo>
                  <a:lnTo>
                    <a:pt x="67509" y="712862"/>
                  </a:lnTo>
                  <a:lnTo>
                    <a:pt x="65368" y="703875"/>
                  </a:lnTo>
                  <a:lnTo>
                    <a:pt x="63760" y="693875"/>
                  </a:lnTo>
                  <a:lnTo>
                    <a:pt x="62407" y="682722"/>
                  </a:lnTo>
                  <a:lnTo>
                    <a:pt x="60910" y="670262"/>
                  </a:lnTo>
                  <a:lnTo>
                    <a:pt x="59064" y="656550"/>
                  </a:lnTo>
                  <a:lnTo>
                    <a:pt x="56997" y="641788"/>
                  </a:lnTo>
                  <a:lnTo>
                    <a:pt x="55064" y="626210"/>
                  </a:lnTo>
                  <a:lnTo>
                    <a:pt x="53464" y="610041"/>
                  </a:lnTo>
                  <a:lnTo>
                    <a:pt x="52067" y="593781"/>
                  </a:lnTo>
                  <a:lnTo>
                    <a:pt x="50523" y="578171"/>
                  </a:lnTo>
                  <a:lnTo>
                    <a:pt x="48636" y="563559"/>
                  </a:lnTo>
                  <a:lnTo>
                    <a:pt x="46539" y="549782"/>
                  </a:lnTo>
                  <a:lnTo>
                    <a:pt x="44585" y="536377"/>
                  </a:lnTo>
                  <a:lnTo>
                    <a:pt x="42969" y="523024"/>
                  </a:lnTo>
                  <a:lnTo>
                    <a:pt x="41561" y="509749"/>
                  </a:lnTo>
                  <a:lnTo>
                    <a:pt x="40009" y="496822"/>
                  </a:lnTo>
                  <a:lnTo>
                    <a:pt x="38118" y="484375"/>
                  </a:lnTo>
                  <a:lnTo>
                    <a:pt x="36018" y="472234"/>
                  </a:lnTo>
                  <a:lnTo>
                    <a:pt x="34061" y="460017"/>
                  </a:lnTo>
                  <a:lnTo>
                    <a:pt x="32444" y="447505"/>
                  </a:lnTo>
                  <a:lnTo>
                    <a:pt x="31035" y="434813"/>
                  </a:lnTo>
                  <a:lnTo>
                    <a:pt x="29482" y="422286"/>
                  </a:lnTo>
                  <a:lnTo>
                    <a:pt x="27591" y="410112"/>
                  </a:lnTo>
                  <a:lnTo>
                    <a:pt x="25490" y="398157"/>
                  </a:lnTo>
                  <a:lnTo>
                    <a:pt x="23533" y="386064"/>
                  </a:lnTo>
                  <a:lnTo>
                    <a:pt x="21915" y="373630"/>
                  </a:lnTo>
                  <a:lnTo>
                    <a:pt x="20506" y="360823"/>
                  </a:lnTo>
                  <a:lnTo>
                    <a:pt x="18954" y="347685"/>
                  </a:lnTo>
                  <a:lnTo>
                    <a:pt x="17062" y="334274"/>
                  </a:lnTo>
                  <a:lnTo>
                    <a:pt x="14961" y="320164"/>
                  </a:lnTo>
                  <a:lnTo>
                    <a:pt x="13004" y="304489"/>
                  </a:lnTo>
                  <a:lnTo>
                    <a:pt x="11386" y="286915"/>
                  </a:lnTo>
                  <a:lnTo>
                    <a:pt x="9978" y="268061"/>
                  </a:lnTo>
                  <a:lnTo>
                    <a:pt x="8425" y="249174"/>
                  </a:lnTo>
                  <a:lnTo>
                    <a:pt x="6534" y="230993"/>
                  </a:lnTo>
                  <a:lnTo>
                    <a:pt x="4433" y="213720"/>
                  </a:lnTo>
                  <a:lnTo>
                    <a:pt x="2476" y="197287"/>
                  </a:lnTo>
                  <a:lnTo>
                    <a:pt x="872" y="181566"/>
                  </a:lnTo>
                  <a:lnTo>
                    <a:pt x="0" y="167548"/>
                  </a:lnTo>
                  <a:lnTo>
                    <a:pt x="1059" y="157659"/>
                  </a:lnTo>
                  <a:lnTo>
                    <a:pt x="4494" y="153135"/>
                  </a:lnTo>
                  <a:lnTo>
                    <a:pt x="9168" y="153255"/>
                  </a:lnTo>
                  <a:lnTo>
                    <a:pt x="14531" y="156766"/>
                  </a:lnTo>
                  <a:lnTo>
                    <a:pt x="20370" y="162770"/>
                  </a:lnTo>
                  <a:lnTo>
                    <a:pt x="26558" y="170813"/>
                  </a:lnTo>
                  <a:lnTo>
                    <a:pt x="32999" y="180500"/>
                  </a:lnTo>
                  <a:lnTo>
                    <a:pt x="39621" y="191288"/>
                  </a:lnTo>
                  <a:lnTo>
                    <a:pt x="46369" y="202537"/>
                  </a:lnTo>
                  <a:lnTo>
                    <a:pt x="53200" y="213849"/>
                  </a:lnTo>
                  <a:lnTo>
                    <a:pt x="59922" y="225058"/>
                  </a:lnTo>
                  <a:lnTo>
                    <a:pt x="66209" y="236120"/>
                  </a:lnTo>
                  <a:lnTo>
                    <a:pt x="71929" y="247034"/>
                  </a:lnTo>
                  <a:lnTo>
                    <a:pt x="77430" y="257500"/>
                  </a:lnTo>
                  <a:lnTo>
                    <a:pt x="83425" y="266930"/>
                  </a:lnTo>
                  <a:lnTo>
                    <a:pt x="90273" y="275075"/>
                  </a:lnTo>
                  <a:lnTo>
                    <a:pt x="97840" y="281527"/>
                  </a:lnTo>
                  <a:lnTo>
                    <a:pt x="105692" y="285581"/>
                  </a:lnTo>
                  <a:lnTo>
                    <a:pt x="113526" y="287063"/>
                  </a:lnTo>
                  <a:lnTo>
                    <a:pt x="121058" y="285616"/>
                  </a:lnTo>
                  <a:lnTo>
                    <a:pt x="127954" y="280472"/>
                  </a:lnTo>
                  <a:lnTo>
                    <a:pt x="134101" y="271573"/>
                  </a:lnTo>
                  <a:lnTo>
                    <a:pt x="139396" y="259752"/>
                  </a:lnTo>
                  <a:lnTo>
                    <a:pt x="143661" y="246316"/>
                  </a:lnTo>
                  <a:lnTo>
                    <a:pt x="146907" y="232182"/>
                  </a:lnTo>
                  <a:lnTo>
                    <a:pt x="149445" y="217988"/>
                  </a:lnTo>
                  <a:lnTo>
                    <a:pt x="151772" y="204247"/>
                  </a:lnTo>
                  <a:lnTo>
                    <a:pt x="154191" y="191156"/>
                  </a:lnTo>
                  <a:lnTo>
                    <a:pt x="156648" y="178538"/>
                  </a:lnTo>
                  <a:lnTo>
                    <a:pt x="158846" y="165976"/>
                  </a:lnTo>
                  <a:lnTo>
                    <a:pt x="160625" y="153214"/>
                  </a:lnTo>
                  <a:lnTo>
                    <a:pt x="162142" y="140011"/>
                  </a:lnTo>
                  <a:lnTo>
                    <a:pt x="163767" y="126073"/>
                  </a:lnTo>
                  <a:lnTo>
                    <a:pt x="165707" y="111320"/>
                  </a:lnTo>
                  <a:lnTo>
                    <a:pt x="167841" y="95834"/>
                  </a:lnTo>
                  <a:lnTo>
                    <a:pt x="169819" y="79761"/>
                  </a:lnTo>
                  <a:lnTo>
                    <a:pt x="171447" y="63250"/>
                  </a:lnTo>
                  <a:lnTo>
                    <a:pt x="172692" y="46588"/>
                  </a:lnTo>
                  <a:lnTo>
                    <a:pt x="173603" y="30176"/>
                  </a:lnTo>
                  <a:lnTo>
                    <a:pt x="174283" y="14316"/>
                  </a:lnTo>
                  <a:lnTo>
                    <a:pt x="175965" y="2685"/>
                  </a:lnTo>
                  <a:lnTo>
                    <a:pt x="179388" y="0"/>
                  </a:lnTo>
                  <a:lnTo>
                    <a:pt x="183105" y="5082"/>
                  </a:lnTo>
                  <a:lnTo>
                    <a:pt x="186681" y="15100"/>
                  </a:lnTo>
                  <a:lnTo>
                    <a:pt x="190145" y="27300"/>
                  </a:lnTo>
                  <a:lnTo>
                    <a:pt x="193568" y="40054"/>
                  </a:lnTo>
                  <a:lnTo>
                    <a:pt x="196989" y="52806"/>
                  </a:lnTo>
                  <a:lnTo>
                    <a:pt x="200424" y="65637"/>
                  </a:lnTo>
                  <a:lnTo>
                    <a:pt x="203876" y="78664"/>
                  </a:lnTo>
                  <a:lnTo>
                    <a:pt x="207343" y="91919"/>
                  </a:lnTo>
                  <a:lnTo>
                    <a:pt x="210822" y="105379"/>
                  </a:lnTo>
                  <a:lnTo>
                    <a:pt x="214311" y="119004"/>
                  </a:lnTo>
                  <a:lnTo>
                    <a:pt x="217806" y="132753"/>
                  </a:lnTo>
                  <a:lnTo>
                    <a:pt x="221305" y="146591"/>
                  </a:lnTo>
                  <a:lnTo>
                    <a:pt x="224812" y="160493"/>
                  </a:lnTo>
                  <a:lnTo>
                    <a:pt x="228490" y="174439"/>
                  </a:lnTo>
                  <a:lnTo>
                    <a:pt x="232645" y="188414"/>
                  </a:lnTo>
                  <a:lnTo>
                    <a:pt x="237401" y="202410"/>
                  </a:lnTo>
                  <a:lnTo>
                    <a:pt x="242563" y="216420"/>
                  </a:lnTo>
                  <a:lnTo>
                    <a:pt x="247719" y="230439"/>
                  </a:lnTo>
                  <a:lnTo>
                    <a:pt x="252631" y="244465"/>
                  </a:lnTo>
                  <a:lnTo>
                    <a:pt x="257233" y="258494"/>
                  </a:lnTo>
                  <a:lnTo>
                    <a:pt x="261550" y="272526"/>
                  </a:lnTo>
                  <a:lnTo>
                    <a:pt x="265637" y="286561"/>
                  </a:lnTo>
                  <a:lnTo>
                    <a:pt x="269551" y="300596"/>
                  </a:lnTo>
                  <a:lnTo>
                    <a:pt x="273340" y="314632"/>
                  </a:lnTo>
                  <a:lnTo>
                    <a:pt x="277041" y="328669"/>
                  </a:lnTo>
                  <a:lnTo>
                    <a:pt x="280680" y="342707"/>
                  </a:lnTo>
                  <a:lnTo>
                    <a:pt x="284277" y="356745"/>
                  </a:lnTo>
                  <a:lnTo>
                    <a:pt x="287845" y="370777"/>
                  </a:lnTo>
                  <a:lnTo>
                    <a:pt x="291394" y="384642"/>
                  </a:lnTo>
                  <a:lnTo>
                    <a:pt x="294931" y="398032"/>
                  </a:lnTo>
                  <a:lnTo>
                    <a:pt x="298458" y="410816"/>
                  </a:lnTo>
                  <a:lnTo>
                    <a:pt x="301980" y="423029"/>
                  </a:lnTo>
                  <a:lnTo>
                    <a:pt x="305497" y="434770"/>
                  </a:lnTo>
                  <a:lnTo>
                    <a:pt x="309011" y="446152"/>
                  </a:lnTo>
                  <a:lnTo>
                    <a:pt x="312525" y="457271"/>
                  </a:lnTo>
                  <a:lnTo>
                    <a:pt x="316036" y="468204"/>
                  </a:lnTo>
                  <a:lnTo>
                    <a:pt x="319548" y="479013"/>
                  </a:lnTo>
                  <a:lnTo>
                    <a:pt x="323058" y="489901"/>
                  </a:lnTo>
                  <a:lnTo>
                    <a:pt x="326568" y="501203"/>
                  </a:lnTo>
                  <a:lnTo>
                    <a:pt x="330078" y="513060"/>
                  </a:lnTo>
                  <a:lnTo>
                    <a:pt x="333629" y="525228"/>
                  </a:lnTo>
                  <a:lnTo>
                    <a:pt x="337756" y="538577"/>
                  </a:lnTo>
                  <a:lnTo>
                    <a:pt x="343939" y="556516"/>
                  </a:lnTo>
                  <a:lnTo>
                    <a:pt x="354646" y="584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6992" y="3280287"/>
              <a:ext cx="256048" cy="552087"/>
            </a:xfrm>
            <a:custGeom>
              <a:avLst/>
              <a:gdLst/>
              <a:ahLst/>
              <a:cxnLst/>
              <a:rect l="0" t="0" r="0" b="0"/>
              <a:pathLst>
                <a:path w="256048" h="552087">
                  <a:moveTo>
                    <a:pt x="175381" y="4604"/>
                  </a:moveTo>
                  <a:lnTo>
                    <a:pt x="166579" y="1804"/>
                  </a:lnTo>
                  <a:lnTo>
                    <a:pt x="158232" y="302"/>
                  </a:lnTo>
                  <a:lnTo>
                    <a:pt x="149529" y="0"/>
                  </a:lnTo>
                  <a:lnTo>
                    <a:pt x="140236" y="853"/>
                  </a:lnTo>
                  <a:lnTo>
                    <a:pt x="130092" y="2969"/>
                  </a:lnTo>
                  <a:lnTo>
                    <a:pt x="119056" y="6291"/>
                  </a:lnTo>
                  <a:lnTo>
                    <a:pt x="107562" y="10626"/>
                  </a:lnTo>
                  <a:lnTo>
                    <a:pt x="96389" y="15745"/>
                  </a:lnTo>
                  <a:lnTo>
                    <a:pt x="85953" y="21447"/>
                  </a:lnTo>
                  <a:lnTo>
                    <a:pt x="76321" y="27732"/>
                  </a:lnTo>
                  <a:lnTo>
                    <a:pt x="67392" y="34781"/>
                  </a:lnTo>
                  <a:lnTo>
                    <a:pt x="59021" y="42634"/>
                  </a:lnTo>
                  <a:lnTo>
                    <a:pt x="51229" y="51197"/>
                  </a:lnTo>
                  <a:lnTo>
                    <a:pt x="44207" y="60323"/>
                  </a:lnTo>
                  <a:lnTo>
                    <a:pt x="37997" y="69870"/>
                  </a:lnTo>
                  <a:lnTo>
                    <a:pt x="32502" y="79722"/>
                  </a:lnTo>
                  <a:lnTo>
                    <a:pt x="27577" y="89789"/>
                  </a:lnTo>
                  <a:lnTo>
                    <a:pt x="23077" y="100008"/>
                  </a:lnTo>
                  <a:lnTo>
                    <a:pt x="18885" y="110497"/>
                  </a:lnTo>
                  <a:lnTo>
                    <a:pt x="14909" y="121532"/>
                  </a:lnTo>
                  <a:lnTo>
                    <a:pt x="11087" y="133218"/>
                  </a:lnTo>
                  <a:lnTo>
                    <a:pt x="7537" y="145508"/>
                  </a:lnTo>
                  <a:lnTo>
                    <a:pt x="4532" y="158290"/>
                  </a:lnTo>
                  <a:lnTo>
                    <a:pt x="2184" y="171441"/>
                  </a:lnTo>
                  <a:lnTo>
                    <a:pt x="609" y="184696"/>
                  </a:lnTo>
                  <a:lnTo>
                    <a:pt x="0" y="197668"/>
                  </a:lnTo>
                  <a:lnTo>
                    <a:pt x="375" y="210165"/>
                  </a:lnTo>
                  <a:lnTo>
                    <a:pt x="1763" y="222012"/>
                  </a:lnTo>
                  <a:lnTo>
                    <a:pt x="4290" y="232976"/>
                  </a:lnTo>
                  <a:lnTo>
                    <a:pt x="7920" y="243004"/>
                  </a:lnTo>
                  <a:lnTo>
                    <a:pt x="12645" y="251722"/>
                  </a:lnTo>
                  <a:lnTo>
                    <a:pt x="18565" y="258375"/>
                  </a:lnTo>
                  <a:lnTo>
                    <a:pt x="25617" y="262733"/>
                  </a:lnTo>
                  <a:lnTo>
                    <a:pt x="33453" y="264862"/>
                  </a:lnTo>
                  <a:lnTo>
                    <a:pt x="41551" y="264862"/>
                  </a:lnTo>
                  <a:lnTo>
                    <a:pt x="49587" y="263011"/>
                  </a:lnTo>
                  <a:lnTo>
                    <a:pt x="57439" y="259688"/>
                  </a:lnTo>
                  <a:lnTo>
                    <a:pt x="65091" y="255256"/>
                  </a:lnTo>
                  <a:lnTo>
                    <a:pt x="72571" y="250024"/>
                  </a:lnTo>
                  <a:lnTo>
                    <a:pt x="79916" y="244227"/>
                  </a:lnTo>
                  <a:lnTo>
                    <a:pt x="87162" y="238038"/>
                  </a:lnTo>
                  <a:lnTo>
                    <a:pt x="94341" y="231579"/>
                  </a:lnTo>
                  <a:lnTo>
                    <a:pt x="101639" y="224937"/>
                  </a:lnTo>
                  <a:lnTo>
                    <a:pt x="109379" y="218171"/>
                  </a:lnTo>
                  <a:lnTo>
                    <a:pt x="117700" y="211327"/>
                  </a:lnTo>
                  <a:lnTo>
                    <a:pt x="126577" y="204594"/>
                  </a:lnTo>
                  <a:lnTo>
                    <a:pt x="135914" y="198299"/>
                  </a:lnTo>
                  <a:lnTo>
                    <a:pt x="145604" y="192593"/>
                  </a:lnTo>
                  <a:lnTo>
                    <a:pt x="155551" y="187779"/>
                  </a:lnTo>
                  <a:lnTo>
                    <a:pt x="165681" y="184376"/>
                  </a:lnTo>
                  <a:lnTo>
                    <a:pt x="175929" y="182545"/>
                  </a:lnTo>
                  <a:lnTo>
                    <a:pt x="185929" y="182450"/>
                  </a:lnTo>
                  <a:lnTo>
                    <a:pt x="195037" y="184432"/>
                  </a:lnTo>
                  <a:lnTo>
                    <a:pt x="202976" y="188470"/>
                  </a:lnTo>
                  <a:lnTo>
                    <a:pt x="209798" y="194266"/>
                  </a:lnTo>
                  <a:lnTo>
                    <a:pt x="215696" y="201435"/>
                  </a:lnTo>
                  <a:lnTo>
                    <a:pt x="220888" y="209627"/>
                  </a:lnTo>
                  <a:lnTo>
                    <a:pt x="225564" y="218717"/>
                  </a:lnTo>
                  <a:lnTo>
                    <a:pt x="229872" y="228796"/>
                  </a:lnTo>
                  <a:lnTo>
                    <a:pt x="233924" y="239829"/>
                  </a:lnTo>
                  <a:lnTo>
                    <a:pt x="237802" y="251508"/>
                  </a:lnTo>
                  <a:lnTo>
                    <a:pt x="241559" y="263347"/>
                  </a:lnTo>
                  <a:lnTo>
                    <a:pt x="245230" y="275056"/>
                  </a:lnTo>
                  <a:lnTo>
                    <a:pt x="248678" y="286699"/>
                  </a:lnTo>
                  <a:lnTo>
                    <a:pt x="251613" y="298582"/>
                  </a:lnTo>
                  <a:lnTo>
                    <a:pt x="253915" y="310869"/>
                  </a:lnTo>
                  <a:lnTo>
                    <a:pt x="255460" y="323410"/>
                  </a:lnTo>
                  <a:lnTo>
                    <a:pt x="256047" y="335836"/>
                  </a:lnTo>
                  <a:lnTo>
                    <a:pt x="255657" y="347938"/>
                  </a:lnTo>
                  <a:lnTo>
                    <a:pt x="254260" y="359676"/>
                  </a:lnTo>
                  <a:lnTo>
                    <a:pt x="251727" y="371091"/>
                  </a:lnTo>
                  <a:lnTo>
                    <a:pt x="248097" y="382251"/>
                  </a:lnTo>
                  <a:lnTo>
                    <a:pt x="243542" y="393219"/>
                  </a:lnTo>
                  <a:lnTo>
                    <a:pt x="238269" y="404051"/>
                  </a:lnTo>
                  <a:lnTo>
                    <a:pt x="232460" y="414787"/>
                  </a:lnTo>
                  <a:lnTo>
                    <a:pt x="226103" y="425456"/>
                  </a:lnTo>
                  <a:lnTo>
                    <a:pt x="219005" y="436079"/>
                  </a:lnTo>
                  <a:lnTo>
                    <a:pt x="211118" y="446667"/>
                  </a:lnTo>
                  <a:lnTo>
                    <a:pt x="202533" y="457066"/>
                  </a:lnTo>
                  <a:lnTo>
                    <a:pt x="193393" y="466974"/>
                  </a:lnTo>
                  <a:lnTo>
                    <a:pt x="183835" y="476264"/>
                  </a:lnTo>
                  <a:lnTo>
                    <a:pt x="173976" y="484807"/>
                  </a:lnTo>
                  <a:lnTo>
                    <a:pt x="163905" y="492399"/>
                  </a:lnTo>
                  <a:lnTo>
                    <a:pt x="153683" y="499029"/>
                  </a:lnTo>
                  <a:lnTo>
                    <a:pt x="143191" y="504990"/>
                  </a:lnTo>
                  <a:lnTo>
                    <a:pt x="132155" y="510769"/>
                  </a:lnTo>
                  <a:lnTo>
                    <a:pt x="120477" y="516657"/>
                  </a:lnTo>
                  <a:lnTo>
                    <a:pt x="108429" y="522649"/>
                  </a:lnTo>
                  <a:lnTo>
                    <a:pt x="95175" y="529219"/>
                  </a:lnTo>
                  <a:lnTo>
                    <a:pt x="77311" y="538067"/>
                  </a:lnTo>
                  <a:lnTo>
                    <a:pt x="49039" y="5520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69367" y="1621388"/>
            <a:ext cx="389556" cy="463255"/>
            <a:chOff x="4569367" y="1621388"/>
            <a:chExt cx="389556" cy="463255"/>
          </a:xfrm>
        </p:grpSpPr>
        <p:sp>
          <p:nvSpPr>
            <p:cNvPr id="22" name="Freeform 21"/>
            <p:cNvSpPr/>
            <p:nvPr/>
          </p:nvSpPr>
          <p:spPr>
            <a:xfrm>
              <a:off x="4569367" y="1737202"/>
              <a:ext cx="73701" cy="347441"/>
            </a:xfrm>
            <a:custGeom>
              <a:avLst/>
              <a:gdLst/>
              <a:ahLst/>
              <a:cxnLst/>
              <a:rect l="0" t="0" r="0" b="0"/>
              <a:pathLst>
                <a:path w="73701" h="347441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5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6" y="74409"/>
                  </a:lnTo>
                  <a:lnTo>
                    <a:pt x="11770" y="89241"/>
                  </a:lnTo>
                  <a:lnTo>
                    <a:pt x="14878" y="103806"/>
                  </a:lnTo>
                  <a:lnTo>
                    <a:pt x="18113" y="117684"/>
                  </a:lnTo>
                  <a:lnTo>
                    <a:pt x="21437" y="131289"/>
                  </a:lnTo>
                  <a:lnTo>
                    <a:pt x="24821" y="145636"/>
                  </a:lnTo>
                  <a:lnTo>
                    <a:pt x="28247" y="161242"/>
                  </a:lnTo>
                  <a:lnTo>
                    <a:pt x="31700" y="177658"/>
                  </a:lnTo>
                  <a:lnTo>
                    <a:pt x="35172" y="193771"/>
                  </a:lnTo>
                  <a:lnTo>
                    <a:pt x="38656" y="208949"/>
                  </a:lnTo>
                  <a:lnTo>
                    <a:pt x="42148" y="223225"/>
                  </a:lnTo>
                  <a:lnTo>
                    <a:pt x="45646" y="237025"/>
                  </a:lnTo>
                  <a:lnTo>
                    <a:pt x="49149" y="250671"/>
                  </a:lnTo>
                  <a:lnTo>
                    <a:pt x="52653" y="264157"/>
                  </a:lnTo>
                  <a:lnTo>
                    <a:pt x="56159" y="277233"/>
                  </a:lnTo>
                  <a:lnTo>
                    <a:pt x="59662" y="289769"/>
                  </a:lnTo>
                  <a:lnTo>
                    <a:pt x="63009" y="301529"/>
                  </a:lnTo>
                  <a:lnTo>
                    <a:pt x="66232" y="313360"/>
                  </a:lnTo>
                  <a:lnTo>
                    <a:pt x="69616" y="327418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44386" y="1726673"/>
              <a:ext cx="156609" cy="273742"/>
            </a:xfrm>
            <a:custGeom>
              <a:avLst/>
              <a:gdLst/>
              <a:ahLst/>
              <a:cxnLst/>
              <a:rect l="0" t="0" r="0" b="0"/>
              <a:pathLst>
                <a:path w="156609" h="273742">
                  <a:moveTo>
                    <a:pt x="82909" y="0"/>
                  </a:moveTo>
                  <a:lnTo>
                    <a:pt x="79908" y="8868"/>
                  </a:lnTo>
                  <a:lnTo>
                    <a:pt x="76486" y="17855"/>
                  </a:lnTo>
                  <a:lnTo>
                    <a:pt x="72290" y="27846"/>
                  </a:lnTo>
                  <a:lnTo>
                    <a:pt x="67390" y="38654"/>
                  </a:lnTo>
                  <a:lnTo>
                    <a:pt x="61908" y="49817"/>
                  </a:lnTo>
                  <a:lnTo>
                    <a:pt x="55978" y="61022"/>
                  </a:lnTo>
                  <a:lnTo>
                    <a:pt x="49716" y="72135"/>
                  </a:lnTo>
                  <a:lnTo>
                    <a:pt x="43217" y="83119"/>
                  </a:lnTo>
                  <a:lnTo>
                    <a:pt x="36553" y="93980"/>
                  </a:lnTo>
                  <a:lnTo>
                    <a:pt x="29774" y="104577"/>
                  </a:lnTo>
                  <a:lnTo>
                    <a:pt x="22918" y="114626"/>
                  </a:lnTo>
                  <a:lnTo>
                    <a:pt x="16022" y="124027"/>
                  </a:lnTo>
                  <a:lnTo>
                    <a:pt x="9594" y="133156"/>
                  </a:lnTo>
                  <a:lnTo>
                    <a:pt x="4569" y="142739"/>
                  </a:lnTo>
                  <a:lnTo>
                    <a:pt x="1347" y="153145"/>
                  </a:lnTo>
                  <a:lnTo>
                    <a:pt x="0" y="164085"/>
                  </a:lnTo>
                  <a:lnTo>
                    <a:pt x="533" y="174822"/>
                  </a:lnTo>
                  <a:lnTo>
                    <a:pt x="2745" y="184933"/>
                  </a:lnTo>
                  <a:lnTo>
                    <a:pt x="6313" y="194331"/>
                  </a:lnTo>
                  <a:lnTo>
                    <a:pt x="10908" y="203096"/>
                  </a:lnTo>
                  <a:lnTo>
                    <a:pt x="16255" y="211359"/>
                  </a:lnTo>
                  <a:lnTo>
                    <a:pt x="22299" y="219247"/>
                  </a:lnTo>
                  <a:lnTo>
                    <a:pt x="29186" y="226864"/>
                  </a:lnTo>
                  <a:lnTo>
                    <a:pt x="36931" y="234287"/>
                  </a:lnTo>
                  <a:lnTo>
                    <a:pt x="45421" y="241411"/>
                  </a:lnTo>
                  <a:lnTo>
                    <a:pt x="54498" y="247968"/>
                  </a:lnTo>
                  <a:lnTo>
                    <a:pt x="64017" y="253855"/>
                  </a:lnTo>
                  <a:lnTo>
                    <a:pt x="74020" y="258960"/>
                  </a:lnTo>
                  <a:lnTo>
                    <a:pt x="84720" y="263091"/>
                  </a:lnTo>
                  <a:lnTo>
                    <a:pt x="96165" y="266239"/>
                  </a:lnTo>
                  <a:lnTo>
                    <a:pt x="107856" y="268544"/>
                  </a:lnTo>
                  <a:lnTo>
                    <a:pt x="120089" y="270432"/>
                  </a:lnTo>
                  <a:lnTo>
                    <a:pt x="135054" y="272069"/>
                  </a:lnTo>
                  <a:lnTo>
                    <a:pt x="15660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90466" y="1705616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1" y="31104"/>
                  </a:lnTo>
                  <a:lnTo>
                    <a:pt x="29641" y="38283"/>
                  </a:lnTo>
                  <a:lnTo>
                    <a:pt x="36174" y="45404"/>
                  </a:lnTo>
                  <a:lnTo>
                    <a:pt x="43023" y="52322"/>
                  </a:lnTo>
                  <a:lnTo>
                    <a:pt x="50454" y="58740"/>
                  </a:lnTo>
                  <a:lnTo>
                    <a:pt x="58551" y="64533"/>
                  </a:lnTo>
                  <a:lnTo>
                    <a:pt x="66800" y="69591"/>
                  </a:lnTo>
                  <a:lnTo>
                    <a:pt x="74991" y="74230"/>
                  </a:lnTo>
                  <a:lnTo>
                    <a:pt x="83843" y="78858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95751" y="1621388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63171" y="0"/>
                  </a:moveTo>
                  <a:lnTo>
                    <a:pt x="57437" y="8869"/>
                  </a:lnTo>
                  <a:lnTo>
                    <a:pt x="53153" y="17855"/>
                  </a:lnTo>
                  <a:lnTo>
                    <a:pt x="49943" y="27846"/>
                  </a:lnTo>
                  <a:lnTo>
                    <a:pt x="47409" y="38654"/>
                  </a:lnTo>
                  <a:lnTo>
                    <a:pt x="45064" y="49817"/>
                  </a:lnTo>
                  <a:lnTo>
                    <a:pt x="42620" y="61031"/>
                  </a:lnTo>
                  <a:lnTo>
                    <a:pt x="40138" y="72489"/>
                  </a:lnTo>
                  <a:lnTo>
                    <a:pt x="37922" y="84770"/>
                  </a:lnTo>
                  <a:lnTo>
                    <a:pt x="36128" y="98138"/>
                  </a:lnTo>
                  <a:lnTo>
                    <a:pt x="34600" y="112386"/>
                  </a:lnTo>
                  <a:lnTo>
                    <a:pt x="32967" y="127028"/>
                  </a:lnTo>
                  <a:lnTo>
                    <a:pt x="31018" y="141737"/>
                  </a:lnTo>
                  <a:lnTo>
                    <a:pt x="28708" y="156529"/>
                  </a:lnTo>
                  <a:lnTo>
                    <a:pt x="26078" y="171672"/>
                  </a:lnTo>
                  <a:lnTo>
                    <a:pt x="23201" y="187298"/>
                  </a:lnTo>
                  <a:lnTo>
                    <a:pt x="20302" y="203232"/>
                  </a:lnTo>
                  <a:lnTo>
                    <a:pt x="17742" y="219089"/>
                  </a:lnTo>
                  <a:lnTo>
                    <a:pt x="15687" y="234648"/>
                  </a:lnTo>
                  <a:lnTo>
                    <a:pt x="13970" y="249859"/>
                  </a:lnTo>
                  <a:lnTo>
                    <a:pt x="12203" y="264760"/>
                  </a:lnTo>
                  <a:lnTo>
                    <a:pt x="10164" y="279413"/>
                  </a:lnTo>
                  <a:lnTo>
                    <a:pt x="7963" y="293881"/>
                  </a:lnTo>
                  <a:lnTo>
                    <a:pt x="5937" y="308215"/>
                  </a:lnTo>
                  <a:lnTo>
                    <a:pt x="4278" y="322456"/>
                  </a:lnTo>
                  <a:lnTo>
                    <a:pt x="3012" y="336631"/>
                  </a:lnTo>
                  <a:lnTo>
                    <a:pt x="2087" y="350761"/>
                  </a:lnTo>
                  <a:lnTo>
                    <a:pt x="1431" y="364843"/>
                  </a:lnTo>
                  <a:lnTo>
                    <a:pt x="972" y="378281"/>
                  </a:lnTo>
                  <a:lnTo>
                    <a:pt x="607" y="391213"/>
                  </a:lnTo>
                  <a:lnTo>
                    <a:pt x="302" y="40477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306413" y="1937965"/>
            <a:ext cx="610810" cy="441476"/>
            <a:chOff x="6306413" y="1937965"/>
            <a:chExt cx="610810" cy="441476"/>
          </a:xfrm>
        </p:grpSpPr>
        <p:sp>
          <p:nvSpPr>
            <p:cNvPr id="27" name="Freeform 26"/>
            <p:cNvSpPr/>
            <p:nvPr/>
          </p:nvSpPr>
          <p:spPr>
            <a:xfrm>
              <a:off x="6306413" y="1947772"/>
              <a:ext cx="315284" cy="431669"/>
            </a:xfrm>
            <a:custGeom>
              <a:avLst/>
              <a:gdLst/>
              <a:ahLst/>
              <a:cxnLst/>
              <a:rect l="0" t="0" r="0" b="0"/>
              <a:pathLst>
                <a:path w="315284" h="431669">
                  <a:moveTo>
                    <a:pt x="52799" y="431668"/>
                  </a:moveTo>
                  <a:lnTo>
                    <a:pt x="49865" y="422733"/>
                  </a:lnTo>
                  <a:lnTo>
                    <a:pt x="47083" y="413106"/>
                  </a:lnTo>
                  <a:lnTo>
                    <a:pt x="44188" y="401814"/>
                  </a:lnTo>
                  <a:lnTo>
                    <a:pt x="41321" y="388973"/>
                  </a:lnTo>
                  <a:lnTo>
                    <a:pt x="38805" y="374845"/>
                  </a:lnTo>
                  <a:lnTo>
                    <a:pt x="36789" y="359725"/>
                  </a:lnTo>
                  <a:lnTo>
                    <a:pt x="35104" y="344036"/>
                  </a:lnTo>
                  <a:lnTo>
                    <a:pt x="33360" y="328297"/>
                  </a:lnTo>
                  <a:lnTo>
                    <a:pt x="31334" y="312788"/>
                  </a:lnTo>
                  <a:lnTo>
                    <a:pt x="28972" y="297429"/>
                  </a:lnTo>
                  <a:lnTo>
                    <a:pt x="26308" y="281891"/>
                  </a:lnTo>
                  <a:lnTo>
                    <a:pt x="23406" y="265993"/>
                  </a:lnTo>
                  <a:lnTo>
                    <a:pt x="20491" y="249874"/>
                  </a:lnTo>
                  <a:lnTo>
                    <a:pt x="17921" y="233893"/>
                  </a:lnTo>
                  <a:lnTo>
                    <a:pt x="15859" y="218254"/>
                  </a:lnTo>
                  <a:lnTo>
                    <a:pt x="14136" y="203158"/>
                  </a:lnTo>
                  <a:lnTo>
                    <a:pt x="12366" y="188868"/>
                  </a:lnTo>
                  <a:lnTo>
                    <a:pt x="10320" y="175438"/>
                  </a:lnTo>
                  <a:lnTo>
                    <a:pt x="7944" y="162606"/>
                  </a:lnTo>
                  <a:lnTo>
                    <a:pt x="5270" y="149908"/>
                  </a:lnTo>
                  <a:lnTo>
                    <a:pt x="2376" y="137086"/>
                  </a:lnTo>
                  <a:lnTo>
                    <a:pt x="0" y="124857"/>
                  </a:lnTo>
                  <a:lnTo>
                    <a:pt x="281" y="114581"/>
                  </a:lnTo>
                  <a:lnTo>
                    <a:pt x="4003" y="107617"/>
                  </a:lnTo>
                  <a:lnTo>
                    <a:pt x="9420" y="105324"/>
                  </a:lnTo>
                  <a:lnTo>
                    <a:pt x="15568" y="107425"/>
                  </a:lnTo>
                  <a:lnTo>
                    <a:pt x="22077" y="113017"/>
                  </a:lnTo>
                  <a:lnTo>
                    <a:pt x="28785" y="121191"/>
                  </a:lnTo>
                  <a:lnTo>
                    <a:pt x="35608" y="131196"/>
                  </a:lnTo>
                  <a:lnTo>
                    <a:pt x="42503" y="142151"/>
                  </a:lnTo>
                  <a:lnTo>
                    <a:pt x="49442" y="153040"/>
                  </a:lnTo>
                  <a:lnTo>
                    <a:pt x="56409" y="163337"/>
                  </a:lnTo>
                  <a:lnTo>
                    <a:pt x="63394" y="173404"/>
                  </a:lnTo>
                  <a:lnTo>
                    <a:pt x="70390" y="184231"/>
                  </a:lnTo>
                  <a:lnTo>
                    <a:pt x="77395" y="196327"/>
                  </a:lnTo>
                  <a:lnTo>
                    <a:pt x="84404" y="209234"/>
                  </a:lnTo>
                  <a:lnTo>
                    <a:pt x="91417" y="221840"/>
                  </a:lnTo>
                  <a:lnTo>
                    <a:pt x="98436" y="233515"/>
                  </a:lnTo>
                  <a:lnTo>
                    <a:pt x="105625" y="244455"/>
                  </a:lnTo>
                  <a:lnTo>
                    <a:pt x="113290" y="255396"/>
                  </a:lnTo>
                  <a:lnTo>
                    <a:pt x="121557" y="266786"/>
                  </a:lnTo>
                  <a:lnTo>
                    <a:pt x="130227" y="278589"/>
                  </a:lnTo>
                  <a:lnTo>
                    <a:pt x="138894" y="290452"/>
                  </a:lnTo>
                  <a:lnTo>
                    <a:pt x="147320" y="302144"/>
                  </a:lnTo>
                  <a:lnTo>
                    <a:pt x="155604" y="313590"/>
                  </a:lnTo>
                  <a:lnTo>
                    <a:pt x="164080" y="324803"/>
                  </a:lnTo>
                  <a:lnTo>
                    <a:pt x="172930" y="335819"/>
                  </a:lnTo>
                  <a:lnTo>
                    <a:pt x="182179" y="346520"/>
                  </a:lnTo>
                  <a:lnTo>
                    <a:pt x="191774" y="356639"/>
                  </a:lnTo>
                  <a:lnTo>
                    <a:pt x="201644" y="366064"/>
                  </a:lnTo>
                  <a:lnTo>
                    <a:pt x="211884" y="374360"/>
                  </a:lnTo>
                  <a:lnTo>
                    <a:pt x="222744" y="380722"/>
                  </a:lnTo>
                  <a:lnTo>
                    <a:pt x="234300" y="384881"/>
                  </a:lnTo>
                  <a:lnTo>
                    <a:pt x="246162" y="386876"/>
                  </a:lnTo>
                  <a:lnTo>
                    <a:pt x="257591" y="386785"/>
                  </a:lnTo>
                  <a:lnTo>
                    <a:pt x="268198" y="384869"/>
                  </a:lnTo>
                  <a:lnTo>
                    <a:pt x="277776" y="381331"/>
                  </a:lnTo>
                  <a:lnTo>
                    <a:pt x="286138" y="376224"/>
                  </a:lnTo>
                  <a:lnTo>
                    <a:pt x="293311" y="369716"/>
                  </a:lnTo>
                  <a:lnTo>
                    <a:pt x="299314" y="361908"/>
                  </a:lnTo>
                  <a:lnTo>
                    <a:pt x="304064" y="352765"/>
                  </a:lnTo>
                  <a:lnTo>
                    <a:pt x="307635" y="342392"/>
                  </a:lnTo>
                  <a:lnTo>
                    <a:pt x="310221" y="331002"/>
                  </a:lnTo>
                  <a:lnTo>
                    <a:pt x="312050" y="318833"/>
                  </a:lnTo>
                  <a:lnTo>
                    <a:pt x="313320" y="306092"/>
                  </a:lnTo>
                  <a:lnTo>
                    <a:pt x="314192" y="292944"/>
                  </a:lnTo>
                  <a:lnTo>
                    <a:pt x="314787" y="279512"/>
                  </a:lnTo>
                  <a:lnTo>
                    <a:pt x="315185" y="265889"/>
                  </a:lnTo>
                  <a:lnTo>
                    <a:pt x="315283" y="252300"/>
                  </a:lnTo>
                  <a:lnTo>
                    <a:pt x="314816" y="239096"/>
                  </a:lnTo>
                  <a:lnTo>
                    <a:pt x="313686" y="226431"/>
                  </a:lnTo>
                  <a:lnTo>
                    <a:pt x="311942" y="214129"/>
                  </a:lnTo>
                  <a:lnTo>
                    <a:pt x="309700" y="201795"/>
                  </a:lnTo>
                  <a:lnTo>
                    <a:pt x="307080" y="189197"/>
                  </a:lnTo>
                  <a:lnTo>
                    <a:pt x="304186" y="176277"/>
                  </a:lnTo>
                  <a:lnTo>
                    <a:pt x="301099" y="163063"/>
                  </a:lnTo>
                  <a:lnTo>
                    <a:pt x="297876" y="149614"/>
                  </a:lnTo>
                  <a:lnTo>
                    <a:pt x="294560" y="135988"/>
                  </a:lnTo>
                  <a:lnTo>
                    <a:pt x="291181" y="122235"/>
                  </a:lnTo>
                  <a:lnTo>
                    <a:pt x="287759" y="108392"/>
                  </a:lnTo>
                  <a:lnTo>
                    <a:pt x="284308" y="94485"/>
                  </a:lnTo>
                  <a:lnTo>
                    <a:pt x="280838" y="80536"/>
                  </a:lnTo>
                  <a:lnTo>
                    <a:pt x="277354" y="66572"/>
                  </a:lnTo>
                  <a:lnTo>
                    <a:pt x="273822" y="53015"/>
                  </a:lnTo>
                  <a:lnTo>
                    <a:pt x="269708" y="39246"/>
                  </a:lnTo>
                  <a:lnTo>
                    <a:pt x="263537" y="22936"/>
                  </a:lnTo>
                  <a:lnTo>
                    <a:pt x="2528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44949" y="1937965"/>
              <a:ext cx="272274" cy="391246"/>
            </a:xfrm>
            <a:custGeom>
              <a:avLst/>
              <a:gdLst/>
              <a:ahLst/>
              <a:cxnLst/>
              <a:rect l="0" t="0" r="0" b="0"/>
              <a:pathLst>
                <a:path w="272274" h="391246">
                  <a:moveTo>
                    <a:pt x="166989" y="41392"/>
                  </a:moveTo>
                  <a:lnTo>
                    <a:pt x="158254" y="35525"/>
                  </a:lnTo>
                  <a:lnTo>
                    <a:pt x="150547" y="29960"/>
                  </a:lnTo>
                  <a:lnTo>
                    <a:pt x="143141" y="24165"/>
                  </a:lnTo>
                  <a:lnTo>
                    <a:pt x="135707" y="18258"/>
                  </a:lnTo>
                  <a:lnTo>
                    <a:pt x="127880" y="12576"/>
                  </a:lnTo>
                  <a:lnTo>
                    <a:pt x="119502" y="7315"/>
                  </a:lnTo>
                  <a:lnTo>
                    <a:pt x="110586" y="2983"/>
                  </a:lnTo>
                  <a:lnTo>
                    <a:pt x="101223" y="442"/>
                  </a:lnTo>
                  <a:lnTo>
                    <a:pt x="91520" y="0"/>
                  </a:lnTo>
                  <a:lnTo>
                    <a:pt x="81734" y="1485"/>
                  </a:lnTo>
                  <a:lnTo>
                    <a:pt x="72244" y="4535"/>
                  </a:lnTo>
                  <a:lnTo>
                    <a:pt x="63240" y="8772"/>
                  </a:lnTo>
                  <a:lnTo>
                    <a:pt x="54890" y="14037"/>
                  </a:lnTo>
                  <a:lnTo>
                    <a:pt x="47427" y="20386"/>
                  </a:lnTo>
                  <a:lnTo>
                    <a:pt x="40890" y="27763"/>
                  </a:lnTo>
                  <a:lnTo>
                    <a:pt x="35159" y="36002"/>
                  </a:lnTo>
                  <a:lnTo>
                    <a:pt x="30069" y="44911"/>
                  </a:lnTo>
                  <a:lnTo>
                    <a:pt x="25454" y="54316"/>
                  </a:lnTo>
                  <a:lnTo>
                    <a:pt x="21184" y="64243"/>
                  </a:lnTo>
                  <a:lnTo>
                    <a:pt x="17155" y="74892"/>
                  </a:lnTo>
                  <a:lnTo>
                    <a:pt x="13298" y="86321"/>
                  </a:lnTo>
                  <a:lnTo>
                    <a:pt x="9723" y="98607"/>
                  </a:lnTo>
                  <a:lnTo>
                    <a:pt x="6702" y="111918"/>
                  </a:lnTo>
                  <a:lnTo>
                    <a:pt x="4338" y="126242"/>
                  </a:lnTo>
                  <a:lnTo>
                    <a:pt x="2583" y="141269"/>
                  </a:lnTo>
                  <a:lnTo>
                    <a:pt x="1321" y="156501"/>
                  </a:lnTo>
                  <a:lnTo>
                    <a:pt x="440" y="171630"/>
                  </a:lnTo>
                  <a:lnTo>
                    <a:pt x="0" y="186380"/>
                  </a:lnTo>
                  <a:lnTo>
                    <a:pt x="229" y="200438"/>
                  </a:lnTo>
                  <a:lnTo>
                    <a:pt x="1192" y="213711"/>
                  </a:lnTo>
                  <a:lnTo>
                    <a:pt x="2652" y="226438"/>
                  </a:lnTo>
                  <a:lnTo>
                    <a:pt x="4171" y="239066"/>
                  </a:lnTo>
                  <a:lnTo>
                    <a:pt x="5496" y="251864"/>
                  </a:lnTo>
                  <a:lnTo>
                    <a:pt x="6876" y="264920"/>
                  </a:lnTo>
                  <a:lnTo>
                    <a:pt x="8942" y="278225"/>
                  </a:lnTo>
                  <a:lnTo>
                    <a:pt x="12000" y="291731"/>
                  </a:lnTo>
                  <a:lnTo>
                    <a:pt x="16039" y="305225"/>
                  </a:lnTo>
                  <a:lnTo>
                    <a:pt x="20899" y="318358"/>
                  </a:lnTo>
                  <a:lnTo>
                    <a:pt x="26403" y="330962"/>
                  </a:lnTo>
                  <a:lnTo>
                    <a:pt x="32710" y="342882"/>
                  </a:lnTo>
                  <a:lnTo>
                    <a:pt x="40301" y="353895"/>
                  </a:lnTo>
                  <a:lnTo>
                    <a:pt x="49332" y="363960"/>
                  </a:lnTo>
                  <a:lnTo>
                    <a:pt x="59668" y="372872"/>
                  </a:lnTo>
                  <a:lnTo>
                    <a:pt x="71054" y="380188"/>
                  </a:lnTo>
                  <a:lnTo>
                    <a:pt x="83229" y="385804"/>
                  </a:lnTo>
                  <a:lnTo>
                    <a:pt x="95810" y="389592"/>
                  </a:lnTo>
                  <a:lnTo>
                    <a:pt x="108321" y="391245"/>
                  </a:lnTo>
                  <a:lnTo>
                    <a:pt x="120510" y="390800"/>
                  </a:lnTo>
                  <a:lnTo>
                    <a:pt x="132320" y="388571"/>
                  </a:lnTo>
                  <a:lnTo>
                    <a:pt x="143790" y="384949"/>
                  </a:lnTo>
                  <a:lnTo>
                    <a:pt x="154986" y="380291"/>
                  </a:lnTo>
                  <a:lnTo>
                    <a:pt x="165811" y="374727"/>
                  </a:lnTo>
                  <a:lnTo>
                    <a:pt x="176014" y="368169"/>
                  </a:lnTo>
                  <a:lnTo>
                    <a:pt x="185514" y="360648"/>
                  </a:lnTo>
                  <a:lnTo>
                    <a:pt x="194540" y="352311"/>
                  </a:lnTo>
                  <a:lnTo>
                    <a:pt x="203521" y="343336"/>
                  </a:lnTo>
                  <a:lnTo>
                    <a:pt x="212705" y="333890"/>
                  </a:lnTo>
                  <a:lnTo>
                    <a:pt x="221841" y="324106"/>
                  </a:lnTo>
                  <a:lnTo>
                    <a:pt x="230296" y="314085"/>
                  </a:lnTo>
                  <a:lnTo>
                    <a:pt x="237760" y="303915"/>
                  </a:lnTo>
                  <a:lnTo>
                    <a:pt x="244294" y="294100"/>
                  </a:lnTo>
                  <a:lnTo>
                    <a:pt x="250903" y="284607"/>
                  </a:lnTo>
                  <a:lnTo>
                    <a:pt x="259283" y="274602"/>
                  </a:lnTo>
                  <a:lnTo>
                    <a:pt x="272273" y="2624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85648" y="3179606"/>
            <a:ext cx="552176" cy="694882"/>
            <a:chOff x="4185648" y="3179606"/>
            <a:chExt cx="552176" cy="694882"/>
          </a:xfrm>
        </p:grpSpPr>
        <p:sp>
          <p:nvSpPr>
            <p:cNvPr id="30" name="Freeform 29"/>
            <p:cNvSpPr/>
            <p:nvPr/>
          </p:nvSpPr>
          <p:spPr>
            <a:xfrm>
              <a:off x="4185648" y="3223944"/>
              <a:ext cx="267907" cy="650544"/>
            </a:xfrm>
            <a:custGeom>
              <a:avLst/>
              <a:gdLst/>
              <a:ahLst/>
              <a:cxnLst/>
              <a:rect l="0" t="0" r="0" b="0"/>
              <a:pathLst>
                <a:path w="267907" h="650544">
                  <a:moveTo>
                    <a:pt x="15222" y="650543"/>
                  </a:moveTo>
                  <a:lnTo>
                    <a:pt x="15222" y="638741"/>
                  </a:lnTo>
                  <a:lnTo>
                    <a:pt x="15222" y="626972"/>
                  </a:lnTo>
                  <a:lnTo>
                    <a:pt x="15222" y="614081"/>
                  </a:lnTo>
                  <a:lnTo>
                    <a:pt x="15222" y="600233"/>
                  </a:lnTo>
                  <a:lnTo>
                    <a:pt x="15222" y="585905"/>
                  </a:lnTo>
                  <a:lnTo>
                    <a:pt x="15222" y="571431"/>
                  </a:lnTo>
                  <a:lnTo>
                    <a:pt x="15222" y="556808"/>
                  </a:lnTo>
                  <a:lnTo>
                    <a:pt x="15222" y="541784"/>
                  </a:lnTo>
                  <a:lnTo>
                    <a:pt x="15222" y="526236"/>
                  </a:lnTo>
                  <a:lnTo>
                    <a:pt x="15222" y="510186"/>
                  </a:lnTo>
                  <a:lnTo>
                    <a:pt x="15222" y="493720"/>
                  </a:lnTo>
                  <a:lnTo>
                    <a:pt x="15222" y="476939"/>
                  </a:lnTo>
                  <a:lnTo>
                    <a:pt x="15222" y="460091"/>
                  </a:lnTo>
                  <a:lnTo>
                    <a:pt x="15222" y="443555"/>
                  </a:lnTo>
                  <a:lnTo>
                    <a:pt x="15218" y="427511"/>
                  </a:lnTo>
                  <a:lnTo>
                    <a:pt x="15045" y="412129"/>
                  </a:lnTo>
                  <a:lnTo>
                    <a:pt x="14397" y="397638"/>
                  </a:lnTo>
                  <a:lnTo>
                    <a:pt x="13148" y="384057"/>
                  </a:lnTo>
                  <a:lnTo>
                    <a:pt x="11495" y="370613"/>
                  </a:lnTo>
                  <a:lnTo>
                    <a:pt x="9847" y="355907"/>
                  </a:lnTo>
                  <a:lnTo>
                    <a:pt x="8444" y="339264"/>
                  </a:lnTo>
                  <a:lnTo>
                    <a:pt x="7351" y="320843"/>
                  </a:lnTo>
                  <a:lnTo>
                    <a:pt x="6543" y="301257"/>
                  </a:lnTo>
                  <a:lnTo>
                    <a:pt x="5965" y="281014"/>
                  </a:lnTo>
                  <a:lnTo>
                    <a:pt x="5560" y="260745"/>
                  </a:lnTo>
                  <a:lnTo>
                    <a:pt x="5281" y="241232"/>
                  </a:lnTo>
                  <a:lnTo>
                    <a:pt x="5090" y="222817"/>
                  </a:lnTo>
                  <a:lnTo>
                    <a:pt x="4960" y="205320"/>
                  </a:lnTo>
                  <a:lnTo>
                    <a:pt x="4872" y="188257"/>
                  </a:lnTo>
                  <a:lnTo>
                    <a:pt x="4809" y="171288"/>
                  </a:lnTo>
                  <a:lnTo>
                    <a:pt x="4596" y="154261"/>
                  </a:lnTo>
                  <a:lnTo>
                    <a:pt x="3921" y="137127"/>
                  </a:lnTo>
                  <a:lnTo>
                    <a:pt x="2660" y="119899"/>
                  </a:lnTo>
                  <a:lnTo>
                    <a:pt x="1168" y="102920"/>
                  </a:lnTo>
                  <a:lnTo>
                    <a:pt x="160" y="86826"/>
                  </a:lnTo>
                  <a:lnTo>
                    <a:pt x="0" y="71890"/>
                  </a:lnTo>
                  <a:lnTo>
                    <a:pt x="557" y="57895"/>
                  </a:lnTo>
                  <a:lnTo>
                    <a:pt x="1395" y="44343"/>
                  </a:lnTo>
                  <a:lnTo>
                    <a:pt x="2232" y="30916"/>
                  </a:lnTo>
                  <a:lnTo>
                    <a:pt x="3437" y="18439"/>
                  </a:lnTo>
                  <a:lnTo>
                    <a:pt x="5910" y="8710"/>
                  </a:lnTo>
                  <a:lnTo>
                    <a:pt x="10047" y="2514"/>
                  </a:lnTo>
                  <a:lnTo>
                    <a:pt x="15452" y="0"/>
                  </a:lnTo>
                  <a:lnTo>
                    <a:pt x="21237" y="1197"/>
                  </a:lnTo>
                  <a:lnTo>
                    <a:pt x="26835" y="5711"/>
                  </a:lnTo>
                  <a:lnTo>
                    <a:pt x="32202" y="12909"/>
                  </a:lnTo>
                  <a:lnTo>
                    <a:pt x="37631" y="22142"/>
                  </a:lnTo>
                  <a:lnTo>
                    <a:pt x="43312" y="32851"/>
                  </a:lnTo>
                  <a:lnTo>
                    <a:pt x="49126" y="44440"/>
                  </a:lnTo>
                  <a:lnTo>
                    <a:pt x="54736" y="56282"/>
                  </a:lnTo>
                  <a:lnTo>
                    <a:pt x="59963" y="68021"/>
                  </a:lnTo>
                  <a:lnTo>
                    <a:pt x="64949" y="79529"/>
                  </a:lnTo>
                  <a:lnTo>
                    <a:pt x="70058" y="90797"/>
                  </a:lnTo>
                  <a:lnTo>
                    <a:pt x="75495" y="101871"/>
                  </a:lnTo>
                  <a:lnTo>
                    <a:pt x="81300" y="113124"/>
                  </a:lnTo>
                  <a:lnTo>
                    <a:pt x="87429" y="125213"/>
                  </a:lnTo>
                  <a:lnTo>
                    <a:pt x="93814" y="138415"/>
                  </a:lnTo>
                  <a:lnTo>
                    <a:pt x="100391" y="152199"/>
                  </a:lnTo>
                  <a:lnTo>
                    <a:pt x="107107" y="165458"/>
                  </a:lnTo>
                  <a:lnTo>
                    <a:pt x="113913" y="177599"/>
                  </a:lnTo>
                  <a:lnTo>
                    <a:pt x="120618" y="188699"/>
                  </a:lnTo>
                  <a:lnTo>
                    <a:pt x="126894" y="199220"/>
                  </a:lnTo>
                  <a:lnTo>
                    <a:pt x="132596" y="209519"/>
                  </a:lnTo>
                  <a:lnTo>
                    <a:pt x="137747" y="219776"/>
                  </a:lnTo>
                  <a:lnTo>
                    <a:pt x="142440" y="230063"/>
                  </a:lnTo>
                  <a:lnTo>
                    <a:pt x="146784" y="240401"/>
                  </a:lnTo>
                  <a:lnTo>
                    <a:pt x="150871" y="250787"/>
                  </a:lnTo>
                  <a:lnTo>
                    <a:pt x="154777" y="261214"/>
                  </a:lnTo>
                  <a:lnTo>
                    <a:pt x="158561" y="271666"/>
                  </a:lnTo>
                  <a:lnTo>
                    <a:pt x="162426" y="281972"/>
                  </a:lnTo>
                  <a:lnTo>
                    <a:pt x="166706" y="291818"/>
                  </a:lnTo>
                  <a:lnTo>
                    <a:pt x="171547" y="301076"/>
                  </a:lnTo>
                  <a:lnTo>
                    <a:pt x="176765" y="309936"/>
                  </a:lnTo>
                  <a:lnTo>
                    <a:pt x="181960" y="318806"/>
                  </a:lnTo>
                  <a:lnTo>
                    <a:pt x="186897" y="327924"/>
                  </a:lnTo>
                  <a:lnTo>
                    <a:pt x="191516" y="337355"/>
                  </a:lnTo>
                  <a:lnTo>
                    <a:pt x="195845" y="347072"/>
                  </a:lnTo>
                  <a:lnTo>
                    <a:pt x="199944" y="357025"/>
                  </a:lnTo>
                  <a:lnTo>
                    <a:pt x="204036" y="367320"/>
                  </a:lnTo>
                  <a:lnTo>
                    <a:pt x="208477" y="378217"/>
                  </a:lnTo>
                  <a:lnTo>
                    <a:pt x="213428" y="389802"/>
                  </a:lnTo>
                  <a:lnTo>
                    <a:pt x="218721" y="401853"/>
                  </a:lnTo>
                  <a:lnTo>
                    <a:pt x="223968" y="413941"/>
                  </a:lnTo>
                  <a:lnTo>
                    <a:pt x="228944" y="425809"/>
                  </a:lnTo>
                  <a:lnTo>
                    <a:pt x="233759" y="437218"/>
                  </a:lnTo>
                  <a:lnTo>
                    <a:pt x="238752" y="447880"/>
                  </a:lnTo>
                  <a:lnTo>
                    <a:pt x="244102" y="457710"/>
                  </a:lnTo>
                  <a:lnTo>
                    <a:pt x="249529" y="466691"/>
                  </a:lnTo>
                  <a:lnTo>
                    <a:pt x="254915" y="475755"/>
                  </a:lnTo>
                  <a:lnTo>
                    <a:pt x="260733" y="486817"/>
                  </a:lnTo>
                  <a:lnTo>
                    <a:pt x="267906" y="503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32455" y="3611274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81" y="8620"/>
                  </a:lnTo>
                  <a:lnTo>
                    <a:pt x="122961" y="11834"/>
                  </a:lnTo>
                  <a:lnTo>
                    <a:pt x="113465" y="15647"/>
                  </a:lnTo>
                  <a:lnTo>
                    <a:pt x="103674" y="20159"/>
                  </a:lnTo>
                  <a:lnTo>
                    <a:pt x="93659" y="25150"/>
                  </a:lnTo>
                  <a:lnTo>
                    <a:pt x="83486" y="30190"/>
                  </a:lnTo>
                  <a:lnTo>
                    <a:pt x="73204" y="35026"/>
                  </a:lnTo>
                  <a:lnTo>
                    <a:pt x="63012" y="39746"/>
                  </a:lnTo>
                  <a:lnTo>
                    <a:pt x="53243" y="44675"/>
                  </a:lnTo>
                  <a:lnTo>
                    <a:pt x="44047" y="49982"/>
                  </a:lnTo>
                  <a:lnTo>
                    <a:pt x="35510" y="55381"/>
                  </a:lnTo>
                  <a:lnTo>
                    <a:pt x="26800" y="60743"/>
                  </a:lnTo>
                  <a:lnTo>
                    <a:pt x="16034" y="6654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0911" y="3179606"/>
              <a:ext cx="336913" cy="523127"/>
            </a:xfrm>
            <a:custGeom>
              <a:avLst/>
              <a:gdLst/>
              <a:ahLst/>
              <a:cxnLst/>
              <a:rect l="0" t="0" r="0" b="0"/>
              <a:pathLst>
                <a:path w="336913" h="523127">
                  <a:moveTo>
                    <a:pt x="0" y="0"/>
                  </a:moveTo>
                  <a:lnTo>
                    <a:pt x="68" y="14736"/>
                  </a:lnTo>
                  <a:lnTo>
                    <a:pt x="707" y="29287"/>
                  </a:lnTo>
                  <a:lnTo>
                    <a:pt x="2004" y="45082"/>
                  </a:lnTo>
                  <a:lnTo>
                    <a:pt x="3864" y="62143"/>
                  </a:lnTo>
                  <a:lnTo>
                    <a:pt x="6180" y="80284"/>
                  </a:lnTo>
                  <a:lnTo>
                    <a:pt x="8842" y="99271"/>
                  </a:lnTo>
                  <a:lnTo>
                    <a:pt x="11593" y="118884"/>
                  </a:lnTo>
                  <a:lnTo>
                    <a:pt x="14052" y="138948"/>
                  </a:lnTo>
                  <a:lnTo>
                    <a:pt x="16039" y="159313"/>
                  </a:lnTo>
                  <a:lnTo>
                    <a:pt x="17710" y="179393"/>
                  </a:lnTo>
                  <a:lnTo>
                    <a:pt x="19447" y="198195"/>
                  </a:lnTo>
                  <a:lnTo>
                    <a:pt x="21470" y="215298"/>
                  </a:lnTo>
                  <a:lnTo>
                    <a:pt x="23830" y="231256"/>
                  </a:lnTo>
                  <a:lnTo>
                    <a:pt x="26493" y="247275"/>
                  </a:lnTo>
                  <a:lnTo>
                    <a:pt x="29395" y="264061"/>
                  </a:lnTo>
                  <a:lnTo>
                    <a:pt x="32310" y="281797"/>
                  </a:lnTo>
                  <a:lnTo>
                    <a:pt x="34879" y="300403"/>
                  </a:lnTo>
                  <a:lnTo>
                    <a:pt x="36942" y="319693"/>
                  </a:lnTo>
                  <a:lnTo>
                    <a:pt x="38664" y="339004"/>
                  </a:lnTo>
                  <a:lnTo>
                    <a:pt x="40434" y="357269"/>
                  </a:lnTo>
                  <a:lnTo>
                    <a:pt x="42475" y="373992"/>
                  </a:lnTo>
                  <a:lnTo>
                    <a:pt x="44678" y="389353"/>
                  </a:lnTo>
                  <a:lnTo>
                    <a:pt x="46703" y="403903"/>
                  </a:lnTo>
                  <a:lnTo>
                    <a:pt x="48368" y="418063"/>
                  </a:lnTo>
                  <a:lnTo>
                    <a:pt x="49807" y="431897"/>
                  </a:lnTo>
                  <a:lnTo>
                    <a:pt x="51381" y="445209"/>
                  </a:lnTo>
                  <a:lnTo>
                    <a:pt x="53287" y="457917"/>
                  </a:lnTo>
                  <a:lnTo>
                    <a:pt x="55397" y="470234"/>
                  </a:lnTo>
                  <a:lnTo>
                    <a:pt x="57360" y="482571"/>
                  </a:lnTo>
                  <a:lnTo>
                    <a:pt x="58987" y="495140"/>
                  </a:lnTo>
                  <a:lnTo>
                    <a:pt x="60591" y="507017"/>
                  </a:lnTo>
                  <a:lnTo>
                    <a:pt x="63527" y="516189"/>
                  </a:lnTo>
                  <a:lnTo>
                    <a:pt x="68374" y="521516"/>
                  </a:lnTo>
                  <a:lnTo>
                    <a:pt x="73998" y="523126"/>
                  </a:lnTo>
                  <a:lnTo>
                    <a:pt x="79970" y="521912"/>
                  </a:lnTo>
                  <a:lnTo>
                    <a:pt x="86362" y="518588"/>
                  </a:lnTo>
                  <a:lnTo>
                    <a:pt x="93439" y="513489"/>
                  </a:lnTo>
                  <a:lnTo>
                    <a:pt x="101286" y="506926"/>
                  </a:lnTo>
                  <a:lnTo>
                    <a:pt x="109833" y="499388"/>
                  </a:lnTo>
                  <a:lnTo>
                    <a:pt x="118942" y="491473"/>
                  </a:lnTo>
                  <a:lnTo>
                    <a:pt x="128470" y="483552"/>
                  </a:lnTo>
                  <a:lnTo>
                    <a:pt x="138139" y="475774"/>
                  </a:lnTo>
                  <a:lnTo>
                    <a:pt x="147548" y="468170"/>
                  </a:lnTo>
                  <a:lnTo>
                    <a:pt x="156514" y="460721"/>
                  </a:lnTo>
                  <a:lnTo>
                    <a:pt x="165347" y="453395"/>
                  </a:lnTo>
                  <a:lnTo>
                    <a:pt x="174731" y="446162"/>
                  </a:lnTo>
                  <a:lnTo>
                    <a:pt x="185012" y="438996"/>
                  </a:lnTo>
                  <a:lnTo>
                    <a:pt x="196208" y="431876"/>
                  </a:lnTo>
                  <a:lnTo>
                    <a:pt x="208181" y="424789"/>
                  </a:lnTo>
                  <a:lnTo>
                    <a:pt x="220758" y="417724"/>
                  </a:lnTo>
                  <a:lnTo>
                    <a:pt x="233780" y="410674"/>
                  </a:lnTo>
                  <a:lnTo>
                    <a:pt x="247121" y="403634"/>
                  </a:lnTo>
                  <a:lnTo>
                    <a:pt x="260674" y="396606"/>
                  </a:lnTo>
                  <a:lnTo>
                    <a:pt x="274151" y="389697"/>
                  </a:lnTo>
                  <a:lnTo>
                    <a:pt x="288601" y="382338"/>
                  </a:lnTo>
                  <a:lnTo>
                    <a:pt x="307529" y="372765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200870" y="2274155"/>
            <a:ext cx="556442" cy="389555"/>
            <a:chOff x="4200870" y="2274155"/>
            <a:chExt cx="556442" cy="389555"/>
          </a:xfrm>
        </p:grpSpPr>
        <p:sp>
          <p:nvSpPr>
            <p:cNvPr id="34" name="Freeform 33"/>
            <p:cNvSpPr/>
            <p:nvPr/>
          </p:nvSpPr>
          <p:spPr>
            <a:xfrm>
              <a:off x="4358798" y="238996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67" y="90419"/>
                  </a:lnTo>
                  <a:lnTo>
                    <a:pt x="7866" y="106936"/>
                  </a:lnTo>
                  <a:lnTo>
                    <a:pt x="8676" y="123245"/>
                  </a:lnTo>
                  <a:lnTo>
                    <a:pt x="9255" y="139135"/>
                  </a:lnTo>
                  <a:lnTo>
                    <a:pt x="9661" y="154584"/>
                  </a:lnTo>
                  <a:lnTo>
                    <a:pt x="9941" y="169650"/>
                  </a:lnTo>
                  <a:lnTo>
                    <a:pt x="10132" y="184408"/>
                  </a:lnTo>
                  <a:lnTo>
                    <a:pt x="10262" y="198715"/>
                  </a:lnTo>
                  <a:lnTo>
                    <a:pt x="10364" y="213823"/>
                  </a:lnTo>
                  <a:lnTo>
                    <a:pt x="10448" y="233296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00870" y="2284683"/>
              <a:ext cx="347442" cy="189515"/>
            </a:xfrm>
            <a:custGeom>
              <a:avLst/>
              <a:gdLst/>
              <a:ahLst/>
              <a:cxnLst/>
              <a:rect l="0" t="0" r="0" b="0"/>
              <a:pathLst>
                <a:path w="347442" h="189515">
                  <a:moveTo>
                    <a:pt x="347441" y="0"/>
                  </a:moveTo>
                  <a:lnTo>
                    <a:pt x="338639" y="5868"/>
                  </a:lnTo>
                  <a:lnTo>
                    <a:pt x="330292" y="11432"/>
                  </a:lnTo>
                  <a:lnTo>
                    <a:pt x="321589" y="17231"/>
                  </a:lnTo>
                  <a:lnTo>
                    <a:pt x="312295" y="23312"/>
                  </a:lnTo>
                  <a:lnTo>
                    <a:pt x="302152" y="29642"/>
                  </a:lnTo>
                  <a:lnTo>
                    <a:pt x="291107" y="36170"/>
                  </a:lnTo>
                  <a:lnTo>
                    <a:pt x="279267" y="42846"/>
                  </a:lnTo>
                  <a:lnTo>
                    <a:pt x="266797" y="49629"/>
                  </a:lnTo>
                  <a:lnTo>
                    <a:pt x="253854" y="56486"/>
                  </a:lnTo>
                  <a:lnTo>
                    <a:pt x="240572" y="63396"/>
                  </a:lnTo>
                  <a:lnTo>
                    <a:pt x="227050" y="70341"/>
                  </a:lnTo>
                  <a:lnTo>
                    <a:pt x="213367" y="77305"/>
                  </a:lnTo>
                  <a:lnTo>
                    <a:pt x="199738" y="84118"/>
                  </a:lnTo>
                  <a:lnTo>
                    <a:pt x="186507" y="90467"/>
                  </a:lnTo>
                  <a:lnTo>
                    <a:pt x="173834" y="96222"/>
                  </a:lnTo>
                  <a:lnTo>
                    <a:pt x="161865" y="101578"/>
                  </a:lnTo>
                  <a:lnTo>
                    <a:pt x="150820" y="106943"/>
                  </a:lnTo>
                  <a:lnTo>
                    <a:pt x="140714" y="112554"/>
                  </a:lnTo>
                  <a:lnTo>
                    <a:pt x="131096" y="118478"/>
                  </a:lnTo>
                  <a:lnTo>
                    <a:pt x="121177" y="124687"/>
                  </a:lnTo>
                  <a:lnTo>
                    <a:pt x="110531" y="131122"/>
                  </a:lnTo>
                  <a:lnTo>
                    <a:pt x="99090" y="137562"/>
                  </a:lnTo>
                  <a:lnTo>
                    <a:pt x="86952" y="143653"/>
                  </a:lnTo>
                  <a:lnTo>
                    <a:pt x="74274" y="149232"/>
                  </a:lnTo>
                  <a:lnTo>
                    <a:pt x="61523" y="154468"/>
                  </a:lnTo>
                  <a:lnTo>
                    <a:pt x="49429" y="159751"/>
                  </a:lnTo>
                  <a:lnTo>
                    <a:pt x="38349" y="165299"/>
                  </a:lnTo>
                  <a:lnTo>
                    <a:pt x="28576" y="170861"/>
                  </a:lnTo>
                  <a:lnTo>
                    <a:pt x="19565" y="176352"/>
                  </a:lnTo>
                  <a:lnTo>
                    <a:pt x="10529" y="182257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75953" y="2274155"/>
              <a:ext cx="281359" cy="389555"/>
            </a:xfrm>
            <a:custGeom>
              <a:avLst/>
              <a:gdLst/>
              <a:ahLst/>
              <a:cxnLst/>
              <a:rect l="0" t="0" r="0" b="0"/>
              <a:pathLst>
                <a:path w="281359" h="389555">
                  <a:moveTo>
                    <a:pt x="30244" y="389554"/>
                  </a:moveTo>
                  <a:lnTo>
                    <a:pt x="27310" y="377752"/>
                  </a:lnTo>
                  <a:lnTo>
                    <a:pt x="24528" y="365983"/>
                  </a:lnTo>
                  <a:lnTo>
                    <a:pt x="21633" y="353093"/>
                  </a:lnTo>
                  <a:lnTo>
                    <a:pt x="18765" y="339245"/>
                  </a:lnTo>
                  <a:lnTo>
                    <a:pt x="16249" y="324917"/>
                  </a:lnTo>
                  <a:lnTo>
                    <a:pt x="14237" y="310447"/>
                  </a:lnTo>
                  <a:lnTo>
                    <a:pt x="12725" y="295998"/>
                  </a:lnTo>
                  <a:lnTo>
                    <a:pt x="11630" y="281622"/>
                  </a:lnTo>
                  <a:lnTo>
                    <a:pt x="10853" y="267327"/>
                  </a:lnTo>
                  <a:lnTo>
                    <a:pt x="10144" y="253102"/>
                  </a:lnTo>
                  <a:lnTo>
                    <a:pt x="9128" y="238932"/>
                  </a:lnTo>
                  <a:lnTo>
                    <a:pt x="7629" y="224803"/>
                  </a:lnTo>
                  <a:lnTo>
                    <a:pt x="5806" y="210702"/>
                  </a:lnTo>
                  <a:lnTo>
                    <a:pt x="4044" y="196621"/>
                  </a:lnTo>
                  <a:lnTo>
                    <a:pt x="2564" y="182553"/>
                  </a:lnTo>
                  <a:lnTo>
                    <a:pt x="1419" y="168496"/>
                  </a:lnTo>
                  <a:lnTo>
                    <a:pt x="578" y="154445"/>
                  </a:lnTo>
                  <a:lnTo>
                    <a:pt x="0" y="140428"/>
                  </a:lnTo>
                  <a:lnTo>
                    <a:pt x="488" y="127575"/>
                  </a:lnTo>
                  <a:lnTo>
                    <a:pt x="3620" y="119281"/>
                  </a:lnTo>
                  <a:lnTo>
                    <a:pt x="9105" y="117392"/>
                  </a:lnTo>
                  <a:lnTo>
                    <a:pt x="15294" y="120015"/>
                  </a:lnTo>
                  <a:lnTo>
                    <a:pt x="21666" y="125632"/>
                  </a:lnTo>
                  <a:lnTo>
                    <a:pt x="28157" y="133509"/>
                  </a:lnTo>
                  <a:lnTo>
                    <a:pt x="34766" y="143136"/>
                  </a:lnTo>
                  <a:lnTo>
                    <a:pt x="41480" y="154073"/>
                  </a:lnTo>
                  <a:lnTo>
                    <a:pt x="48279" y="165965"/>
                  </a:lnTo>
                  <a:lnTo>
                    <a:pt x="55143" y="178533"/>
                  </a:lnTo>
                  <a:lnTo>
                    <a:pt x="62055" y="191570"/>
                  </a:lnTo>
                  <a:lnTo>
                    <a:pt x="69000" y="204932"/>
                  </a:lnTo>
                  <a:lnTo>
                    <a:pt x="75974" y="218510"/>
                  </a:lnTo>
                  <a:lnTo>
                    <a:pt x="83132" y="232069"/>
                  </a:lnTo>
                  <a:lnTo>
                    <a:pt x="90777" y="245253"/>
                  </a:lnTo>
                  <a:lnTo>
                    <a:pt x="99030" y="257896"/>
                  </a:lnTo>
                  <a:lnTo>
                    <a:pt x="107691" y="269843"/>
                  </a:lnTo>
                  <a:lnTo>
                    <a:pt x="116351" y="280875"/>
                  </a:lnTo>
                  <a:lnTo>
                    <a:pt x="124768" y="290963"/>
                  </a:lnTo>
                  <a:lnTo>
                    <a:pt x="132877" y="300230"/>
                  </a:lnTo>
                  <a:lnTo>
                    <a:pt x="140702" y="308849"/>
                  </a:lnTo>
                  <a:lnTo>
                    <a:pt x="148303" y="316980"/>
                  </a:lnTo>
                  <a:lnTo>
                    <a:pt x="155898" y="324595"/>
                  </a:lnTo>
                  <a:lnTo>
                    <a:pt x="163844" y="331491"/>
                  </a:lnTo>
                  <a:lnTo>
                    <a:pt x="172308" y="337604"/>
                  </a:lnTo>
                  <a:lnTo>
                    <a:pt x="181282" y="342692"/>
                  </a:lnTo>
                  <a:lnTo>
                    <a:pt x="190685" y="346280"/>
                  </a:lnTo>
                  <a:lnTo>
                    <a:pt x="200414" y="348235"/>
                  </a:lnTo>
                  <a:lnTo>
                    <a:pt x="210218" y="348412"/>
                  </a:lnTo>
                  <a:lnTo>
                    <a:pt x="219720" y="346486"/>
                  </a:lnTo>
                  <a:lnTo>
                    <a:pt x="228733" y="342485"/>
                  </a:lnTo>
                  <a:lnTo>
                    <a:pt x="237088" y="336714"/>
                  </a:lnTo>
                  <a:lnTo>
                    <a:pt x="244554" y="329562"/>
                  </a:lnTo>
                  <a:lnTo>
                    <a:pt x="251094" y="321380"/>
                  </a:lnTo>
                  <a:lnTo>
                    <a:pt x="256826" y="312297"/>
                  </a:lnTo>
                  <a:lnTo>
                    <a:pt x="261918" y="302223"/>
                  </a:lnTo>
                  <a:lnTo>
                    <a:pt x="266528" y="291189"/>
                  </a:lnTo>
                  <a:lnTo>
                    <a:pt x="270627" y="279339"/>
                  </a:lnTo>
                  <a:lnTo>
                    <a:pt x="274007" y="266853"/>
                  </a:lnTo>
                  <a:lnTo>
                    <a:pt x="276617" y="253892"/>
                  </a:lnTo>
                  <a:lnTo>
                    <a:pt x="278539" y="240424"/>
                  </a:lnTo>
                  <a:lnTo>
                    <a:pt x="279912" y="226245"/>
                  </a:lnTo>
                  <a:lnTo>
                    <a:pt x="280868" y="211307"/>
                  </a:lnTo>
                  <a:lnTo>
                    <a:pt x="281358" y="196020"/>
                  </a:lnTo>
                  <a:lnTo>
                    <a:pt x="281163" y="181138"/>
                  </a:lnTo>
                  <a:lnTo>
                    <a:pt x="280217" y="167051"/>
                  </a:lnTo>
                  <a:lnTo>
                    <a:pt x="278599" y="153643"/>
                  </a:lnTo>
                  <a:lnTo>
                    <a:pt x="276442" y="140492"/>
                  </a:lnTo>
                  <a:lnTo>
                    <a:pt x="273881" y="127314"/>
                  </a:lnTo>
                  <a:lnTo>
                    <a:pt x="271026" y="114158"/>
                  </a:lnTo>
                  <a:lnTo>
                    <a:pt x="267963" y="101311"/>
                  </a:lnTo>
                  <a:lnTo>
                    <a:pt x="264757" y="88918"/>
                  </a:lnTo>
                  <a:lnTo>
                    <a:pt x="261452" y="76814"/>
                  </a:lnTo>
                  <a:lnTo>
                    <a:pt x="258080" y="64620"/>
                  </a:lnTo>
                  <a:lnTo>
                    <a:pt x="254669" y="52138"/>
                  </a:lnTo>
                  <a:lnTo>
                    <a:pt x="251382" y="39930"/>
                  </a:lnTo>
                  <a:lnTo>
                    <a:pt x="248205" y="28031"/>
                  </a:lnTo>
                  <a:lnTo>
                    <a:pt x="244861" y="15392"/>
                  </a:lnTo>
                  <a:lnTo>
                    <a:pt x="240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09568" y="2742010"/>
            <a:ext cx="528630" cy="372300"/>
            <a:chOff x="6009568" y="2742010"/>
            <a:chExt cx="528630" cy="372300"/>
          </a:xfrm>
        </p:grpSpPr>
        <p:sp>
          <p:nvSpPr>
            <p:cNvPr id="38" name="Freeform 37"/>
            <p:cNvSpPr/>
            <p:nvPr/>
          </p:nvSpPr>
          <p:spPr>
            <a:xfrm>
              <a:off x="6009568" y="2747692"/>
              <a:ext cx="260141" cy="366618"/>
            </a:xfrm>
            <a:custGeom>
              <a:avLst/>
              <a:gdLst/>
              <a:ahLst/>
              <a:cxnLst/>
              <a:rect l="0" t="0" r="0" b="0"/>
              <a:pathLst>
                <a:path w="260141" h="366618">
                  <a:moveTo>
                    <a:pt x="170660" y="21302"/>
                  </a:moveTo>
                  <a:lnTo>
                    <a:pt x="161859" y="18301"/>
                  </a:lnTo>
                  <a:lnTo>
                    <a:pt x="153512" y="14879"/>
                  </a:lnTo>
                  <a:lnTo>
                    <a:pt x="144809" y="10697"/>
                  </a:lnTo>
                  <a:lnTo>
                    <a:pt x="135515" y="6315"/>
                  </a:lnTo>
                  <a:lnTo>
                    <a:pt x="125371" y="2779"/>
                  </a:lnTo>
                  <a:lnTo>
                    <a:pt x="114330" y="613"/>
                  </a:lnTo>
                  <a:lnTo>
                    <a:pt x="102663" y="0"/>
                  </a:lnTo>
                  <a:lnTo>
                    <a:pt x="90842" y="1040"/>
                  </a:lnTo>
                  <a:lnTo>
                    <a:pt x="79157" y="3597"/>
                  </a:lnTo>
                  <a:lnTo>
                    <a:pt x="67873" y="7399"/>
                  </a:lnTo>
                  <a:lnTo>
                    <a:pt x="57295" y="12152"/>
                  </a:lnTo>
                  <a:lnTo>
                    <a:pt x="47521" y="17605"/>
                  </a:lnTo>
                  <a:lnTo>
                    <a:pt x="38637" y="23720"/>
                  </a:lnTo>
                  <a:lnTo>
                    <a:pt x="30807" y="30654"/>
                  </a:lnTo>
                  <a:lnTo>
                    <a:pt x="24019" y="38431"/>
                  </a:lnTo>
                  <a:lnTo>
                    <a:pt x="18120" y="46942"/>
                  </a:lnTo>
                  <a:lnTo>
                    <a:pt x="12915" y="56033"/>
                  </a:lnTo>
                  <a:lnTo>
                    <a:pt x="8233" y="65562"/>
                  </a:lnTo>
                  <a:lnTo>
                    <a:pt x="4256" y="75572"/>
                  </a:lnTo>
                  <a:lnTo>
                    <a:pt x="1490" y="86276"/>
                  </a:lnTo>
                  <a:lnTo>
                    <a:pt x="111" y="97733"/>
                  </a:lnTo>
                  <a:lnTo>
                    <a:pt x="0" y="109698"/>
                  </a:lnTo>
                  <a:lnTo>
                    <a:pt x="913" y="121729"/>
                  </a:lnTo>
                  <a:lnTo>
                    <a:pt x="2610" y="133553"/>
                  </a:lnTo>
                  <a:lnTo>
                    <a:pt x="5207" y="144764"/>
                  </a:lnTo>
                  <a:lnTo>
                    <a:pt x="9151" y="154760"/>
                  </a:lnTo>
                  <a:lnTo>
                    <a:pt x="14582" y="163321"/>
                  </a:lnTo>
                  <a:lnTo>
                    <a:pt x="21347" y="170239"/>
                  </a:lnTo>
                  <a:lnTo>
                    <a:pt x="29184" y="175144"/>
                  </a:lnTo>
                  <a:lnTo>
                    <a:pt x="37827" y="178036"/>
                  </a:lnTo>
                  <a:lnTo>
                    <a:pt x="47053" y="179201"/>
                  </a:lnTo>
                  <a:lnTo>
                    <a:pt x="56691" y="179012"/>
                  </a:lnTo>
                  <a:lnTo>
                    <a:pt x="66615" y="177816"/>
                  </a:lnTo>
                  <a:lnTo>
                    <a:pt x="76736" y="175899"/>
                  </a:lnTo>
                  <a:lnTo>
                    <a:pt x="86989" y="173476"/>
                  </a:lnTo>
                  <a:lnTo>
                    <a:pt x="97338" y="170708"/>
                  </a:lnTo>
                  <a:lnTo>
                    <a:pt x="107916" y="167868"/>
                  </a:lnTo>
                  <a:lnTo>
                    <a:pt x="119010" y="165341"/>
                  </a:lnTo>
                  <a:lnTo>
                    <a:pt x="130732" y="163314"/>
                  </a:lnTo>
                  <a:lnTo>
                    <a:pt x="142876" y="161952"/>
                  </a:lnTo>
                  <a:lnTo>
                    <a:pt x="155028" y="161488"/>
                  </a:lnTo>
                  <a:lnTo>
                    <a:pt x="166938" y="161960"/>
                  </a:lnTo>
                  <a:lnTo>
                    <a:pt x="178375" y="163412"/>
                  </a:lnTo>
                  <a:lnTo>
                    <a:pt x="189056" y="165981"/>
                  </a:lnTo>
                  <a:lnTo>
                    <a:pt x="198904" y="169640"/>
                  </a:lnTo>
                  <a:lnTo>
                    <a:pt x="208009" y="174384"/>
                  </a:lnTo>
                  <a:lnTo>
                    <a:pt x="216519" y="180316"/>
                  </a:lnTo>
                  <a:lnTo>
                    <a:pt x="224576" y="187386"/>
                  </a:lnTo>
                  <a:lnTo>
                    <a:pt x="232142" y="195573"/>
                  </a:lnTo>
                  <a:lnTo>
                    <a:pt x="239005" y="204971"/>
                  </a:lnTo>
                  <a:lnTo>
                    <a:pt x="245100" y="215516"/>
                  </a:lnTo>
                  <a:lnTo>
                    <a:pt x="250346" y="227021"/>
                  </a:lnTo>
                  <a:lnTo>
                    <a:pt x="254572" y="239267"/>
                  </a:lnTo>
                  <a:lnTo>
                    <a:pt x="257775" y="252055"/>
                  </a:lnTo>
                  <a:lnTo>
                    <a:pt x="259773" y="265065"/>
                  </a:lnTo>
                  <a:lnTo>
                    <a:pt x="260140" y="277872"/>
                  </a:lnTo>
                  <a:lnTo>
                    <a:pt x="258792" y="290257"/>
                  </a:lnTo>
                  <a:lnTo>
                    <a:pt x="255939" y="302031"/>
                  </a:lnTo>
                  <a:lnTo>
                    <a:pt x="251890" y="312945"/>
                  </a:lnTo>
                  <a:lnTo>
                    <a:pt x="246943" y="322950"/>
                  </a:lnTo>
                  <a:lnTo>
                    <a:pt x="241182" y="331990"/>
                  </a:lnTo>
                  <a:lnTo>
                    <a:pt x="234492" y="339925"/>
                  </a:lnTo>
                  <a:lnTo>
                    <a:pt x="226878" y="346779"/>
                  </a:lnTo>
                  <a:lnTo>
                    <a:pt x="218308" y="352554"/>
                  </a:lnTo>
                  <a:lnTo>
                    <a:pt x="208646" y="357142"/>
                  </a:lnTo>
                  <a:lnTo>
                    <a:pt x="197919" y="360601"/>
                  </a:lnTo>
                  <a:lnTo>
                    <a:pt x="186292" y="363112"/>
                  </a:lnTo>
                  <a:lnTo>
                    <a:pt x="173963" y="364888"/>
                  </a:lnTo>
                  <a:lnTo>
                    <a:pt x="161123" y="366115"/>
                  </a:lnTo>
                  <a:lnTo>
                    <a:pt x="148249" y="366617"/>
                  </a:lnTo>
                  <a:lnTo>
                    <a:pt x="136065" y="365899"/>
                  </a:lnTo>
                  <a:lnTo>
                    <a:pt x="124907" y="363784"/>
                  </a:lnTo>
                  <a:lnTo>
                    <a:pt x="114602" y="360397"/>
                  </a:lnTo>
                  <a:lnTo>
                    <a:pt x="104680" y="355981"/>
                  </a:lnTo>
                  <a:lnTo>
                    <a:pt x="94829" y="350793"/>
                  </a:lnTo>
                  <a:lnTo>
                    <a:pt x="85363" y="345158"/>
                  </a:lnTo>
                  <a:lnTo>
                    <a:pt x="76207" y="338809"/>
                  </a:lnTo>
                  <a:lnTo>
                    <a:pt x="66549" y="330076"/>
                  </a:lnTo>
                  <a:lnTo>
                    <a:pt x="54846" y="3161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18939" y="2742010"/>
              <a:ext cx="219259" cy="319843"/>
            </a:xfrm>
            <a:custGeom>
              <a:avLst/>
              <a:gdLst/>
              <a:ahLst/>
              <a:cxnLst/>
              <a:rect l="0" t="0" r="0" b="0"/>
              <a:pathLst>
                <a:path w="219259" h="319843">
                  <a:moveTo>
                    <a:pt x="145558" y="16456"/>
                  </a:moveTo>
                  <a:lnTo>
                    <a:pt x="139557" y="10723"/>
                  </a:lnTo>
                  <a:lnTo>
                    <a:pt x="132712" y="6438"/>
                  </a:lnTo>
                  <a:lnTo>
                    <a:pt x="124324" y="3237"/>
                  </a:lnTo>
                  <a:lnTo>
                    <a:pt x="114696" y="1049"/>
                  </a:lnTo>
                  <a:lnTo>
                    <a:pt x="104382" y="0"/>
                  </a:lnTo>
                  <a:lnTo>
                    <a:pt x="93779" y="62"/>
                  </a:lnTo>
                  <a:lnTo>
                    <a:pt x="83254" y="1232"/>
                  </a:lnTo>
                  <a:lnTo>
                    <a:pt x="73203" y="3609"/>
                  </a:lnTo>
                  <a:lnTo>
                    <a:pt x="63783" y="7136"/>
                  </a:lnTo>
                  <a:lnTo>
                    <a:pt x="54970" y="11791"/>
                  </a:lnTo>
                  <a:lnTo>
                    <a:pt x="46657" y="17664"/>
                  </a:lnTo>
                  <a:lnTo>
                    <a:pt x="38731" y="24698"/>
                  </a:lnTo>
                  <a:lnTo>
                    <a:pt x="31254" y="33031"/>
                  </a:lnTo>
                  <a:lnTo>
                    <a:pt x="24451" y="43060"/>
                  </a:lnTo>
                  <a:lnTo>
                    <a:pt x="18395" y="54846"/>
                  </a:lnTo>
                  <a:lnTo>
                    <a:pt x="13176" y="68168"/>
                  </a:lnTo>
                  <a:lnTo>
                    <a:pt x="8967" y="82705"/>
                  </a:lnTo>
                  <a:lnTo>
                    <a:pt x="5767" y="98150"/>
                  </a:lnTo>
                  <a:lnTo>
                    <a:pt x="3432" y="114248"/>
                  </a:lnTo>
                  <a:lnTo>
                    <a:pt x="1774" y="130807"/>
                  </a:lnTo>
                  <a:lnTo>
                    <a:pt x="622" y="147674"/>
                  </a:lnTo>
                  <a:lnTo>
                    <a:pt x="0" y="164423"/>
                  </a:lnTo>
                  <a:lnTo>
                    <a:pt x="105" y="180369"/>
                  </a:lnTo>
                  <a:lnTo>
                    <a:pt x="991" y="195205"/>
                  </a:lnTo>
                  <a:lnTo>
                    <a:pt x="2569" y="208965"/>
                  </a:lnTo>
                  <a:lnTo>
                    <a:pt x="4699" y="221828"/>
                  </a:lnTo>
                  <a:lnTo>
                    <a:pt x="7248" y="234002"/>
                  </a:lnTo>
                  <a:lnTo>
                    <a:pt x="10263" y="245671"/>
                  </a:lnTo>
                  <a:lnTo>
                    <a:pt x="13965" y="256983"/>
                  </a:lnTo>
                  <a:lnTo>
                    <a:pt x="18419" y="268039"/>
                  </a:lnTo>
                  <a:lnTo>
                    <a:pt x="23545" y="278755"/>
                  </a:lnTo>
                  <a:lnTo>
                    <a:pt x="29211" y="288878"/>
                  </a:lnTo>
                  <a:lnTo>
                    <a:pt x="35292" y="298303"/>
                  </a:lnTo>
                  <a:lnTo>
                    <a:pt x="42002" y="306597"/>
                  </a:lnTo>
                  <a:lnTo>
                    <a:pt x="49871" y="312957"/>
                  </a:lnTo>
                  <a:lnTo>
                    <a:pt x="59088" y="317119"/>
                  </a:lnTo>
                  <a:lnTo>
                    <a:pt x="69380" y="319286"/>
                  </a:lnTo>
                  <a:lnTo>
                    <a:pt x="80206" y="319842"/>
                  </a:lnTo>
                  <a:lnTo>
                    <a:pt x="91186" y="319173"/>
                  </a:lnTo>
                  <a:lnTo>
                    <a:pt x="101981" y="317287"/>
                  </a:lnTo>
                  <a:lnTo>
                    <a:pt x="112223" y="313828"/>
                  </a:lnTo>
                  <a:lnTo>
                    <a:pt x="121773" y="308732"/>
                  </a:lnTo>
                  <a:lnTo>
                    <a:pt x="130676" y="302362"/>
                  </a:lnTo>
                  <a:lnTo>
                    <a:pt x="139050" y="295324"/>
                  </a:lnTo>
                  <a:lnTo>
                    <a:pt x="147021" y="288031"/>
                  </a:lnTo>
                  <a:lnTo>
                    <a:pt x="154699" y="280524"/>
                  </a:lnTo>
                  <a:lnTo>
                    <a:pt x="162169" y="272580"/>
                  </a:lnTo>
                  <a:lnTo>
                    <a:pt x="169490" y="264088"/>
                  </a:lnTo>
                  <a:lnTo>
                    <a:pt x="176544" y="255081"/>
                  </a:lnTo>
                  <a:lnTo>
                    <a:pt x="183054" y="245649"/>
                  </a:lnTo>
                  <a:lnTo>
                    <a:pt x="188913" y="235901"/>
                  </a:lnTo>
                  <a:lnTo>
                    <a:pt x="194214" y="226188"/>
                  </a:lnTo>
                  <a:lnTo>
                    <a:pt x="199788" y="216037"/>
                  </a:lnTo>
                  <a:lnTo>
                    <a:pt x="207240" y="203440"/>
                  </a:lnTo>
                  <a:lnTo>
                    <a:pt x="219258" y="184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45781" y="4758880"/>
            <a:ext cx="360831" cy="480090"/>
            <a:chOff x="6145781" y="4758880"/>
            <a:chExt cx="360831" cy="480090"/>
          </a:xfrm>
        </p:grpSpPr>
        <p:sp>
          <p:nvSpPr>
            <p:cNvPr id="41" name="Freeform 40"/>
            <p:cNvSpPr/>
            <p:nvPr/>
          </p:nvSpPr>
          <p:spPr>
            <a:xfrm>
              <a:off x="6145781" y="4758880"/>
              <a:ext cx="129204" cy="480090"/>
            </a:xfrm>
            <a:custGeom>
              <a:avLst/>
              <a:gdLst/>
              <a:ahLst/>
              <a:cxnLst/>
              <a:rect l="0" t="0" r="0" b="0"/>
              <a:pathLst>
                <a:path w="129204" h="480090">
                  <a:moveTo>
                    <a:pt x="2861" y="157928"/>
                  </a:moveTo>
                  <a:lnTo>
                    <a:pt x="2928" y="169596"/>
                  </a:lnTo>
                  <a:lnTo>
                    <a:pt x="3569" y="180085"/>
                  </a:lnTo>
                  <a:lnTo>
                    <a:pt x="4861" y="190396"/>
                  </a:lnTo>
                  <a:lnTo>
                    <a:pt x="6548" y="201043"/>
                  </a:lnTo>
                  <a:lnTo>
                    <a:pt x="8216" y="212683"/>
                  </a:lnTo>
                  <a:lnTo>
                    <a:pt x="9634" y="225570"/>
                  </a:lnTo>
                  <a:lnTo>
                    <a:pt x="10905" y="239304"/>
                  </a:lnTo>
                  <a:lnTo>
                    <a:pt x="12364" y="253058"/>
                  </a:lnTo>
                  <a:lnTo>
                    <a:pt x="14196" y="266357"/>
                  </a:lnTo>
                  <a:lnTo>
                    <a:pt x="16426" y="279556"/>
                  </a:lnTo>
                  <a:lnTo>
                    <a:pt x="19003" y="293622"/>
                  </a:lnTo>
                  <a:lnTo>
                    <a:pt x="21850" y="309047"/>
                  </a:lnTo>
                  <a:lnTo>
                    <a:pt x="24898" y="325679"/>
                  </a:lnTo>
                  <a:lnTo>
                    <a:pt x="28091" y="343001"/>
                  </a:lnTo>
                  <a:lnTo>
                    <a:pt x="31384" y="360622"/>
                  </a:lnTo>
                  <a:lnTo>
                    <a:pt x="34747" y="378336"/>
                  </a:lnTo>
                  <a:lnTo>
                    <a:pt x="38158" y="396055"/>
                  </a:lnTo>
                  <a:lnTo>
                    <a:pt x="41595" y="413742"/>
                  </a:lnTo>
                  <a:lnTo>
                    <a:pt x="44888" y="431228"/>
                  </a:lnTo>
                  <a:lnTo>
                    <a:pt x="47719" y="448207"/>
                  </a:lnTo>
                  <a:lnTo>
                    <a:pt x="49954" y="464460"/>
                  </a:lnTo>
                  <a:lnTo>
                    <a:pt x="51588" y="476545"/>
                  </a:lnTo>
                  <a:lnTo>
                    <a:pt x="52398" y="480089"/>
                  </a:lnTo>
                  <a:lnTo>
                    <a:pt x="52100" y="476380"/>
                  </a:lnTo>
                  <a:lnTo>
                    <a:pt x="50834" y="467745"/>
                  </a:lnTo>
                  <a:lnTo>
                    <a:pt x="48857" y="455940"/>
                  </a:lnTo>
                  <a:lnTo>
                    <a:pt x="46382" y="442112"/>
                  </a:lnTo>
                  <a:lnTo>
                    <a:pt x="43568" y="426988"/>
                  </a:lnTo>
                  <a:lnTo>
                    <a:pt x="40525" y="411028"/>
                  </a:lnTo>
                  <a:lnTo>
                    <a:pt x="37328" y="394529"/>
                  </a:lnTo>
                  <a:lnTo>
                    <a:pt x="34027" y="377844"/>
                  </a:lnTo>
                  <a:lnTo>
                    <a:pt x="30657" y="361402"/>
                  </a:lnTo>
                  <a:lnTo>
                    <a:pt x="27241" y="345406"/>
                  </a:lnTo>
                  <a:lnTo>
                    <a:pt x="23793" y="329712"/>
                  </a:lnTo>
                  <a:lnTo>
                    <a:pt x="20325" y="313946"/>
                  </a:lnTo>
                  <a:lnTo>
                    <a:pt x="16844" y="297890"/>
                  </a:lnTo>
                  <a:lnTo>
                    <a:pt x="13353" y="281494"/>
                  </a:lnTo>
                  <a:lnTo>
                    <a:pt x="9856" y="264795"/>
                  </a:lnTo>
                  <a:lnTo>
                    <a:pt x="6364" y="247861"/>
                  </a:lnTo>
                  <a:lnTo>
                    <a:pt x="3205" y="231081"/>
                  </a:lnTo>
                  <a:lnTo>
                    <a:pt x="996" y="215121"/>
                  </a:lnTo>
                  <a:lnTo>
                    <a:pt x="0" y="200274"/>
                  </a:lnTo>
                  <a:lnTo>
                    <a:pt x="316" y="186340"/>
                  </a:lnTo>
                  <a:lnTo>
                    <a:pt x="2049" y="172828"/>
                  </a:lnTo>
                  <a:lnTo>
                    <a:pt x="5105" y="159410"/>
                  </a:lnTo>
                  <a:lnTo>
                    <a:pt x="9259" y="146260"/>
                  </a:lnTo>
                  <a:lnTo>
                    <a:pt x="14255" y="133950"/>
                  </a:lnTo>
                  <a:lnTo>
                    <a:pt x="19869" y="122739"/>
                  </a:lnTo>
                  <a:lnTo>
                    <a:pt x="25925" y="112583"/>
                  </a:lnTo>
                  <a:lnTo>
                    <a:pt x="32288" y="103301"/>
                  </a:lnTo>
                  <a:lnTo>
                    <a:pt x="38868" y="94687"/>
                  </a:lnTo>
                  <a:lnTo>
                    <a:pt x="45760" y="86562"/>
                  </a:lnTo>
                  <a:lnTo>
                    <a:pt x="53227" y="78786"/>
                  </a:lnTo>
                  <a:lnTo>
                    <a:pt x="61359" y="71247"/>
                  </a:lnTo>
                  <a:lnTo>
                    <a:pt x="69941" y="63706"/>
                  </a:lnTo>
                  <a:lnTo>
                    <a:pt x="78548" y="55804"/>
                  </a:lnTo>
                  <a:lnTo>
                    <a:pt x="86925" y="47383"/>
                  </a:lnTo>
                  <a:lnTo>
                    <a:pt x="94893" y="38717"/>
                  </a:lnTo>
                  <a:lnTo>
                    <a:pt x="103151" y="29456"/>
                  </a:lnTo>
                  <a:lnTo>
                    <a:pt x="113540" y="17667"/>
                  </a:lnTo>
                  <a:lnTo>
                    <a:pt x="1292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9699" y="4958922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73700" y="0"/>
                  </a:moveTo>
                  <a:lnTo>
                    <a:pt x="67832" y="8801"/>
                  </a:lnTo>
                  <a:lnTo>
                    <a:pt x="62268" y="17149"/>
                  </a:lnTo>
                  <a:lnTo>
                    <a:pt x="56468" y="25847"/>
                  </a:lnTo>
                  <a:lnTo>
                    <a:pt x="50388" y="34968"/>
                  </a:lnTo>
                  <a:lnTo>
                    <a:pt x="44058" y="44463"/>
                  </a:lnTo>
                  <a:lnTo>
                    <a:pt x="37534" y="54250"/>
                  </a:lnTo>
                  <a:lnTo>
                    <a:pt x="30979" y="64185"/>
                  </a:lnTo>
                  <a:lnTo>
                    <a:pt x="23902" y="75251"/>
                  </a:lnTo>
                  <a:lnTo>
                    <a:pt x="14564" y="9065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06569" y="4822052"/>
              <a:ext cx="200043" cy="348551"/>
            </a:xfrm>
            <a:custGeom>
              <a:avLst/>
              <a:gdLst/>
              <a:ahLst/>
              <a:cxnLst/>
              <a:rect l="0" t="0" r="0" b="0"/>
              <a:pathLst>
                <a:path w="200043" h="348551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9"/>
                  </a:lnTo>
                  <a:lnTo>
                    <a:pt x="0" y="86046"/>
                  </a:lnTo>
                  <a:lnTo>
                    <a:pt x="0" y="100908"/>
                  </a:lnTo>
                  <a:lnTo>
                    <a:pt x="0" y="117125"/>
                  </a:lnTo>
                  <a:lnTo>
                    <a:pt x="0" y="134422"/>
                  </a:lnTo>
                  <a:lnTo>
                    <a:pt x="0" y="152257"/>
                  </a:lnTo>
                  <a:lnTo>
                    <a:pt x="0" y="170254"/>
                  </a:lnTo>
                  <a:lnTo>
                    <a:pt x="0" y="188236"/>
                  </a:lnTo>
                  <a:lnTo>
                    <a:pt x="0" y="206142"/>
                  </a:lnTo>
                  <a:lnTo>
                    <a:pt x="4" y="223958"/>
                  </a:lnTo>
                  <a:lnTo>
                    <a:pt x="177" y="241531"/>
                  </a:lnTo>
                  <a:lnTo>
                    <a:pt x="826" y="258571"/>
                  </a:lnTo>
                  <a:lnTo>
                    <a:pt x="2074" y="274964"/>
                  </a:lnTo>
                  <a:lnTo>
                    <a:pt x="3727" y="290752"/>
                  </a:lnTo>
                  <a:lnTo>
                    <a:pt x="5375" y="306050"/>
                  </a:lnTo>
                  <a:lnTo>
                    <a:pt x="6787" y="320940"/>
                  </a:lnTo>
                  <a:lnTo>
                    <a:pt x="8246" y="334368"/>
                  </a:lnTo>
                  <a:lnTo>
                    <a:pt x="11082" y="343836"/>
                  </a:lnTo>
                  <a:lnTo>
                    <a:pt x="15857" y="348225"/>
                  </a:lnTo>
                  <a:lnTo>
                    <a:pt x="21434" y="348550"/>
                  </a:lnTo>
                  <a:lnTo>
                    <a:pt x="27373" y="346169"/>
                  </a:lnTo>
                  <a:lnTo>
                    <a:pt x="33574" y="342084"/>
                  </a:lnTo>
                  <a:lnTo>
                    <a:pt x="39992" y="336936"/>
                  </a:lnTo>
                  <a:lnTo>
                    <a:pt x="46583" y="331122"/>
                  </a:lnTo>
                  <a:lnTo>
                    <a:pt x="53472" y="324884"/>
                  </a:lnTo>
                  <a:lnTo>
                    <a:pt x="60930" y="318376"/>
                  </a:lnTo>
                  <a:lnTo>
                    <a:pt x="69063" y="311691"/>
                  </a:lnTo>
                  <a:lnTo>
                    <a:pt x="77983" y="304892"/>
                  </a:lnTo>
                  <a:lnTo>
                    <a:pt x="87881" y="298019"/>
                  </a:lnTo>
                  <a:lnTo>
                    <a:pt x="98759" y="291101"/>
                  </a:lnTo>
                  <a:lnTo>
                    <a:pt x="110320" y="284319"/>
                  </a:lnTo>
                  <a:lnTo>
                    <a:pt x="122072" y="277990"/>
                  </a:lnTo>
                  <a:lnTo>
                    <a:pt x="133710" y="272253"/>
                  </a:lnTo>
                  <a:lnTo>
                    <a:pt x="145060" y="267034"/>
                  </a:lnTo>
                  <a:lnTo>
                    <a:pt x="157312" y="261524"/>
                  </a:lnTo>
                  <a:lnTo>
                    <a:pt x="173776" y="254123"/>
                  </a:lnTo>
                  <a:lnTo>
                    <a:pt x="200042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611689" y="1094963"/>
            <a:ext cx="452726" cy="415312"/>
            <a:chOff x="5611689" y="1094963"/>
            <a:chExt cx="452726" cy="415312"/>
          </a:xfrm>
        </p:grpSpPr>
        <p:sp>
          <p:nvSpPr>
            <p:cNvPr id="45" name="Freeform 44"/>
            <p:cNvSpPr/>
            <p:nvPr/>
          </p:nvSpPr>
          <p:spPr>
            <a:xfrm>
              <a:off x="5611689" y="1221305"/>
              <a:ext cx="262224" cy="288970"/>
            </a:xfrm>
            <a:custGeom>
              <a:avLst/>
              <a:gdLst/>
              <a:ahLst/>
              <a:cxnLst/>
              <a:rect l="0" t="0" r="0" b="0"/>
              <a:pathLst>
                <a:path w="262224" h="288970">
                  <a:moveTo>
                    <a:pt x="0" y="52643"/>
                  </a:moveTo>
                  <a:lnTo>
                    <a:pt x="0" y="64445"/>
                  </a:lnTo>
                  <a:lnTo>
                    <a:pt x="0" y="76214"/>
                  </a:lnTo>
                  <a:lnTo>
                    <a:pt x="4" y="89104"/>
                  </a:lnTo>
                  <a:lnTo>
                    <a:pt x="177" y="102952"/>
                  </a:lnTo>
                  <a:lnTo>
                    <a:pt x="825" y="117281"/>
                  </a:lnTo>
                  <a:lnTo>
                    <a:pt x="2078" y="131745"/>
                  </a:lnTo>
                  <a:lnTo>
                    <a:pt x="3904" y="146023"/>
                  </a:lnTo>
                  <a:lnTo>
                    <a:pt x="6201" y="159750"/>
                  </a:lnTo>
                  <a:lnTo>
                    <a:pt x="8861" y="172796"/>
                  </a:lnTo>
                  <a:lnTo>
                    <a:pt x="11953" y="185368"/>
                  </a:lnTo>
                  <a:lnTo>
                    <a:pt x="15705" y="197889"/>
                  </a:lnTo>
                  <a:lnTo>
                    <a:pt x="20192" y="210607"/>
                  </a:lnTo>
                  <a:lnTo>
                    <a:pt x="25341" y="223270"/>
                  </a:lnTo>
                  <a:lnTo>
                    <a:pt x="31022" y="235246"/>
                  </a:lnTo>
                  <a:lnTo>
                    <a:pt x="37103" y="246229"/>
                  </a:lnTo>
                  <a:lnTo>
                    <a:pt x="43474" y="256231"/>
                  </a:lnTo>
                  <a:lnTo>
                    <a:pt x="50050" y="265409"/>
                  </a:lnTo>
                  <a:lnTo>
                    <a:pt x="56773" y="273935"/>
                  </a:lnTo>
                  <a:lnTo>
                    <a:pt x="63763" y="281321"/>
                  </a:lnTo>
                  <a:lnTo>
                    <a:pt x="71293" y="286473"/>
                  </a:lnTo>
                  <a:lnTo>
                    <a:pt x="79464" y="288969"/>
                  </a:lnTo>
                  <a:lnTo>
                    <a:pt x="87902" y="288847"/>
                  </a:lnTo>
                  <a:lnTo>
                    <a:pt x="95879" y="286258"/>
                  </a:lnTo>
                  <a:lnTo>
                    <a:pt x="103015" y="281542"/>
                  </a:lnTo>
                  <a:lnTo>
                    <a:pt x="109111" y="274818"/>
                  </a:lnTo>
                  <a:lnTo>
                    <a:pt x="113980" y="265894"/>
                  </a:lnTo>
                  <a:lnTo>
                    <a:pt x="117665" y="254896"/>
                  </a:lnTo>
                  <a:lnTo>
                    <a:pt x="120536" y="243499"/>
                  </a:lnTo>
                  <a:lnTo>
                    <a:pt x="123934" y="235717"/>
                  </a:lnTo>
                  <a:lnTo>
                    <a:pt x="128433" y="233786"/>
                  </a:lnTo>
                  <a:lnTo>
                    <a:pt x="132794" y="236236"/>
                  </a:lnTo>
                  <a:lnTo>
                    <a:pt x="137094" y="241199"/>
                  </a:lnTo>
                  <a:lnTo>
                    <a:pt x="142085" y="247036"/>
                  </a:lnTo>
                  <a:lnTo>
                    <a:pt x="148161" y="252833"/>
                  </a:lnTo>
                  <a:lnTo>
                    <a:pt x="155495" y="258080"/>
                  </a:lnTo>
                  <a:lnTo>
                    <a:pt x="164227" y="262405"/>
                  </a:lnTo>
                  <a:lnTo>
                    <a:pt x="174271" y="265715"/>
                  </a:lnTo>
                  <a:lnTo>
                    <a:pt x="185079" y="267468"/>
                  </a:lnTo>
                  <a:lnTo>
                    <a:pt x="195782" y="266619"/>
                  </a:lnTo>
                  <a:lnTo>
                    <a:pt x="205898" y="262829"/>
                  </a:lnTo>
                  <a:lnTo>
                    <a:pt x="215314" y="256540"/>
                  </a:lnTo>
                  <a:lnTo>
                    <a:pt x="224097" y="248576"/>
                  </a:lnTo>
                  <a:lnTo>
                    <a:pt x="232367" y="239590"/>
                  </a:lnTo>
                  <a:lnTo>
                    <a:pt x="239921" y="229832"/>
                  </a:lnTo>
                  <a:lnTo>
                    <a:pt x="246250" y="219239"/>
                  </a:lnTo>
                  <a:lnTo>
                    <a:pt x="251177" y="207824"/>
                  </a:lnTo>
                  <a:lnTo>
                    <a:pt x="254827" y="195703"/>
                  </a:lnTo>
                  <a:lnTo>
                    <a:pt x="257443" y="183028"/>
                  </a:lnTo>
                  <a:lnTo>
                    <a:pt x="259277" y="169941"/>
                  </a:lnTo>
                  <a:lnTo>
                    <a:pt x="260545" y="156558"/>
                  </a:lnTo>
                  <a:lnTo>
                    <a:pt x="261413" y="142967"/>
                  </a:lnTo>
                  <a:lnTo>
                    <a:pt x="261997" y="129236"/>
                  </a:lnTo>
                  <a:lnTo>
                    <a:pt x="262223" y="115575"/>
                  </a:lnTo>
                  <a:lnTo>
                    <a:pt x="261843" y="102323"/>
                  </a:lnTo>
                  <a:lnTo>
                    <a:pt x="260769" y="89630"/>
                  </a:lnTo>
                  <a:lnTo>
                    <a:pt x="259064" y="77480"/>
                  </a:lnTo>
                  <a:lnTo>
                    <a:pt x="256849" y="65780"/>
                  </a:lnTo>
                  <a:lnTo>
                    <a:pt x="254247" y="54434"/>
                  </a:lnTo>
                  <a:lnTo>
                    <a:pt x="251324" y="43612"/>
                  </a:lnTo>
                  <a:lnTo>
                    <a:pt x="247696" y="32580"/>
                  </a:lnTo>
                  <a:lnTo>
                    <a:pt x="241928" y="1924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95958" y="1094963"/>
              <a:ext cx="168457" cy="335599"/>
            </a:xfrm>
            <a:custGeom>
              <a:avLst/>
              <a:gdLst/>
              <a:ahLst/>
              <a:cxnLst/>
              <a:rect l="0" t="0" r="0" b="0"/>
              <a:pathLst>
                <a:path w="168457" h="335599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20" y="120603"/>
                  </a:lnTo>
                  <a:lnTo>
                    <a:pt x="11834" y="129724"/>
                  </a:lnTo>
                  <a:lnTo>
                    <a:pt x="15647" y="139219"/>
                  </a:lnTo>
                  <a:lnTo>
                    <a:pt x="20159" y="149011"/>
                  </a:lnTo>
                  <a:lnTo>
                    <a:pt x="25151" y="159025"/>
                  </a:lnTo>
                  <a:lnTo>
                    <a:pt x="30190" y="169199"/>
                  </a:lnTo>
                  <a:lnTo>
                    <a:pt x="35021" y="179486"/>
                  </a:lnTo>
                  <a:lnTo>
                    <a:pt x="39569" y="189850"/>
                  </a:lnTo>
                  <a:lnTo>
                    <a:pt x="43849" y="200268"/>
                  </a:lnTo>
                  <a:lnTo>
                    <a:pt x="47917" y="210721"/>
                  </a:lnTo>
                  <a:lnTo>
                    <a:pt x="51987" y="221200"/>
                  </a:lnTo>
                  <a:lnTo>
                    <a:pt x="56413" y="231695"/>
                  </a:lnTo>
                  <a:lnTo>
                    <a:pt x="61355" y="242201"/>
                  </a:lnTo>
                  <a:lnTo>
                    <a:pt x="66642" y="252714"/>
                  </a:lnTo>
                  <a:lnTo>
                    <a:pt x="71884" y="263233"/>
                  </a:lnTo>
                  <a:lnTo>
                    <a:pt x="76858" y="273750"/>
                  </a:lnTo>
                  <a:lnTo>
                    <a:pt x="81671" y="284101"/>
                  </a:lnTo>
                  <a:lnTo>
                    <a:pt x="86662" y="293978"/>
                  </a:lnTo>
                  <a:lnTo>
                    <a:pt x="92020" y="303252"/>
                  </a:lnTo>
                  <a:lnTo>
                    <a:pt x="97771" y="311953"/>
                  </a:lnTo>
                  <a:lnTo>
                    <a:pt x="103864" y="320185"/>
                  </a:lnTo>
                  <a:lnTo>
                    <a:pt x="110229" y="328011"/>
                  </a:lnTo>
                  <a:lnTo>
                    <a:pt x="116866" y="333930"/>
                  </a:lnTo>
                  <a:lnTo>
                    <a:pt x="123064" y="335598"/>
                  </a:lnTo>
                  <a:lnTo>
                    <a:pt x="127695" y="332968"/>
                  </a:lnTo>
                  <a:lnTo>
                    <a:pt x="130833" y="326927"/>
                  </a:lnTo>
                  <a:lnTo>
                    <a:pt x="132905" y="318397"/>
                  </a:lnTo>
                  <a:lnTo>
                    <a:pt x="134431" y="308113"/>
                  </a:lnTo>
                  <a:lnTo>
                    <a:pt x="135968" y="296618"/>
                  </a:lnTo>
                  <a:lnTo>
                    <a:pt x="137801" y="284294"/>
                  </a:lnTo>
                  <a:lnTo>
                    <a:pt x="139839" y="271409"/>
                  </a:lnTo>
                  <a:lnTo>
                    <a:pt x="141742" y="258144"/>
                  </a:lnTo>
                  <a:lnTo>
                    <a:pt x="143314" y="244623"/>
                  </a:lnTo>
                  <a:lnTo>
                    <a:pt x="144519" y="230932"/>
                  </a:lnTo>
                  <a:lnTo>
                    <a:pt x="145402" y="217125"/>
                  </a:lnTo>
                  <a:lnTo>
                    <a:pt x="146034" y="203241"/>
                  </a:lnTo>
                  <a:lnTo>
                    <a:pt x="146644" y="189307"/>
                  </a:lnTo>
                  <a:lnTo>
                    <a:pt x="147594" y="175337"/>
                  </a:lnTo>
                  <a:lnTo>
                    <a:pt x="149048" y="161345"/>
                  </a:lnTo>
                  <a:lnTo>
                    <a:pt x="150841" y="147338"/>
                  </a:lnTo>
                  <a:lnTo>
                    <a:pt x="152583" y="133320"/>
                  </a:lnTo>
                  <a:lnTo>
                    <a:pt x="154054" y="119296"/>
                  </a:lnTo>
                  <a:lnTo>
                    <a:pt x="155362" y="105267"/>
                  </a:lnTo>
                  <a:lnTo>
                    <a:pt x="156846" y="91235"/>
                  </a:lnTo>
                  <a:lnTo>
                    <a:pt x="158692" y="77210"/>
                  </a:lnTo>
                  <a:lnTo>
                    <a:pt x="160772" y="63414"/>
                  </a:lnTo>
                  <a:lnTo>
                    <a:pt x="162933" y="48714"/>
                  </a:lnTo>
                  <a:lnTo>
                    <a:pt x="165367" y="2958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84269" y="166783"/>
            <a:ext cx="873866" cy="622855"/>
            <a:chOff x="284269" y="166783"/>
            <a:chExt cx="873866" cy="622855"/>
          </a:xfrm>
        </p:grpSpPr>
        <p:sp>
          <p:nvSpPr>
            <p:cNvPr id="2" name="Freeform 1"/>
            <p:cNvSpPr/>
            <p:nvPr/>
          </p:nvSpPr>
          <p:spPr>
            <a:xfrm>
              <a:off x="286982" y="166783"/>
              <a:ext cx="207858" cy="622855"/>
            </a:xfrm>
            <a:custGeom>
              <a:avLst/>
              <a:gdLst/>
              <a:ahLst/>
              <a:cxnLst/>
              <a:rect l="0" t="0" r="0" b="0"/>
              <a:pathLst>
                <a:path w="207858" h="622855">
                  <a:moveTo>
                    <a:pt x="7815" y="622854"/>
                  </a:moveTo>
                  <a:lnTo>
                    <a:pt x="4949" y="613851"/>
                  </a:lnTo>
                  <a:lnTo>
                    <a:pt x="2807" y="603584"/>
                  </a:lnTo>
                  <a:lnTo>
                    <a:pt x="1208" y="591005"/>
                  </a:lnTo>
                  <a:lnTo>
                    <a:pt x="200" y="576650"/>
                  </a:lnTo>
                  <a:lnTo>
                    <a:pt x="0" y="561503"/>
                  </a:lnTo>
                  <a:lnTo>
                    <a:pt x="651" y="546213"/>
                  </a:lnTo>
                  <a:lnTo>
                    <a:pt x="1890" y="530906"/>
                  </a:lnTo>
                  <a:lnTo>
                    <a:pt x="3254" y="515356"/>
                  </a:lnTo>
                  <a:lnTo>
                    <a:pt x="4468" y="499422"/>
                  </a:lnTo>
                  <a:lnTo>
                    <a:pt x="5602" y="483097"/>
                  </a:lnTo>
                  <a:lnTo>
                    <a:pt x="6971" y="466439"/>
                  </a:lnTo>
                  <a:lnTo>
                    <a:pt x="8743" y="449530"/>
                  </a:lnTo>
                  <a:lnTo>
                    <a:pt x="10933" y="432766"/>
                  </a:lnTo>
                  <a:lnTo>
                    <a:pt x="13483" y="416817"/>
                  </a:lnTo>
                  <a:lnTo>
                    <a:pt x="16308" y="401967"/>
                  </a:lnTo>
                  <a:lnTo>
                    <a:pt x="19171" y="387691"/>
                  </a:lnTo>
                  <a:lnTo>
                    <a:pt x="21707" y="372885"/>
                  </a:lnTo>
                  <a:lnTo>
                    <a:pt x="23746" y="356948"/>
                  </a:lnTo>
                  <a:lnTo>
                    <a:pt x="25453" y="339631"/>
                  </a:lnTo>
                  <a:lnTo>
                    <a:pt x="27213" y="320782"/>
                  </a:lnTo>
                  <a:lnTo>
                    <a:pt x="29247" y="300505"/>
                  </a:lnTo>
                  <a:lnTo>
                    <a:pt x="31445" y="279209"/>
                  </a:lnTo>
                  <a:lnTo>
                    <a:pt x="33467" y="257477"/>
                  </a:lnTo>
                  <a:lnTo>
                    <a:pt x="35130" y="235680"/>
                  </a:lnTo>
                  <a:lnTo>
                    <a:pt x="36568" y="213980"/>
                  </a:lnTo>
                  <a:lnTo>
                    <a:pt x="38141" y="192418"/>
                  </a:lnTo>
                  <a:lnTo>
                    <a:pt x="40046" y="170992"/>
                  </a:lnTo>
                  <a:lnTo>
                    <a:pt x="42156" y="149839"/>
                  </a:lnTo>
                  <a:lnTo>
                    <a:pt x="44118" y="129243"/>
                  </a:lnTo>
                  <a:lnTo>
                    <a:pt x="45740" y="109318"/>
                  </a:lnTo>
                  <a:lnTo>
                    <a:pt x="47151" y="90344"/>
                  </a:lnTo>
                  <a:lnTo>
                    <a:pt x="48706" y="72820"/>
                  </a:lnTo>
                  <a:lnTo>
                    <a:pt x="50603" y="56884"/>
                  </a:lnTo>
                  <a:lnTo>
                    <a:pt x="52878" y="42369"/>
                  </a:lnTo>
                  <a:lnTo>
                    <a:pt x="55484" y="28991"/>
                  </a:lnTo>
                  <a:lnTo>
                    <a:pt x="58364" y="16499"/>
                  </a:lnTo>
                  <a:lnTo>
                    <a:pt x="61920" y="5793"/>
                  </a:lnTo>
                  <a:lnTo>
                    <a:pt x="66672" y="0"/>
                  </a:lnTo>
                  <a:lnTo>
                    <a:pt x="71901" y="662"/>
                  </a:lnTo>
                  <a:lnTo>
                    <a:pt x="76636" y="5820"/>
                  </a:lnTo>
                  <a:lnTo>
                    <a:pt x="80835" y="14062"/>
                  </a:lnTo>
                  <a:lnTo>
                    <a:pt x="84699" y="24729"/>
                  </a:lnTo>
                  <a:lnTo>
                    <a:pt x="88383" y="37306"/>
                  </a:lnTo>
                  <a:lnTo>
                    <a:pt x="91975" y="51008"/>
                  </a:lnTo>
                  <a:lnTo>
                    <a:pt x="95524" y="64829"/>
                  </a:lnTo>
                  <a:lnTo>
                    <a:pt x="99051" y="78201"/>
                  </a:lnTo>
                  <a:lnTo>
                    <a:pt x="102568" y="90962"/>
                  </a:lnTo>
                  <a:lnTo>
                    <a:pt x="106081" y="103147"/>
                  </a:lnTo>
                  <a:lnTo>
                    <a:pt x="109592" y="114868"/>
                  </a:lnTo>
                  <a:lnTo>
                    <a:pt x="113101" y="126403"/>
                  </a:lnTo>
                  <a:lnTo>
                    <a:pt x="116611" y="138157"/>
                  </a:lnTo>
                  <a:lnTo>
                    <a:pt x="120120" y="150346"/>
                  </a:lnTo>
                  <a:lnTo>
                    <a:pt x="123629" y="163487"/>
                  </a:lnTo>
                  <a:lnTo>
                    <a:pt x="127139" y="178438"/>
                  </a:lnTo>
                  <a:lnTo>
                    <a:pt x="130648" y="195485"/>
                  </a:lnTo>
                  <a:lnTo>
                    <a:pt x="134158" y="213799"/>
                  </a:lnTo>
                  <a:lnTo>
                    <a:pt x="137667" y="231783"/>
                  </a:lnTo>
                  <a:lnTo>
                    <a:pt x="141176" y="248542"/>
                  </a:lnTo>
                  <a:lnTo>
                    <a:pt x="144686" y="264044"/>
                  </a:lnTo>
                  <a:lnTo>
                    <a:pt x="148195" y="278749"/>
                  </a:lnTo>
                  <a:lnTo>
                    <a:pt x="151700" y="293045"/>
                  </a:lnTo>
                  <a:lnTo>
                    <a:pt x="155037" y="307156"/>
                  </a:lnTo>
                  <a:lnTo>
                    <a:pt x="157898" y="321192"/>
                  </a:lnTo>
                  <a:lnTo>
                    <a:pt x="160159" y="335198"/>
                  </a:lnTo>
                  <a:lnTo>
                    <a:pt x="162016" y="349033"/>
                  </a:lnTo>
                  <a:lnTo>
                    <a:pt x="163877" y="362396"/>
                  </a:lnTo>
                  <a:lnTo>
                    <a:pt x="165984" y="375165"/>
                  </a:lnTo>
                  <a:lnTo>
                    <a:pt x="168401" y="387535"/>
                  </a:lnTo>
                  <a:lnTo>
                    <a:pt x="171102" y="399914"/>
                  </a:lnTo>
                  <a:lnTo>
                    <a:pt x="174033" y="412546"/>
                  </a:lnTo>
                  <a:lnTo>
                    <a:pt x="177138" y="425659"/>
                  </a:lnTo>
                  <a:lnTo>
                    <a:pt x="180368" y="439533"/>
                  </a:lnTo>
                  <a:lnTo>
                    <a:pt x="183686" y="454244"/>
                  </a:lnTo>
                  <a:lnTo>
                    <a:pt x="187066" y="469701"/>
                  </a:lnTo>
                  <a:lnTo>
                    <a:pt x="190488" y="485755"/>
                  </a:lnTo>
                  <a:lnTo>
                    <a:pt x="193934" y="502252"/>
                  </a:lnTo>
                  <a:lnTo>
                    <a:pt x="197231" y="518906"/>
                  </a:lnTo>
                  <a:lnTo>
                    <a:pt x="200066" y="535312"/>
                  </a:lnTo>
                  <a:lnTo>
                    <a:pt x="202304" y="551253"/>
                  </a:lnTo>
                  <a:lnTo>
                    <a:pt x="203980" y="566110"/>
                  </a:lnTo>
                  <a:lnTo>
                    <a:pt x="205369" y="580230"/>
                  </a:lnTo>
                  <a:lnTo>
                    <a:pt x="206591" y="594853"/>
                  </a:lnTo>
                  <a:lnTo>
                    <a:pt x="207857" y="612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62118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02" y="2934"/>
                  </a:lnTo>
                  <a:lnTo>
                    <a:pt x="119015" y="5716"/>
                  </a:lnTo>
                  <a:lnTo>
                    <a:pt x="109024" y="8616"/>
                  </a:lnTo>
                  <a:lnTo>
                    <a:pt x="98217" y="11656"/>
                  </a:lnTo>
                  <a:lnTo>
                    <a:pt x="87054" y="14821"/>
                  </a:lnTo>
                  <a:lnTo>
                    <a:pt x="75848" y="18080"/>
                  </a:lnTo>
                  <a:lnTo>
                    <a:pt x="64611" y="21257"/>
                  </a:lnTo>
                  <a:lnTo>
                    <a:pt x="51712" y="24345"/>
                  </a:lnTo>
                  <a:lnTo>
                    <a:pt x="3266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834" y="268632"/>
              <a:ext cx="242032" cy="510477"/>
            </a:xfrm>
            <a:custGeom>
              <a:avLst/>
              <a:gdLst/>
              <a:ahLst/>
              <a:cxnLst/>
              <a:rect l="0" t="0" r="0" b="0"/>
              <a:pathLst>
                <a:path w="242032" h="510477">
                  <a:moveTo>
                    <a:pt x="10404" y="89336"/>
                  </a:moveTo>
                  <a:lnTo>
                    <a:pt x="10404" y="101072"/>
                  </a:lnTo>
                  <a:lnTo>
                    <a:pt x="10404" y="112200"/>
                  </a:lnTo>
                  <a:lnTo>
                    <a:pt x="10404" y="123803"/>
                  </a:lnTo>
                  <a:lnTo>
                    <a:pt x="10404" y="136137"/>
                  </a:lnTo>
                  <a:lnTo>
                    <a:pt x="10404" y="149446"/>
                  </a:lnTo>
                  <a:lnTo>
                    <a:pt x="10404" y="163760"/>
                  </a:lnTo>
                  <a:lnTo>
                    <a:pt x="10404" y="179110"/>
                  </a:lnTo>
                  <a:lnTo>
                    <a:pt x="10404" y="195620"/>
                  </a:lnTo>
                  <a:lnTo>
                    <a:pt x="10404" y="213235"/>
                  </a:lnTo>
                  <a:lnTo>
                    <a:pt x="10404" y="231452"/>
                  </a:lnTo>
                  <a:lnTo>
                    <a:pt x="10404" y="249447"/>
                  </a:lnTo>
                  <a:lnTo>
                    <a:pt x="10404" y="266774"/>
                  </a:lnTo>
                  <a:lnTo>
                    <a:pt x="10404" y="283508"/>
                  </a:lnTo>
                  <a:lnTo>
                    <a:pt x="10404" y="300045"/>
                  </a:lnTo>
                  <a:lnTo>
                    <a:pt x="10404" y="316649"/>
                  </a:lnTo>
                  <a:lnTo>
                    <a:pt x="10404" y="333260"/>
                  </a:lnTo>
                  <a:lnTo>
                    <a:pt x="10404" y="349579"/>
                  </a:lnTo>
                  <a:lnTo>
                    <a:pt x="10404" y="365457"/>
                  </a:lnTo>
                  <a:lnTo>
                    <a:pt x="10404" y="381054"/>
                  </a:lnTo>
                  <a:lnTo>
                    <a:pt x="10404" y="396746"/>
                  </a:lnTo>
                  <a:lnTo>
                    <a:pt x="10404" y="412743"/>
                  </a:lnTo>
                  <a:lnTo>
                    <a:pt x="10404" y="428928"/>
                  </a:lnTo>
                  <a:lnTo>
                    <a:pt x="10404" y="444954"/>
                  </a:lnTo>
                  <a:lnTo>
                    <a:pt x="10404" y="460531"/>
                  </a:lnTo>
                  <a:lnTo>
                    <a:pt x="10404" y="472280"/>
                  </a:lnTo>
                  <a:lnTo>
                    <a:pt x="10404" y="476083"/>
                  </a:lnTo>
                  <a:lnTo>
                    <a:pt x="10399" y="473377"/>
                  </a:lnTo>
                  <a:lnTo>
                    <a:pt x="10226" y="466424"/>
                  </a:lnTo>
                  <a:lnTo>
                    <a:pt x="9578" y="456833"/>
                  </a:lnTo>
                  <a:lnTo>
                    <a:pt x="8329" y="445615"/>
                  </a:lnTo>
                  <a:lnTo>
                    <a:pt x="6677" y="433383"/>
                  </a:lnTo>
                  <a:lnTo>
                    <a:pt x="5029" y="420512"/>
                  </a:lnTo>
                  <a:lnTo>
                    <a:pt x="3626" y="407234"/>
                  </a:lnTo>
                  <a:lnTo>
                    <a:pt x="2533" y="393694"/>
                  </a:lnTo>
                  <a:lnTo>
                    <a:pt x="1725" y="379983"/>
                  </a:lnTo>
                  <a:lnTo>
                    <a:pt x="1147" y="366161"/>
                  </a:lnTo>
                  <a:lnTo>
                    <a:pt x="742" y="352266"/>
                  </a:lnTo>
                  <a:lnTo>
                    <a:pt x="462" y="338323"/>
                  </a:lnTo>
                  <a:lnTo>
                    <a:pt x="271" y="324348"/>
                  </a:lnTo>
                  <a:lnTo>
                    <a:pt x="142" y="310352"/>
                  </a:lnTo>
                  <a:lnTo>
                    <a:pt x="54" y="296341"/>
                  </a:lnTo>
                  <a:lnTo>
                    <a:pt x="0" y="282322"/>
                  </a:lnTo>
                  <a:lnTo>
                    <a:pt x="133" y="268296"/>
                  </a:lnTo>
                  <a:lnTo>
                    <a:pt x="755" y="254266"/>
                  </a:lnTo>
                  <a:lnTo>
                    <a:pt x="1985" y="240234"/>
                  </a:lnTo>
                  <a:lnTo>
                    <a:pt x="3626" y="226200"/>
                  </a:lnTo>
                  <a:lnTo>
                    <a:pt x="5267" y="212164"/>
                  </a:lnTo>
                  <a:lnTo>
                    <a:pt x="6664" y="198128"/>
                  </a:lnTo>
                  <a:lnTo>
                    <a:pt x="7753" y="184091"/>
                  </a:lnTo>
                  <a:lnTo>
                    <a:pt x="8559" y="170053"/>
                  </a:lnTo>
                  <a:lnTo>
                    <a:pt x="9140" y="156021"/>
                  </a:lnTo>
                  <a:lnTo>
                    <a:pt x="9717" y="142156"/>
                  </a:lnTo>
                  <a:lnTo>
                    <a:pt x="10644" y="128766"/>
                  </a:lnTo>
                  <a:lnTo>
                    <a:pt x="12088" y="115977"/>
                  </a:lnTo>
                  <a:lnTo>
                    <a:pt x="14043" y="103592"/>
                  </a:lnTo>
                  <a:lnTo>
                    <a:pt x="16427" y="91202"/>
                  </a:lnTo>
                  <a:lnTo>
                    <a:pt x="19141" y="78571"/>
                  </a:lnTo>
                  <a:lnTo>
                    <a:pt x="22099" y="65799"/>
                  </a:lnTo>
                  <a:lnTo>
                    <a:pt x="25230" y="53217"/>
                  </a:lnTo>
                  <a:lnTo>
                    <a:pt x="28491" y="41020"/>
                  </a:lnTo>
                  <a:lnTo>
                    <a:pt x="32172" y="29558"/>
                  </a:lnTo>
                  <a:lnTo>
                    <a:pt x="36861" y="19393"/>
                  </a:lnTo>
                  <a:lnTo>
                    <a:pt x="42793" y="10727"/>
                  </a:lnTo>
                  <a:lnTo>
                    <a:pt x="49728" y="4079"/>
                  </a:lnTo>
                  <a:lnTo>
                    <a:pt x="57146" y="420"/>
                  </a:lnTo>
                  <a:lnTo>
                    <a:pt x="64686" y="0"/>
                  </a:lnTo>
                  <a:lnTo>
                    <a:pt x="72018" y="2463"/>
                  </a:lnTo>
                  <a:lnTo>
                    <a:pt x="78781" y="7231"/>
                  </a:lnTo>
                  <a:lnTo>
                    <a:pt x="84843" y="13728"/>
                  </a:lnTo>
                  <a:lnTo>
                    <a:pt x="90250" y="21475"/>
                  </a:lnTo>
                  <a:lnTo>
                    <a:pt x="95124" y="30102"/>
                  </a:lnTo>
                  <a:lnTo>
                    <a:pt x="99591" y="39341"/>
                  </a:lnTo>
                  <a:lnTo>
                    <a:pt x="103764" y="48998"/>
                  </a:lnTo>
                  <a:lnTo>
                    <a:pt x="107727" y="58940"/>
                  </a:lnTo>
                  <a:lnTo>
                    <a:pt x="111541" y="69084"/>
                  </a:lnTo>
                  <a:lnTo>
                    <a:pt x="115086" y="79694"/>
                  </a:lnTo>
                  <a:lnTo>
                    <a:pt x="118088" y="91343"/>
                  </a:lnTo>
                  <a:lnTo>
                    <a:pt x="120438" y="104255"/>
                  </a:lnTo>
                  <a:lnTo>
                    <a:pt x="122185" y="118183"/>
                  </a:lnTo>
                  <a:lnTo>
                    <a:pt x="123441" y="132604"/>
                  </a:lnTo>
                  <a:lnTo>
                    <a:pt x="124318" y="147151"/>
                  </a:lnTo>
                  <a:lnTo>
                    <a:pt x="124755" y="161495"/>
                  </a:lnTo>
                  <a:lnTo>
                    <a:pt x="124524" y="175272"/>
                  </a:lnTo>
                  <a:lnTo>
                    <a:pt x="123550" y="188349"/>
                  </a:lnTo>
                  <a:lnTo>
                    <a:pt x="121744" y="200773"/>
                  </a:lnTo>
                  <a:lnTo>
                    <a:pt x="118928" y="212664"/>
                  </a:lnTo>
                  <a:lnTo>
                    <a:pt x="115101" y="224140"/>
                  </a:lnTo>
                  <a:lnTo>
                    <a:pt x="110243" y="234986"/>
                  </a:lnTo>
                  <a:lnTo>
                    <a:pt x="104232" y="244671"/>
                  </a:lnTo>
                  <a:lnTo>
                    <a:pt x="97115" y="252992"/>
                  </a:lnTo>
                  <a:lnTo>
                    <a:pt x="89065" y="259732"/>
                  </a:lnTo>
                  <a:lnTo>
                    <a:pt x="80292" y="264511"/>
                  </a:lnTo>
                  <a:lnTo>
                    <a:pt x="70994" y="267306"/>
                  </a:lnTo>
                  <a:lnTo>
                    <a:pt x="61650" y="268065"/>
                  </a:lnTo>
                  <a:lnTo>
                    <a:pt x="52990" y="266537"/>
                  </a:lnTo>
                  <a:lnTo>
                    <a:pt x="45409" y="262842"/>
                  </a:lnTo>
                  <a:lnTo>
                    <a:pt x="40791" y="258587"/>
                  </a:lnTo>
                  <a:lnTo>
                    <a:pt x="40708" y="256480"/>
                  </a:lnTo>
                  <a:lnTo>
                    <a:pt x="43198" y="257555"/>
                  </a:lnTo>
                  <a:lnTo>
                    <a:pt x="46753" y="261412"/>
                  </a:lnTo>
                  <a:lnTo>
                    <a:pt x="50658" y="267346"/>
                  </a:lnTo>
                  <a:lnTo>
                    <a:pt x="54611" y="274747"/>
                  </a:lnTo>
                  <a:lnTo>
                    <a:pt x="58511" y="283161"/>
                  </a:lnTo>
                  <a:lnTo>
                    <a:pt x="62494" y="292266"/>
                  </a:lnTo>
                  <a:lnTo>
                    <a:pt x="66874" y="301838"/>
                  </a:lnTo>
                  <a:lnTo>
                    <a:pt x="71791" y="311726"/>
                  </a:lnTo>
                  <a:lnTo>
                    <a:pt x="77064" y="321826"/>
                  </a:lnTo>
                  <a:lnTo>
                    <a:pt x="82299" y="332068"/>
                  </a:lnTo>
                  <a:lnTo>
                    <a:pt x="87268" y="342405"/>
                  </a:lnTo>
                  <a:lnTo>
                    <a:pt x="92079" y="352805"/>
                  </a:lnTo>
                  <a:lnTo>
                    <a:pt x="97068" y="363248"/>
                  </a:lnTo>
                  <a:lnTo>
                    <a:pt x="102425" y="373720"/>
                  </a:lnTo>
                  <a:lnTo>
                    <a:pt x="108176" y="384210"/>
                  </a:lnTo>
                  <a:lnTo>
                    <a:pt x="114269" y="394714"/>
                  </a:lnTo>
                  <a:lnTo>
                    <a:pt x="120631" y="405225"/>
                  </a:lnTo>
                  <a:lnTo>
                    <a:pt x="127191" y="415742"/>
                  </a:lnTo>
                  <a:lnTo>
                    <a:pt x="133895" y="426263"/>
                  </a:lnTo>
                  <a:lnTo>
                    <a:pt x="140699" y="436782"/>
                  </a:lnTo>
                  <a:lnTo>
                    <a:pt x="147572" y="447135"/>
                  </a:lnTo>
                  <a:lnTo>
                    <a:pt x="154493" y="457013"/>
                  </a:lnTo>
                  <a:lnTo>
                    <a:pt x="161451" y="466282"/>
                  </a:lnTo>
                  <a:lnTo>
                    <a:pt x="168598" y="474811"/>
                  </a:lnTo>
                  <a:lnTo>
                    <a:pt x="176236" y="482394"/>
                  </a:lnTo>
                  <a:lnTo>
                    <a:pt x="184484" y="489008"/>
                  </a:lnTo>
                  <a:lnTo>
                    <a:pt x="193233" y="494637"/>
                  </a:lnTo>
                  <a:lnTo>
                    <a:pt x="203302" y="499730"/>
                  </a:lnTo>
                  <a:lnTo>
                    <a:pt x="217813" y="504735"/>
                  </a:lnTo>
                  <a:lnTo>
                    <a:pt x="242031" y="510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4948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54432" y="1305533"/>
            <a:ext cx="821318" cy="527089"/>
            <a:chOff x="254432" y="1305533"/>
            <a:chExt cx="821318" cy="527089"/>
          </a:xfrm>
        </p:grpSpPr>
        <p:sp>
          <p:nvSpPr>
            <p:cNvPr id="7" name="Freeform 6"/>
            <p:cNvSpPr/>
            <p:nvPr/>
          </p:nvSpPr>
          <p:spPr>
            <a:xfrm>
              <a:off x="254432" y="1305533"/>
              <a:ext cx="252779" cy="527089"/>
            </a:xfrm>
            <a:custGeom>
              <a:avLst/>
              <a:gdLst/>
              <a:ahLst/>
              <a:cxnLst/>
              <a:rect l="0" t="0" r="0" b="0"/>
              <a:pathLst>
                <a:path w="252779" h="527089">
                  <a:moveTo>
                    <a:pt x="10622" y="0"/>
                  </a:moveTo>
                  <a:lnTo>
                    <a:pt x="10689" y="14669"/>
                  </a:lnTo>
                  <a:lnTo>
                    <a:pt x="11330" y="28580"/>
                  </a:lnTo>
                  <a:lnTo>
                    <a:pt x="12622" y="43078"/>
                  </a:lnTo>
                  <a:lnTo>
                    <a:pt x="14309" y="58280"/>
                  </a:lnTo>
                  <a:lnTo>
                    <a:pt x="15977" y="74105"/>
                  </a:lnTo>
                  <a:lnTo>
                    <a:pt x="17390" y="90429"/>
                  </a:lnTo>
                  <a:lnTo>
                    <a:pt x="18488" y="107292"/>
                  </a:lnTo>
                  <a:lnTo>
                    <a:pt x="19299" y="124897"/>
                  </a:lnTo>
                  <a:lnTo>
                    <a:pt x="19878" y="143285"/>
                  </a:lnTo>
                  <a:lnTo>
                    <a:pt x="20284" y="162039"/>
                  </a:lnTo>
                  <a:lnTo>
                    <a:pt x="20563" y="180401"/>
                  </a:lnTo>
                  <a:lnTo>
                    <a:pt x="20755" y="197983"/>
                  </a:lnTo>
                  <a:lnTo>
                    <a:pt x="20885" y="215060"/>
                  </a:lnTo>
                  <a:lnTo>
                    <a:pt x="20972" y="232360"/>
                  </a:lnTo>
                  <a:lnTo>
                    <a:pt x="21031" y="250298"/>
                  </a:lnTo>
                  <a:lnTo>
                    <a:pt x="21071" y="268958"/>
                  </a:lnTo>
                  <a:lnTo>
                    <a:pt x="21097" y="288257"/>
                  </a:lnTo>
                  <a:lnTo>
                    <a:pt x="21111" y="308053"/>
                  </a:lnTo>
                  <a:lnTo>
                    <a:pt x="20950" y="327891"/>
                  </a:lnTo>
                  <a:lnTo>
                    <a:pt x="20309" y="347049"/>
                  </a:lnTo>
                  <a:lnTo>
                    <a:pt x="19066" y="365189"/>
                  </a:lnTo>
                  <a:lnTo>
                    <a:pt x="17417" y="382317"/>
                  </a:lnTo>
                  <a:lnTo>
                    <a:pt x="15771" y="398592"/>
                  </a:lnTo>
                  <a:lnTo>
                    <a:pt x="14365" y="414206"/>
                  </a:lnTo>
                  <a:lnTo>
                    <a:pt x="13101" y="429169"/>
                  </a:lnTo>
                  <a:lnTo>
                    <a:pt x="11645" y="443312"/>
                  </a:lnTo>
                  <a:lnTo>
                    <a:pt x="9814" y="456609"/>
                  </a:lnTo>
                  <a:lnTo>
                    <a:pt x="7584" y="469169"/>
                  </a:lnTo>
                  <a:lnTo>
                    <a:pt x="5008" y="481144"/>
                  </a:lnTo>
                  <a:lnTo>
                    <a:pt x="2184" y="492670"/>
                  </a:lnTo>
                  <a:lnTo>
                    <a:pt x="0" y="503376"/>
                  </a:lnTo>
                  <a:lnTo>
                    <a:pt x="50" y="512436"/>
                  </a:lnTo>
                  <a:lnTo>
                    <a:pt x="3023" y="519518"/>
                  </a:lnTo>
                  <a:lnTo>
                    <a:pt x="8788" y="524442"/>
                  </a:lnTo>
                  <a:lnTo>
                    <a:pt x="16860" y="526931"/>
                  </a:lnTo>
                  <a:lnTo>
                    <a:pt x="26697" y="527088"/>
                  </a:lnTo>
                  <a:lnTo>
                    <a:pt x="37824" y="525449"/>
                  </a:lnTo>
                  <a:lnTo>
                    <a:pt x="49866" y="522763"/>
                  </a:lnTo>
                  <a:lnTo>
                    <a:pt x="62543" y="519560"/>
                  </a:lnTo>
                  <a:lnTo>
                    <a:pt x="75490" y="516127"/>
                  </a:lnTo>
                  <a:lnTo>
                    <a:pt x="88261" y="512605"/>
                  </a:lnTo>
                  <a:lnTo>
                    <a:pt x="100640" y="509058"/>
                  </a:lnTo>
                  <a:lnTo>
                    <a:pt x="112919" y="505679"/>
                  </a:lnTo>
                  <a:lnTo>
                    <a:pt x="125771" y="502781"/>
                  </a:lnTo>
                  <a:lnTo>
                    <a:pt x="139530" y="500496"/>
                  </a:lnTo>
                  <a:lnTo>
                    <a:pt x="154045" y="498791"/>
                  </a:lnTo>
                  <a:lnTo>
                    <a:pt x="168867" y="497563"/>
                  </a:lnTo>
                  <a:lnTo>
                    <a:pt x="183679" y="496695"/>
                  </a:lnTo>
                  <a:lnTo>
                    <a:pt x="197941" y="495894"/>
                  </a:lnTo>
                  <a:lnTo>
                    <a:pt x="212327" y="494517"/>
                  </a:lnTo>
                  <a:lnTo>
                    <a:pt x="229213" y="491322"/>
                  </a:lnTo>
                  <a:lnTo>
                    <a:pt x="25277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70381" y="1344259"/>
              <a:ext cx="210571" cy="477172"/>
            </a:xfrm>
            <a:custGeom>
              <a:avLst/>
              <a:gdLst/>
              <a:ahLst/>
              <a:cxnLst/>
              <a:rect l="0" t="0" r="0" b="0"/>
              <a:pathLst>
                <a:path w="210571" h="477172">
                  <a:moveTo>
                    <a:pt x="0" y="477171"/>
                  </a:moveTo>
                  <a:lnTo>
                    <a:pt x="2867" y="462502"/>
                  </a:lnTo>
                  <a:lnTo>
                    <a:pt x="5009" y="448590"/>
                  </a:lnTo>
                  <a:lnTo>
                    <a:pt x="6612" y="434097"/>
                  </a:lnTo>
                  <a:lnTo>
                    <a:pt x="7792" y="419069"/>
                  </a:lnTo>
                  <a:lnTo>
                    <a:pt x="8641" y="403892"/>
                  </a:lnTo>
                  <a:lnTo>
                    <a:pt x="9243" y="388825"/>
                  </a:lnTo>
                  <a:lnTo>
                    <a:pt x="9830" y="373961"/>
                  </a:lnTo>
                  <a:lnTo>
                    <a:pt x="10763" y="359301"/>
                  </a:lnTo>
                  <a:lnTo>
                    <a:pt x="12205" y="344808"/>
                  </a:lnTo>
                  <a:lnTo>
                    <a:pt x="13988" y="330280"/>
                  </a:lnTo>
                  <a:lnTo>
                    <a:pt x="15725" y="315374"/>
                  </a:lnTo>
                  <a:lnTo>
                    <a:pt x="17187" y="299936"/>
                  </a:lnTo>
                  <a:lnTo>
                    <a:pt x="18319" y="284142"/>
                  </a:lnTo>
                  <a:lnTo>
                    <a:pt x="19154" y="268387"/>
                  </a:lnTo>
                  <a:lnTo>
                    <a:pt x="19750" y="252894"/>
                  </a:lnTo>
                  <a:lnTo>
                    <a:pt x="20166" y="237559"/>
                  </a:lnTo>
                  <a:lnTo>
                    <a:pt x="20454" y="222044"/>
                  </a:lnTo>
                  <a:lnTo>
                    <a:pt x="20655" y="206165"/>
                  </a:lnTo>
                  <a:lnTo>
                    <a:pt x="20961" y="190060"/>
                  </a:lnTo>
                  <a:lnTo>
                    <a:pt x="21699" y="174088"/>
                  </a:lnTo>
                  <a:lnTo>
                    <a:pt x="23008" y="158452"/>
                  </a:lnTo>
                  <a:lnTo>
                    <a:pt x="24702" y="143188"/>
                  </a:lnTo>
                  <a:lnTo>
                    <a:pt x="26377" y="128253"/>
                  </a:lnTo>
                  <a:lnTo>
                    <a:pt x="27803" y="113572"/>
                  </a:lnTo>
                  <a:lnTo>
                    <a:pt x="29081" y="98916"/>
                  </a:lnTo>
                  <a:lnTo>
                    <a:pt x="30545" y="83923"/>
                  </a:lnTo>
                  <a:lnTo>
                    <a:pt x="32382" y="68431"/>
                  </a:lnTo>
                  <a:lnTo>
                    <a:pt x="34616" y="52772"/>
                  </a:lnTo>
                  <a:lnTo>
                    <a:pt x="37194" y="37638"/>
                  </a:lnTo>
                  <a:lnTo>
                    <a:pt x="40048" y="23414"/>
                  </a:lnTo>
                  <a:lnTo>
                    <a:pt x="43293" y="11116"/>
                  </a:lnTo>
                  <a:lnTo>
                    <a:pt x="47965" y="2968"/>
                  </a:lnTo>
                  <a:lnTo>
                    <a:pt x="54227" y="0"/>
                  </a:lnTo>
                  <a:lnTo>
                    <a:pt x="60372" y="1257"/>
                  </a:lnTo>
                  <a:lnTo>
                    <a:pt x="65871" y="5529"/>
                  </a:lnTo>
                  <a:lnTo>
                    <a:pt x="70778" y="12029"/>
                  </a:lnTo>
                  <a:lnTo>
                    <a:pt x="75243" y="20394"/>
                  </a:lnTo>
                  <a:lnTo>
                    <a:pt x="79405" y="30300"/>
                  </a:lnTo>
                  <a:lnTo>
                    <a:pt x="83522" y="41572"/>
                  </a:lnTo>
                  <a:lnTo>
                    <a:pt x="87973" y="54208"/>
                  </a:lnTo>
                  <a:lnTo>
                    <a:pt x="92927" y="68086"/>
                  </a:lnTo>
                  <a:lnTo>
                    <a:pt x="98220" y="82986"/>
                  </a:lnTo>
                  <a:lnTo>
                    <a:pt x="103465" y="98666"/>
                  </a:lnTo>
                  <a:lnTo>
                    <a:pt x="108436" y="114910"/>
                  </a:lnTo>
                  <a:lnTo>
                    <a:pt x="113077" y="131224"/>
                  </a:lnTo>
                  <a:lnTo>
                    <a:pt x="117421" y="146870"/>
                  </a:lnTo>
                  <a:lnTo>
                    <a:pt x="121526" y="161502"/>
                  </a:lnTo>
                  <a:lnTo>
                    <a:pt x="125452" y="175123"/>
                  </a:lnTo>
                  <a:lnTo>
                    <a:pt x="129249" y="187893"/>
                  </a:lnTo>
                  <a:lnTo>
                    <a:pt x="132955" y="200013"/>
                  </a:lnTo>
                  <a:lnTo>
                    <a:pt x="136597" y="211987"/>
                  </a:lnTo>
                  <a:lnTo>
                    <a:pt x="140197" y="224566"/>
                  </a:lnTo>
                  <a:lnTo>
                    <a:pt x="143771" y="238110"/>
                  </a:lnTo>
                  <a:lnTo>
                    <a:pt x="147494" y="252465"/>
                  </a:lnTo>
                  <a:lnTo>
                    <a:pt x="151679" y="267172"/>
                  </a:lnTo>
                  <a:lnTo>
                    <a:pt x="156456" y="281917"/>
                  </a:lnTo>
                  <a:lnTo>
                    <a:pt x="161630" y="296562"/>
                  </a:lnTo>
                  <a:lnTo>
                    <a:pt x="166796" y="311074"/>
                  </a:lnTo>
                  <a:lnTo>
                    <a:pt x="171714" y="325457"/>
                  </a:lnTo>
                  <a:lnTo>
                    <a:pt x="176319" y="339573"/>
                  </a:lnTo>
                  <a:lnTo>
                    <a:pt x="180639" y="353138"/>
                  </a:lnTo>
                  <a:lnTo>
                    <a:pt x="184729" y="366043"/>
                  </a:lnTo>
                  <a:lnTo>
                    <a:pt x="188644" y="378338"/>
                  </a:lnTo>
                  <a:lnTo>
                    <a:pt x="192434" y="390136"/>
                  </a:lnTo>
                  <a:lnTo>
                    <a:pt x="196130" y="401542"/>
                  </a:lnTo>
                  <a:lnTo>
                    <a:pt x="199609" y="412207"/>
                  </a:lnTo>
                  <a:lnTo>
                    <a:pt x="202937" y="422371"/>
                  </a:lnTo>
                  <a:lnTo>
                    <a:pt x="206405" y="432932"/>
                  </a:lnTo>
                  <a:lnTo>
                    <a:pt x="210570" y="445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1438" y="1687828"/>
              <a:ext cx="147400" cy="17789"/>
            </a:xfrm>
            <a:custGeom>
              <a:avLst/>
              <a:gdLst/>
              <a:ahLst/>
              <a:cxnLst/>
              <a:rect l="0" t="0" r="0" b="0"/>
              <a:pathLst>
                <a:path w="147400" h="17789">
                  <a:moveTo>
                    <a:pt x="147399" y="17788"/>
                  </a:moveTo>
                  <a:lnTo>
                    <a:pt x="138597" y="14854"/>
                  </a:lnTo>
                  <a:lnTo>
                    <a:pt x="130251" y="12072"/>
                  </a:lnTo>
                  <a:lnTo>
                    <a:pt x="121547" y="9177"/>
                  </a:lnTo>
                  <a:lnTo>
                    <a:pt x="112254" y="6310"/>
                  </a:lnTo>
                  <a:lnTo>
                    <a:pt x="102110" y="3793"/>
                  </a:lnTo>
                  <a:lnTo>
                    <a:pt x="91065" y="1787"/>
                  </a:lnTo>
                  <a:lnTo>
                    <a:pt x="79226" y="447"/>
                  </a:lnTo>
                  <a:lnTo>
                    <a:pt x="66755" y="0"/>
                  </a:lnTo>
                  <a:lnTo>
                    <a:pt x="53831" y="477"/>
                  </a:lnTo>
                  <a:lnTo>
                    <a:pt x="41193" y="1601"/>
                  </a:lnTo>
                  <a:lnTo>
                    <a:pt x="28892" y="3000"/>
                  </a:lnTo>
                  <a:lnTo>
                    <a:pt x="15852" y="4798"/>
                  </a:lnTo>
                  <a:lnTo>
                    <a:pt x="0" y="7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59935" y="155821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9879" y="5801"/>
                  </a:lnTo>
                  <a:lnTo>
                    <a:pt x="103675" y="10725"/>
                  </a:lnTo>
                  <a:lnTo>
                    <a:pt x="96574" y="15228"/>
                  </a:lnTo>
                  <a:lnTo>
                    <a:pt x="88461" y="19448"/>
                  </a:lnTo>
                  <a:lnTo>
                    <a:pt x="79166" y="23462"/>
                  </a:lnTo>
                  <a:lnTo>
                    <a:pt x="68728" y="27319"/>
                  </a:lnTo>
                  <a:lnTo>
                    <a:pt x="57547" y="30911"/>
                  </a:lnTo>
                  <a:lnTo>
                    <a:pt x="44983" y="34329"/>
                  </a:lnTo>
                  <a:lnTo>
                    <a:pt x="27699" y="378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3668" y="2396483"/>
            <a:ext cx="768582" cy="631711"/>
            <a:chOff x="243668" y="2396483"/>
            <a:chExt cx="768582" cy="631711"/>
          </a:xfrm>
        </p:grpSpPr>
        <p:sp>
          <p:nvSpPr>
            <p:cNvPr id="12" name="Freeform 11"/>
            <p:cNvSpPr/>
            <p:nvPr/>
          </p:nvSpPr>
          <p:spPr>
            <a:xfrm>
              <a:off x="243668" y="2396483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10462" y="14669"/>
                  </a:lnTo>
                  <a:lnTo>
                    <a:pt x="9822" y="28580"/>
                  </a:lnTo>
                  <a:lnTo>
                    <a:pt x="8530" y="43073"/>
                  </a:lnTo>
                  <a:lnTo>
                    <a:pt x="6843" y="58102"/>
                  </a:lnTo>
                  <a:lnTo>
                    <a:pt x="5175" y="73279"/>
                  </a:lnTo>
                  <a:lnTo>
                    <a:pt x="3761" y="88346"/>
                  </a:lnTo>
                  <a:lnTo>
                    <a:pt x="2663" y="103210"/>
                  </a:lnTo>
                  <a:lnTo>
                    <a:pt x="1853" y="117870"/>
                  </a:lnTo>
                  <a:lnTo>
                    <a:pt x="1278" y="132358"/>
                  </a:lnTo>
                  <a:lnTo>
                    <a:pt x="1045" y="146713"/>
                  </a:lnTo>
                  <a:lnTo>
                    <a:pt x="1414" y="160972"/>
                  </a:lnTo>
                  <a:lnTo>
                    <a:pt x="2471" y="175161"/>
                  </a:lnTo>
                  <a:lnTo>
                    <a:pt x="3994" y="189301"/>
                  </a:lnTo>
                  <a:lnTo>
                    <a:pt x="5554" y="203409"/>
                  </a:lnTo>
                  <a:lnTo>
                    <a:pt x="6898" y="217498"/>
                  </a:lnTo>
                  <a:lnTo>
                    <a:pt x="7951" y="231741"/>
                  </a:lnTo>
                  <a:lnTo>
                    <a:pt x="8733" y="246448"/>
                  </a:lnTo>
                  <a:lnTo>
                    <a:pt x="9293" y="261749"/>
                  </a:lnTo>
                  <a:lnTo>
                    <a:pt x="9686" y="277449"/>
                  </a:lnTo>
                  <a:lnTo>
                    <a:pt x="9958" y="293142"/>
                  </a:lnTo>
                  <a:lnTo>
                    <a:pt x="10144" y="308591"/>
                  </a:lnTo>
                  <a:lnTo>
                    <a:pt x="10270" y="323898"/>
                  </a:lnTo>
                  <a:lnTo>
                    <a:pt x="10355" y="339394"/>
                  </a:lnTo>
                  <a:lnTo>
                    <a:pt x="10412" y="355260"/>
                  </a:lnTo>
                  <a:lnTo>
                    <a:pt x="10451" y="371356"/>
                  </a:lnTo>
                  <a:lnTo>
                    <a:pt x="10477" y="387323"/>
                  </a:lnTo>
                  <a:lnTo>
                    <a:pt x="10490" y="402964"/>
                  </a:lnTo>
                  <a:lnTo>
                    <a:pt x="10328" y="418570"/>
                  </a:lnTo>
                  <a:lnTo>
                    <a:pt x="9688" y="434801"/>
                  </a:lnTo>
                  <a:lnTo>
                    <a:pt x="8444" y="451973"/>
                  </a:lnTo>
                  <a:lnTo>
                    <a:pt x="6795" y="469761"/>
                  </a:lnTo>
                  <a:lnTo>
                    <a:pt x="5149" y="487402"/>
                  </a:lnTo>
                  <a:lnTo>
                    <a:pt x="3748" y="504445"/>
                  </a:lnTo>
                  <a:lnTo>
                    <a:pt x="2654" y="520577"/>
                  </a:lnTo>
                  <a:lnTo>
                    <a:pt x="1726" y="537246"/>
                  </a:lnTo>
                  <a:lnTo>
                    <a:pt x="888" y="55814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210" y="2428069"/>
              <a:ext cx="239729" cy="443383"/>
            </a:xfrm>
            <a:custGeom>
              <a:avLst/>
              <a:gdLst/>
              <a:ahLst/>
              <a:cxnLst/>
              <a:rect l="0" t="0" r="0" b="0"/>
              <a:pathLst>
                <a:path w="239729" h="443383">
                  <a:moveTo>
                    <a:pt x="187085" y="0"/>
                  </a:moveTo>
                  <a:lnTo>
                    <a:pt x="181285" y="8801"/>
                  </a:lnTo>
                  <a:lnTo>
                    <a:pt x="176361" y="17147"/>
                  </a:lnTo>
                  <a:lnTo>
                    <a:pt x="171858" y="25846"/>
                  </a:lnTo>
                  <a:lnTo>
                    <a:pt x="167637" y="34967"/>
                  </a:lnTo>
                  <a:lnTo>
                    <a:pt x="163624" y="44462"/>
                  </a:lnTo>
                  <a:lnTo>
                    <a:pt x="159758" y="54259"/>
                  </a:lnTo>
                  <a:lnTo>
                    <a:pt x="155832" y="64446"/>
                  </a:lnTo>
                  <a:lnTo>
                    <a:pt x="151509" y="75268"/>
                  </a:lnTo>
                  <a:lnTo>
                    <a:pt x="146633" y="86803"/>
                  </a:lnTo>
                  <a:lnTo>
                    <a:pt x="141222" y="98820"/>
                  </a:lnTo>
                  <a:lnTo>
                    <a:pt x="135365" y="110886"/>
                  </a:lnTo>
                  <a:lnTo>
                    <a:pt x="129165" y="122742"/>
                  </a:lnTo>
                  <a:lnTo>
                    <a:pt x="122714" y="134314"/>
                  </a:lnTo>
                  <a:lnTo>
                    <a:pt x="116085" y="145617"/>
                  </a:lnTo>
                  <a:lnTo>
                    <a:pt x="109326" y="156701"/>
                  </a:lnTo>
                  <a:lnTo>
                    <a:pt x="102314" y="167619"/>
                  </a:lnTo>
                  <a:lnTo>
                    <a:pt x="94767" y="178417"/>
                  </a:lnTo>
                  <a:lnTo>
                    <a:pt x="86581" y="189125"/>
                  </a:lnTo>
                  <a:lnTo>
                    <a:pt x="77963" y="199607"/>
                  </a:lnTo>
                  <a:lnTo>
                    <a:pt x="69333" y="209571"/>
                  </a:lnTo>
                  <a:lnTo>
                    <a:pt x="60935" y="218903"/>
                  </a:lnTo>
                  <a:lnTo>
                    <a:pt x="52840" y="227645"/>
                  </a:lnTo>
                  <a:lnTo>
                    <a:pt x="45024" y="235902"/>
                  </a:lnTo>
                  <a:lnTo>
                    <a:pt x="37429" y="243792"/>
                  </a:lnTo>
                  <a:lnTo>
                    <a:pt x="29837" y="251413"/>
                  </a:lnTo>
                  <a:lnTo>
                    <a:pt x="21894" y="258845"/>
                  </a:lnTo>
                  <a:lnTo>
                    <a:pt x="13460" y="266140"/>
                  </a:lnTo>
                  <a:lnTo>
                    <a:pt x="5542" y="273194"/>
                  </a:lnTo>
                  <a:lnTo>
                    <a:pt x="680" y="280342"/>
                  </a:lnTo>
                  <a:lnTo>
                    <a:pt x="0" y="287737"/>
                  </a:lnTo>
                  <a:lnTo>
                    <a:pt x="2261" y="294618"/>
                  </a:lnTo>
                  <a:lnTo>
                    <a:pt x="6329" y="301109"/>
                  </a:lnTo>
                  <a:lnTo>
                    <a:pt x="11662" y="307499"/>
                  </a:lnTo>
                  <a:lnTo>
                    <a:pt x="18147" y="313948"/>
                  </a:lnTo>
                  <a:lnTo>
                    <a:pt x="25658" y="320510"/>
                  </a:lnTo>
                  <a:lnTo>
                    <a:pt x="34009" y="327185"/>
                  </a:lnTo>
                  <a:lnTo>
                    <a:pt x="43003" y="333956"/>
                  </a:lnTo>
                  <a:lnTo>
                    <a:pt x="52466" y="340804"/>
                  </a:lnTo>
                  <a:lnTo>
                    <a:pt x="62264" y="347874"/>
                  </a:lnTo>
                  <a:lnTo>
                    <a:pt x="72296" y="355458"/>
                  </a:lnTo>
                  <a:lnTo>
                    <a:pt x="82488" y="363669"/>
                  </a:lnTo>
                  <a:lnTo>
                    <a:pt x="92789" y="372302"/>
                  </a:lnTo>
                  <a:lnTo>
                    <a:pt x="103166" y="380944"/>
                  </a:lnTo>
                  <a:lnTo>
                    <a:pt x="113592" y="389348"/>
                  </a:lnTo>
                  <a:lnTo>
                    <a:pt x="124052" y="397448"/>
                  </a:lnTo>
                  <a:lnTo>
                    <a:pt x="134535" y="405267"/>
                  </a:lnTo>
                  <a:lnTo>
                    <a:pt x="145033" y="412855"/>
                  </a:lnTo>
                  <a:lnTo>
                    <a:pt x="155541" y="420102"/>
                  </a:lnTo>
                  <a:lnTo>
                    <a:pt x="166056" y="426750"/>
                  </a:lnTo>
                  <a:lnTo>
                    <a:pt x="176571" y="432697"/>
                  </a:lnTo>
                  <a:lnTo>
                    <a:pt x="187015" y="437660"/>
                  </a:lnTo>
                  <a:lnTo>
                    <a:pt x="198488" y="441483"/>
                  </a:lnTo>
                  <a:lnTo>
                    <a:pt x="214234" y="443382"/>
                  </a:lnTo>
                  <a:lnTo>
                    <a:pt x="239728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0052" y="2491239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64" y="54251"/>
                  </a:lnTo>
                  <a:lnTo>
                    <a:pt x="25327" y="64092"/>
                  </a:lnTo>
                  <a:lnTo>
                    <a:pt x="31015" y="73617"/>
                  </a:lnTo>
                  <a:lnTo>
                    <a:pt x="37100" y="82650"/>
                  </a:lnTo>
                  <a:lnTo>
                    <a:pt x="43473" y="91189"/>
                  </a:lnTo>
                  <a:lnTo>
                    <a:pt x="50050" y="99310"/>
                  </a:lnTo>
                  <a:lnTo>
                    <a:pt x="56769" y="107108"/>
                  </a:lnTo>
                  <a:lnTo>
                    <a:pt x="63585" y="114668"/>
                  </a:lnTo>
                  <a:lnTo>
                    <a:pt x="70467" y="122059"/>
                  </a:lnTo>
                  <a:lnTo>
                    <a:pt x="77385" y="129322"/>
                  </a:lnTo>
                  <a:lnTo>
                    <a:pt x="84021" y="136191"/>
                  </a:lnTo>
                  <a:lnTo>
                    <a:pt x="90423" y="142775"/>
                  </a:lnTo>
                  <a:lnTo>
                    <a:pt x="97153" y="149653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1109" y="2459654"/>
              <a:ext cx="252685" cy="568540"/>
            </a:xfrm>
            <a:custGeom>
              <a:avLst/>
              <a:gdLst/>
              <a:ahLst/>
              <a:cxnLst/>
              <a:rect l="0" t="0" r="0" b="0"/>
              <a:pathLst>
                <a:path w="252685" h="568540">
                  <a:moveTo>
                    <a:pt x="252684" y="0"/>
                  </a:moveTo>
                  <a:lnTo>
                    <a:pt x="246816" y="8801"/>
                  </a:lnTo>
                  <a:lnTo>
                    <a:pt x="241252" y="17148"/>
                  </a:lnTo>
                  <a:lnTo>
                    <a:pt x="235453" y="25851"/>
                  </a:lnTo>
                  <a:lnTo>
                    <a:pt x="229372" y="35145"/>
                  </a:lnTo>
                  <a:lnTo>
                    <a:pt x="223042" y="45288"/>
                  </a:lnTo>
                  <a:lnTo>
                    <a:pt x="216514" y="56324"/>
                  </a:lnTo>
                  <a:lnTo>
                    <a:pt x="209838" y="67818"/>
                  </a:lnTo>
                  <a:lnTo>
                    <a:pt x="203055" y="78992"/>
                  </a:lnTo>
                  <a:lnTo>
                    <a:pt x="196202" y="89433"/>
                  </a:lnTo>
                  <a:lnTo>
                    <a:pt x="189466" y="99237"/>
                  </a:lnTo>
                  <a:lnTo>
                    <a:pt x="183169" y="108814"/>
                  </a:lnTo>
                  <a:lnTo>
                    <a:pt x="177444" y="118453"/>
                  </a:lnTo>
                  <a:lnTo>
                    <a:pt x="171938" y="128589"/>
                  </a:lnTo>
                  <a:lnTo>
                    <a:pt x="165941" y="139852"/>
                  </a:lnTo>
                  <a:lnTo>
                    <a:pt x="159096" y="152468"/>
                  </a:lnTo>
                  <a:lnTo>
                    <a:pt x="151700" y="166012"/>
                  </a:lnTo>
                  <a:lnTo>
                    <a:pt x="144496" y="179635"/>
                  </a:lnTo>
                  <a:lnTo>
                    <a:pt x="137905" y="192830"/>
                  </a:lnTo>
                  <a:lnTo>
                    <a:pt x="131854" y="205450"/>
                  </a:lnTo>
                  <a:lnTo>
                    <a:pt x="125957" y="217530"/>
                  </a:lnTo>
                  <a:lnTo>
                    <a:pt x="119959" y="229172"/>
                  </a:lnTo>
                  <a:lnTo>
                    <a:pt x="113932" y="240481"/>
                  </a:lnTo>
                  <a:lnTo>
                    <a:pt x="108178" y="251549"/>
                  </a:lnTo>
                  <a:lnTo>
                    <a:pt x="102858" y="262451"/>
                  </a:lnTo>
                  <a:lnTo>
                    <a:pt x="97980" y="273403"/>
                  </a:lnTo>
                  <a:lnTo>
                    <a:pt x="93476" y="284749"/>
                  </a:lnTo>
                  <a:lnTo>
                    <a:pt x="89258" y="296641"/>
                  </a:lnTo>
                  <a:lnTo>
                    <a:pt x="85087" y="308899"/>
                  </a:lnTo>
                  <a:lnTo>
                    <a:pt x="80593" y="321127"/>
                  </a:lnTo>
                  <a:lnTo>
                    <a:pt x="75606" y="333092"/>
                  </a:lnTo>
                  <a:lnTo>
                    <a:pt x="70289" y="344737"/>
                  </a:lnTo>
                  <a:lnTo>
                    <a:pt x="65027" y="356089"/>
                  </a:lnTo>
                  <a:lnTo>
                    <a:pt x="60044" y="367205"/>
                  </a:lnTo>
                  <a:lnTo>
                    <a:pt x="55395" y="378145"/>
                  </a:lnTo>
                  <a:lnTo>
                    <a:pt x="51046" y="388958"/>
                  </a:lnTo>
                  <a:lnTo>
                    <a:pt x="46937" y="399681"/>
                  </a:lnTo>
                  <a:lnTo>
                    <a:pt x="43009" y="410341"/>
                  </a:lnTo>
                  <a:lnTo>
                    <a:pt x="39210" y="420958"/>
                  </a:lnTo>
                  <a:lnTo>
                    <a:pt x="35503" y="431552"/>
                  </a:lnTo>
                  <a:lnTo>
                    <a:pt x="31860" y="442293"/>
                  </a:lnTo>
                  <a:lnTo>
                    <a:pt x="28260" y="453497"/>
                  </a:lnTo>
                  <a:lnTo>
                    <a:pt x="24690" y="465296"/>
                  </a:lnTo>
                  <a:lnTo>
                    <a:pt x="21139" y="477663"/>
                  </a:lnTo>
                  <a:lnTo>
                    <a:pt x="17602" y="490496"/>
                  </a:lnTo>
                  <a:lnTo>
                    <a:pt x="14079" y="503672"/>
                  </a:lnTo>
                  <a:lnTo>
                    <a:pt x="10718" y="516681"/>
                  </a:lnTo>
                  <a:lnTo>
                    <a:pt x="7484" y="530014"/>
                  </a:lnTo>
                  <a:lnTo>
                    <a:pt x="4092" y="54596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5907" y="2670224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17540" y="5801"/>
                  </a:lnTo>
                  <a:lnTo>
                    <a:pt x="109194" y="10725"/>
                  </a:lnTo>
                  <a:lnTo>
                    <a:pt x="100495" y="15232"/>
                  </a:lnTo>
                  <a:lnTo>
                    <a:pt x="91374" y="19625"/>
                  </a:lnTo>
                  <a:lnTo>
                    <a:pt x="81879" y="24287"/>
                  </a:lnTo>
                  <a:lnTo>
                    <a:pt x="72087" y="29398"/>
                  </a:lnTo>
                  <a:lnTo>
                    <a:pt x="62073" y="34803"/>
                  </a:lnTo>
                  <a:lnTo>
                    <a:pt x="51899" y="40127"/>
                  </a:lnTo>
                  <a:lnTo>
                    <a:pt x="41627" y="45147"/>
                  </a:lnTo>
                  <a:lnTo>
                    <a:pt x="31745" y="49667"/>
                  </a:lnTo>
                  <a:lnTo>
                    <a:pt x="22199" y="53880"/>
                  </a:lnTo>
                  <a:lnTo>
                    <a:pt x="12152" y="581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4055" y="3515004"/>
            <a:ext cx="683911" cy="652768"/>
            <a:chOff x="204055" y="3515004"/>
            <a:chExt cx="683911" cy="652768"/>
          </a:xfrm>
        </p:grpSpPr>
        <p:sp>
          <p:nvSpPr>
            <p:cNvPr id="18" name="Freeform 17"/>
            <p:cNvSpPr/>
            <p:nvPr/>
          </p:nvSpPr>
          <p:spPr>
            <a:xfrm>
              <a:off x="393568" y="3715046"/>
              <a:ext cx="15197" cy="452726"/>
            </a:xfrm>
            <a:custGeom>
              <a:avLst/>
              <a:gdLst/>
              <a:ahLst/>
              <a:cxnLst/>
              <a:rect l="0" t="0" r="0" b="0"/>
              <a:pathLst>
                <a:path w="15197" h="45272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2"/>
                  </a:lnTo>
                  <a:lnTo>
                    <a:pt x="177" y="61788"/>
                  </a:lnTo>
                  <a:lnTo>
                    <a:pt x="826" y="78633"/>
                  </a:lnTo>
                  <a:lnTo>
                    <a:pt x="2074" y="95113"/>
                  </a:lnTo>
                  <a:lnTo>
                    <a:pt x="3727" y="111075"/>
                  </a:lnTo>
                  <a:lnTo>
                    <a:pt x="5375" y="126546"/>
                  </a:lnTo>
                  <a:lnTo>
                    <a:pt x="6778" y="141613"/>
                  </a:lnTo>
                  <a:lnTo>
                    <a:pt x="7871" y="156374"/>
                  </a:lnTo>
                  <a:lnTo>
                    <a:pt x="8679" y="170912"/>
                  </a:lnTo>
                  <a:lnTo>
                    <a:pt x="9257" y="185307"/>
                  </a:lnTo>
                  <a:lnTo>
                    <a:pt x="9662" y="200096"/>
                  </a:lnTo>
                  <a:lnTo>
                    <a:pt x="9941" y="216236"/>
                  </a:lnTo>
                  <a:lnTo>
                    <a:pt x="10137" y="234135"/>
                  </a:lnTo>
                  <a:lnTo>
                    <a:pt x="10440" y="253548"/>
                  </a:lnTo>
                  <a:lnTo>
                    <a:pt x="11176" y="273875"/>
                  </a:lnTo>
                  <a:lnTo>
                    <a:pt x="12479" y="294646"/>
                  </a:lnTo>
                  <a:lnTo>
                    <a:pt x="13998" y="315116"/>
                  </a:lnTo>
                  <a:lnTo>
                    <a:pt x="15024" y="334240"/>
                  </a:lnTo>
                  <a:lnTo>
                    <a:pt x="15196" y="351579"/>
                  </a:lnTo>
                  <a:lnTo>
                    <a:pt x="14648" y="367371"/>
                  </a:lnTo>
                  <a:lnTo>
                    <a:pt x="13816" y="382219"/>
                  </a:lnTo>
                  <a:lnTo>
                    <a:pt x="12997" y="396568"/>
                  </a:lnTo>
                  <a:lnTo>
                    <a:pt x="12311" y="410072"/>
                  </a:lnTo>
                  <a:lnTo>
                    <a:pt x="11709" y="422999"/>
                  </a:lnTo>
                  <a:lnTo>
                    <a:pt x="11145" y="436494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4055" y="3599232"/>
              <a:ext cx="379027" cy="168457"/>
            </a:xfrm>
            <a:custGeom>
              <a:avLst/>
              <a:gdLst/>
              <a:ahLst/>
              <a:cxnLst/>
              <a:rect l="0" t="0" r="0" b="0"/>
              <a:pathLst>
                <a:path w="379027" h="168457">
                  <a:moveTo>
                    <a:pt x="379026" y="0"/>
                  </a:moveTo>
                  <a:lnTo>
                    <a:pt x="367358" y="5868"/>
                  </a:lnTo>
                  <a:lnTo>
                    <a:pt x="356869" y="11432"/>
                  </a:lnTo>
                  <a:lnTo>
                    <a:pt x="346563" y="17231"/>
                  </a:lnTo>
                  <a:lnTo>
                    <a:pt x="336089" y="23312"/>
                  </a:lnTo>
                  <a:lnTo>
                    <a:pt x="325097" y="29642"/>
                  </a:lnTo>
                  <a:lnTo>
                    <a:pt x="313454" y="36165"/>
                  </a:lnTo>
                  <a:lnTo>
                    <a:pt x="301200" y="42669"/>
                  </a:lnTo>
                  <a:lnTo>
                    <a:pt x="288445" y="48803"/>
                  </a:lnTo>
                  <a:lnTo>
                    <a:pt x="275314" y="54407"/>
                  </a:lnTo>
                  <a:lnTo>
                    <a:pt x="262074" y="59491"/>
                  </a:lnTo>
                  <a:lnTo>
                    <a:pt x="249112" y="64140"/>
                  </a:lnTo>
                  <a:lnTo>
                    <a:pt x="236613" y="68458"/>
                  </a:lnTo>
                  <a:lnTo>
                    <a:pt x="224424" y="72698"/>
                  </a:lnTo>
                  <a:lnTo>
                    <a:pt x="212167" y="77238"/>
                  </a:lnTo>
                  <a:lnTo>
                    <a:pt x="199625" y="82257"/>
                  </a:lnTo>
                  <a:lnTo>
                    <a:pt x="186913" y="87596"/>
                  </a:lnTo>
                  <a:lnTo>
                    <a:pt x="174371" y="92872"/>
                  </a:lnTo>
                  <a:lnTo>
                    <a:pt x="162186" y="97869"/>
                  </a:lnTo>
                  <a:lnTo>
                    <a:pt x="150224" y="102697"/>
                  </a:lnTo>
                  <a:lnTo>
                    <a:pt x="138125" y="107699"/>
                  </a:lnTo>
                  <a:lnTo>
                    <a:pt x="125689" y="113063"/>
                  </a:lnTo>
                  <a:lnTo>
                    <a:pt x="112879" y="118820"/>
                  </a:lnTo>
                  <a:lnTo>
                    <a:pt x="99740" y="124916"/>
                  </a:lnTo>
                  <a:lnTo>
                    <a:pt x="86346" y="131275"/>
                  </a:lnTo>
                  <a:lnTo>
                    <a:pt x="72927" y="137664"/>
                  </a:lnTo>
                  <a:lnTo>
                    <a:pt x="59845" y="143721"/>
                  </a:lnTo>
                  <a:lnTo>
                    <a:pt x="47283" y="149268"/>
                  </a:lnTo>
                  <a:lnTo>
                    <a:pt x="35691" y="154159"/>
                  </a:lnTo>
                  <a:lnTo>
                    <a:pt x="24730" y="158668"/>
                  </a:lnTo>
                  <a:lnTo>
                    <a:pt x="13438" y="16318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9120" y="3515004"/>
              <a:ext cx="328846" cy="621183"/>
            </a:xfrm>
            <a:custGeom>
              <a:avLst/>
              <a:gdLst/>
              <a:ahLst/>
              <a:cxnLst/>
              <a:rect l="0" t="0" r="0" b="0"/>
              <a:pathLst>
                <a:path w="328846" h="621183">
                  <a:moveTo>
                    <a:pt x="34489" y="621182"/>
                  </a:moveTo>
                  <a:lnTo>
                    <a:pt x="34422" y="609514"/>
                  </a:lnTo>
                  <a:lnTo>
                    <a:pt x="33782" y="599025"/>
                  </a:lnTo>
                  <a:lnTo>
                    <a:pt x="32490" y="588718"/>
                  </a:lnTo>
                  <a:lnTo>
                    <a:pt x="30803" y="578244"/>
                  </a:lnTo>
                  <a:lnTo>
                    <a:pt x="29135" y="567253"/>
                  </a:lnTo>
                  <a:lnTo>
                    <a:pt x="27722" y="555605"/>
                  </a:lnTo>
                  <a:lnTo>
                    <a:pt x="26624" y="543178"/>
                  </a:lnTo>
                  <a:lnTo>
                    <a:pt x="25813" y="529775"/>
                  </a:lnTo>
                  <a:lnTo>
                    <a:pt x="25229" y="515386"/>
                  </a:lnTo>
                  <a:lnTo>
                    <a:pt x="24651" y="500147"/>
                  </a:lnTo>
                  <a:lnTo>
                    <a:pt x="23723" y="484241"/>
                  </a:lnTo>
                  <a:lnTo>
                    <a:pt x="22283" y="467833"/>
                  </a:lnTo>
                  <a:lnTo>
                    <a:pt x="20500" y="450900"/>
                  </a:lnTo>
                  <a:lnTo>
                    <a:pt x="18764" y="433242"/>
                  </a:lnTo>
                  <a:lnTo>
                    <a:pt x="17298" y="414820"/>
                  </a:lnTo>
                  <a:lnTo>
                    <a:pt x="15993" y="396211"/>
                  </a:lnTo>
                  <a:lnTo>
                    <a:pt x="14510" y="378477"/>
                  </a:lnTo>
                  <a:lnTo>
                    <a:pt x="12665" y="362135"/>
                  </a:lnTo>
                  <a:lnTo>
                    <a:pt x="10596" y="346875"/>
                  </a:lnTo>
                  <a:lnTo>
                    <a:pt x="8660" y="331865"/>
                  </a:lnTo>
                  <a:lnTo>
                    <a:pt x="7061" y="316578"/>
                  </a:lnTo>
                  <a:lnTo>
                    <a:pt x="5835" y="300834"/>
                  </a:lnTo>
                  <a:lnTo>
                    <a:pt x="4937" y="284637"/>
                  </a:lnTo>
                  <a:lnTo>
                    <a:pt x="4294" y="268065"/>
                  </a:lnTo>
                  <a:lnTo>
                    <a:pt x="3675" y="251204"/>
                  </a:lnTo>
                  <a:lnTo>
                    <a:pt x="2720" y="234132"/>
                  </a:lnTo>
                  <a:lnTo>
                    <a:pt x="1276" y="216939"/>
                  </a:lnTo>
                  <a:lnTo>
                    <a:pt x="0" y="200650"/>
                  </a:lnTo>
                  <a:lnTo>
                    <a:pt x="201" y="187142"/>
                  </a:lnTo>
                  <a:lnTo>
                    <a:pt x="2503" y="177255"/>
                  </a:lnTo>
                  <a:lnTo>
                    <a:pt x="7189" y="172188"/>
                  </a:lnTo>
                  <a:lnTo>
                    <a:pt x="13403" y="172822"/>
                  </a:lnTo>
                  <a:lnTo>
                    <a:pt x="19285" y="177805"/>
                  </a:lnTo>
                  <a:lnTo>
                    <a:pt x="24439" y="186149"/>
                  </a:lnTo>
                  <a:lnTo>
                    <a:pt x="29023" y="197102"/>
                  </a:lnTo>
                  <a:lnTo>
                    <a:pt x="33393" y="210017"/>
                  </a:lnTo>
                  <a:lnTo>
                    <a:pt x="37993" y="224356"/>
                  </a:lnTo>
                  <a:lnTo>
                    <a:pt x="43041" y="239692"/>
                  </a:lnTo>
                  <a:lnTo>
                    <a:pt x="48563" y="255226"/>
                  </a:lnTo>
                  <a:lnTo>
                    <a:pt x="54491" y="269818"/>
                  </a:lnTo>
                  <a:lnTo>
                    <a:pt x="60736" y="282938"/>
                  </a:lnTo>
                  <a:lnTo>
                    <a:pt x="67217" y="295071"/>
                  </a:lnTo>
                  <a:lnTo>
                    <a:pt x="73866" y="307367"/>
                  </a:lnTo>
                  <a:lnTo>
                    <a:pt x="80638" y="320500"/>
                  </a:lnTo>
                  <a:lnTo>
                    <a:pt x="87659" y="334632"/>
                  </a:lnTo>
                  <a:lnTo>
                    <a:pt x="95211" y="349664"/>
                  </a:lnTo>
                  <a:lnTo>
                    <a:pt x="103401" y="365411"/>
                  </a:lnTo>
                  <a:lnTo>
                    <a:pt x="112021" y="381531"/>
                  </a:lnTo>
                  <a:lnTo>
                    <a:pt x="120653" y="397564"/>
                  </a:lnTo>
                  <a:lnTo>
                    <a:pt x="129052" y="413266"/>
                  </a:lnTo>
                  <a:lnTo>
                    <a:pt x="137148" y="428587"/>
                  </a:lnTo>
                  <a:lnTo>
                    <a:pt x="144964" y="443567"/>
                  </a:lnTo>
                  <a:lnTo>
                    <a:pt x="152559" y="458272"/>
                  </a:lnTo>
                  <a:lnTo>
                    <a:pt x="160151" y="472606"/>
                  </a:lnTo>
                  <a:lnTo>
                    <a:pt x="168095" y="486318"/>
                  </a:lnTo>
                  <a:lnTo>
                    <a:pt x="176552" y="499319"/>
                  </a:lnTo>
                  <a:lnTo>
                    <a:pt x="185352" y="511508"/>
                  </a:lnTo>
                  <a:lnTo>
                    <a:pt x="194106" y="522703"/>
                  </a:lnTo>
                  <a:lnTo>
                    <a:pt x="202586" y="532899"/>
                  </a:lnTo>
                  <a:lnTo>
                    <a:pt x="210737" y="542239"/>
                  </a:lnTo>
                  <a:lnTo>
                    <a:pt x="218590" y="550906"/>
                  </a:lnTo>
                  <a:lnTo>
                    <a:pt x="226205" y="559057"/>
                  </a:lnTo>
                  <a:lnTo>
                    <a:pt x="233641" y="566175"/>
                  </a:lnTo>
                  <a:lnTo>
                    <a:pt x="240947" y="571141"/>
                  </a:lnTo>
                  <a:lnTo>
                    <a:pt x="248162" y="573503"/>
                  </a:lnTo>
                  <a:lnTo>
                    <a:pt x="255315" y="573121"/>
                  </a:lnTo>
                  <a:lnTo>
                    <a:pt x="262424" y="569823"/>
                  </a:lnTo>
                  <a:lnTo>
                    <a:pt x="269499" y="563823"/>
                  </a:lnTo>
                  <a:lnTo>
                    <a:pt x="276385" y="555593"/>
                  </a:lnTo>
                  <a:lnTo>
                    <a:pt x="282783" y="545650"/>
                  </a:lnTo>
                  <a:lnTo>
                    <a:pt x="288563" y="534454"/>
                  </a:lnTo>
                  <a:lnTo>
                    <a:pt x="293595" y="522366"/>
                  </a:lnTo>
                  <a:lnTo>
                    <a:pt x="297678" y="509655"/>
                  </a:lnTo>
                  <a:lnTo>
                    <a:pt x="300798" y="496520"/>
                  </a:lnTo>
                  <a:lnTo>
                    <a:pt x="303249" y="483259"/>
                  </a:lnTo>
                  <a:lnTo>
                    <a:pt x="305518" y="470276"/>
                  </a:lnTo>
                  <a:lnTo>
                    <a:pt x="307897" y="457755"/>
                  </a:lnTo>
                  <a:lnTo>
                    <a:pt x="310328" y="445379"/>
                  </a:lnTo>
                  <a:lnTo>
                    <a:pt x="312508" y="432463"/>
                  </a:lnTo>
                  <a:lnTo>
                    <a:pt x="314275" y="418656"/>
                  </a:lnTo>
                  <a:lnTo>
                    <a:pt x="315784" y="403940"/>
                  </a:lnTo>
                  <a:lnTo>
                    <a:pt x="317404" y="388450"/>
                  </a:lnTo>
                  <a:lnTo>
                    <a:pt x="319340" y="372354"/>
                  </a:lnTo>
                  <a:lnTo>
                    <a:pt x="321471" y="355646"/>
                  </a:lnTo>
                  <a:lnTo>
                    <a:pt x="323448" y="338146"/>
                  </a:lnTo>
                  <a:lnTo>
                    <a:pt x="325075" y="319827"/>
                  </a:lnTo>
                  <a:lnTo>
                    <a:pt x="326319" y="301121"/>
                  </a:lnTo>
                  <a:lnTo>
                    <a:pt x="327230" y="282790"/>
                  </a:lnTo>
                  <a:lnTo>
                    <a:pt x="327877" y="265225"/>
                  </a:lnTo>
                  <a:lnTo>
                    <a:pt x="328328" y="247989"/>
                  </a:lnTo>
                  <a:lnTo>
                    <a:pt x="328638" y="230050"/>
                  </a:lnTo>
                  <a:lnTo>
                    <a:pt x="328845" y="210883"/>
                  </a:lnTo>
                  <a:lnTo>
                    <a:pt x="328816" y="191093"/>
                  </a:lnTo>
                  <a:lnTo>
                    <a:pt x="328264" y="172093"/>
                  </a:lnTo>
                  <a:lnTo>
                    <a:pt x="327081" y="154633"/>
                  </a:lnTo>
                  <a:lnTo>
                    <a:pt x="325472" y="138316"/>
                  </a:lnTo>
                  <a:lnTo>
                    <a:pt x="323853" y="121999"/>
                  </a:lnTo>
                  <a:lnTo>
                    <a:pt x="322465" y="104997"/>
                  </a:lnTo>
                  <a:lnTo>
                    <a:pt x="321213" y="87611"/>
                  </a:lnTo>
                  <a:lnTo>
                    <a:pt x="319765" y="70831"/>
                  </a:lnTo>
                  <a:lnTo>
                    <a:pt x="317944" y="55218"/>
                  </a:lnTo>
                  <a:lnTo>
                    <a:pt x="315881" y="41281"/>
                  </a:lnTo>
                  <a:lnTo>
                    <a:pt x="313733" y="28348"/>
                  </a:lnTo>
                  <a:lnTo>
                    <a:pt x="311309" y="15292"/>
                  </a:lnTo>
                  <a:lnTo>
                    <a:pt x="3082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4717" y="4681343"/>
            <a:ext cx="714728" cy="638379"/>
            <a:chOff x="234717" y="4681343"/>
            <a:chExt cx="714728" cy="638379"/>
          </a:xfrm>
        </p:grpSpPr>
        <p:sp>
          <p:nvSpPr>
            <p:cNvPr id="22" name="Freeform 21"/>
            <p:cNvSpPr/>
            <p:nvPr/>
          </p:nvSpPr>
          <p:spPr>
            <a:xfrm>
              <a:off x="234717" y="4717916"/>
              <a:ext cx="288879" cy="601806"/>
            </a:xfrm>
            <a:custGeom>
              <a:avLst/>
              <a:gdLst/>
              <a:ahLst/>
              <a:cxnLst/>
              <a:rect l="0" t="0" r="0" b="0"/>
              <a:pathLst>
                <a:path w="288879" h="601806">
                  <a:moveTo>
                    <a:pt x="4608" y="601805"/>
                  </a:moveTo>
                  <a:lnTo>
                    <a:pt x="1809" y="593004"/>
                  </a:lnTo>
                  <a:lnTo>
                    <a:pt x="307" y="584657"/>
                  </a:lnTo>
                  <a:lnTo>
                    <a:pt x="0" y="575958"/>
                  </a:lnTo>
                  <a:lnTo>
                    <a:pt x="680" y="566837"/>
                  </a:lnTo>
                  <a:lnTo>
                    <a:pt x="2147" y="557342"/>
                  </a:lnTo>
                  <a:lnTo>
                    <a:pt x="4216" y="547540"/>
                  </a:lnTo>
                  <a:lnTo>
                    <a:pt x="6726" y="537181"/>
                  </a:lnTo>
                  <a:lnTo>
                    <a:pt x="9549" y="525711"/>
                  </a:lnTo>
                  <a:lnTo>
                    <a:pt x="12591" y="512922"/>
                  </a:lnTo>
                  <a:lnTo>
                    <a:pt x="15784" y="499080"/>
                  </a:lnTo>
                  <a:lnTo>
                    <a:pt x="19080" y="484717"/>
                  </a:lnTo>
                  <a:lnTo>
                    <a:pt x="22446" y="470205"/>
                  </a:lnTo>
                  <a:lnTo>
                    <a:pt x="25859" y="455715"/>
                  </a:lnTo>
                  <a:lnTo>
                    <a:pt x="29305" y="441308"/>
                  </a:lnTo>
                  <a:lnTo>
                    <a:pt x="32766" y="426989"/>
                  </a:lnTo>
                  <a:lnTo>
                    <a:pt x="36074" y="412748"/>
                  </a:lnTo>
                  <a:lnTo>
                    <a:pt x="38916" y="398566"/>
                  </a:lnTo>
                  <a:lnTo>
                    <a:pt x="41164" y="384428"/>
                  </a:lnTo>
                  <a:lnTo>
                    <a:pt x="43012" y="370321"/>
                  </a:lnTo>
                  <a:lnTo>
                    <a:pt x="44868" y="356236"/>
                  </a:lnTo>
                  <a:lnTo>
                    <a:pt x="46971" y="342166"/>
                  </a:lnTo>
                  <a:lnTo>
                    <a:pt x="49385" y="328107"/>
                  </a:lnTo>
                  <a:lnTo>
                    <a:pt x="52085" y="314054"/>
                  </a:lnTo>
                  <a:lnTo>
                    <a:pt x="55015" y="300012"/>
                  </a:lnTo>
                  <a:lnTo>
                    <a:pt x="58119" y="286140"/>
                  </a:lnTo>
                  <a:lnTo>
                    <a:pt x="61349" y="272746"/>
                  </a:lnTo>
                  <a:lnTo>
                    <a:pt x="64667" y="259949"/>
                  </a:lnTo>
                  <a:lnTo>
                    <a:pt x="68046" y="247389"/>
                  </a:lnTo>
                  <a:lnTo>
                    <a:pt x="71468" y="234349"/>
                  </a:lnTo>
                  <a:lnTo>
                    <a:pt x="74918" y="220465"/>
                  </a:lnTo>
                  <a:lnTo>
                    <a:pt x="78388" y="205867"/>
                  </a:lnTo>
                  <a:lnTo>
                    <a:pt x="81871" y="190988"/>
                  </a:lnTo>
                  <a:lnTo>
                    <a:pt x="85376" y="176167"/>
                  </a:lnTo>
                  <a:lnTo>
                    <a:pt x="89369" y="163027"/>
                  </a:lnTo>
                  <a:lnTo>
                    <a:pt x="93960" y="154671"/>
                  </a:lnTo>
                  <a:lnTo>
                    <a:pt x="98328" y="152321"/>
                  </a:lnTo>
                  <a:lnTo>
                    <a:pt x="102341" y="154993"/>
                  </a:lnTo>
                  <a:lnTo>
                    <a:pt x="106121" y="161305"/>
                  </a:lnTo>
                  <a:lnTo>
                    <a:pt x="109939" y="169967"/>
                  </a:lnTo>
                  <a:lnTo>
                    <a:pt x="114164" y="179866"/>
                  </a:lnTo>
                  <a:lnTo>
                    <a:pt x="118960" y="190312"/>
                  </a:lnTo>
                  <a:lnTo>
                    <a:pt x="124311" y="200960"/>
                  </a:lnTo>
                  <a:lnTo>
                    <a:pt x="130125" y="211655"/>
                  </a:lnTo>
                  <a:lnTo>
                    <a:pt x="136299" y="222321"/>
                  </a:lnTo>
                  <a:lnTo>
                    <a:pt x="142901" y="232284"/>
                  </a:lnTo>
                  <a:lnTo>
                    <a:pt x="150165" y="240314"/>
                  </a:lnTo>
                  <a:lnTo>
                    <a:pt x="158157" y="245883"/>
                  </a:lnTo>
                  <a:lnTo>
                    <a:pt x="166643" y="248640"/>
                  </a:lnTo>
                  <a:lnTo>
                    <a:pt x="175185" y="248070"/>
                  </a:lnTo>
                  <a:lnTo>
                    <a:pt x="183522" y="244233"/>
                  </a:lnTo>
                  <a:lnTo>
                    <a:pt x="191578" y="237454"/>
                  </a:lnTo>
                  <a:lnTo>
                    <a:pt x="199367" y="228037"/>
                  </a:lnTo>
                  <a:lnTo>
                    <a:pt x="206934" y="216415"/>
                  </a:lnTo>
                  <a:lnTo>
                    <a:pt x="214168" y="203075"/>
                  </a:lnTo>
                  <a:lnTo>
                    <a:pt x="220807" y="188460"/>
                  </a:lnTo>
                  <a:lnTo>
                    <a:pt x="226756" y="172941"/>
                  </a:lnTo>
                  <a:lnTo>
                    <a:pt x="232075" y="157117"/>
                  </a:lnTo>
                  <a:lnTo>
                    <a:pt x="236881" y="141799"/>
                  </a:lnTo>
                  <a:lnTo>
                    <a:pt x="241301" y="127383"/>
                  </a:lnTo>
                  <a:lnTo>
                    <a:pt x="245440" y="113738"/>
                  </a:lnTo>
                  <a:lnTo>
                    <a:pt x="249380" y="100420"/>
                  </a:lnTo>
                  <a:lnTo>
                    <a:pt x="253182" y="87127"/>
                  </a:lnTo>
                  <a:lnTo>
                    <a:pt x="256889" y="73890"/>
                  </a:lnTo>
                  <a:lnTo>
                    <a:pt x="260532" y="60988"/>
                  </a:lnTo>
                  <a:lnTo>
                    <a:pt x="264131" y="48559"/>
                  </a:lnTo>
                  <a:lnTo>
                    <a:pt x="267700" y="36430"/>
                  </a:lnTo>
                  <a:lnTo>
                    <a:pt x="271250" y="24220"/>
                  </a:lnTo>
                  <a:lnTo>
                    <a:pt x="274792" y="11797"/>
                  </a:lnTo>
                  <a:lnTo>
                    <a:pt x="278506" y="2259"/>
                  </a:lnTo>
                  <a:lnTo>
                    <a:pt x="281891" y="0"/>
                  </a:lnTo>
                  <a:lnTo>
                    <a:pt x="283795" y="4619"/>
                  </a:lnTo>
                  <a:lnTo>
                    <a:pt x="284163" y="14393"/>
                  </a:lnTo>
                  <a:lnTo>
                    <a:pt x="283501" y="27461"/>
                  </a:lnTo>
                  <a:lnTo>
                    <a:pt x="282461" y="42070"/>
                  </a:lnTo>
                  <a:lnTo>
                    <a:pt x="281434" y="57159"/>
                  </a:lnTo>
                  <a:lnTo>
                    <a:pt x="280578" y="72246"/>
                  </a:lnTo>
                  <a:lnTo>
                    <a:pt x="279920" y="87157"/>
                  </a:lnTo>
                  <a:lnTo>
                    <a:pt x="279438" y="101878"/>
                  </a:lnTo>
                  <a:lnTo>
                    <a:pt x="279096" y="116923"/>
                  </a:lnTo>
                  <a:lnTo>
                    <a:pt x="278857" y="133253"/>
                  </a:lnTo>
                  <a:lnTo>
                    <a:pt x="278688" y="151279"/>
                  </a:lnTo>
                  <a:lnTo>
                    <a:pt x="278404" y="170441"/>
                  </a:lnTo>
                  <a:lnTo>
                    <a:pt x="277679" y="189537"/>
                  </a:lnTo>
                  <a:lnTo>
                    <a:pt x="276379" y="207874"/>
                  </a:lnTo>
                  <a:lnTo>
                    <a:pt x="274692" y="225761"/>
                  </a:lnTo>
                  <a:lnTo>
                    <a:pt x="273021" y="244203"/>
                  </a:lnTo>
                  <a:lnTo>
                    <a:pt x="271603" y="263758"/>
                  </a:lnTo>
                  <a:lnTo>
                    <a:pt x="270499" y="284502"/>
                  </a:lnTo>
                  <a:lnTo>
                    <a:pt x="269684" y="306279"/>
                  </a:lnTo>
                  <a:lnTo>
                    <a:pt x="269106" y="328848"/>
                  </a:lnTo>
                  <a:lnTo>
                    <a:pt x="268871" y="351343"/>
                  </a:lnTo>
                  <a:lnTo>
                    <a:pt x="269238" y="372368"/>
                  </a:lnTo>
                  <a:lnTo>
                    <a:pt x="270294" y="391283"/>
                  </a:lnTo>
                  <a:lnTo>
                    <a:pt x="271816" y="408455"/>
                  </a:lnTo>
                  <a:lnTo>
                    <a:pt x="273376" y="424836"/>
                  </a:lnTo>
                  <a:lnTo>
                    <a:pt x="274719" y="441081"/>
                  </a:lnTo>
                  <a:lnTo>
                    <a:pt x="275772" y="457320"/>
                  </a:lnTo>
                  <a:lnTo>
                    <a:pt x="276554" y="473323"/>
                  </a:lnTo>
                  <a:lnTo>
                    <a:pt x="277118" y="488947"/>
                  </a:lnTo>
                  <a:lnTo>
                    <a:pt x="277684" y="504019"/>
                  </a:lnTo>
                  <a:lnTo>
                    <a:pt x="278604" y="518287"/>
                  </a:lnTo>
                  <a:lnTo>
                    <a:pt x="280038" y="531680"/>
                  </a:lnTo>
                  <a:lnTo>
                    <a:pt x="281826" y="543848"/>
                  </a:lnTo>
                  <a:lnTo>
                    <a:pt x="283752" y="555266"/>
                  </a:lnTo>
                  <a:lnTo>
                    <a:pt x="285988" y="566937"/>
                  </a:lnTo>
                  <a:lnTo>
                    <a:pt x="288878" y="5807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0465" y="4681343"/>
              <a:ext cx="288980" cy="627850"/>
            </a:xfrm>
            <a:custGeom>
              <a:avLst/>
              <a:gdLst/>
              <a:ahLst/>
              <a:cxnLst/>
              <a:rect l="0" t="0" r="0" b="0"/>
              <a:pathLst>
                <a:path w="288980" h="627850">
                  <a:moveTo>
                    <a:pt x="210570" y="27724"/>
                  </a:moveTo>
                  <a:lnTo>
                    <a:pt x="204636" y="21924"/>
                  </a:lnTo>
                  <a:lnTo>
                    <a:pt x="198431" y="17000"/>
                  </a:lnTo>
                  <a:lnTo>
                    <a:pt x="191331" y="12502"/>
                  </a:lnTo>
                  <a:lnTo>
                    <a:pt x="183218" y="8454"/>
                  </a:lnTo>
                  <a:lnTo>
                    <a:pt x="173923" y="5089"/>
                  </a:lnTo>
                  <a:lnTo>
                    <a:pt x="163480" y="2485"/>
                  </a:lnTo>
                  <a:lnTo>
                    <a:pt x="152227" y="731"/>
                  </a:lnTo>
                  <a:lnTo>
                    <a:pt x="140689" y="0"/>
                  </a:lnTo>
                  <a:lnTo>
                    <a:pt x="129194" y="292"/>
                  </a:lnTo>
                  <a:lnTo>
                    <a:pt x="117867" y="1623"/>
                  </a:lnTo>
                  <a:lnTo>
                    <a:pt x="106730" y="4112"/>
                  </a:lnTo>
                  <a:lnTo>
                    <a:pt x="95762" y="7716"/>
                  </a:lnTo>
                  <a:lnTo>
                    <a:pt x="85091" y="12423"/>
                  </a:lnTo>
                  <a:lnTo>
                    <a:pt x="74992" y="18331"/>
                  </a:lnTo>
                  <a:lnTo>
                    <a:pt x="65570" y="25380"/>
                  </a:lnTo>
                  <a:lnTo>
                    <a:pt x="56937" y="33383"/>
                  </a:lnTo>
                  <a:lnTo>
                    <a:pt x="49284" y="42126"/>
                  </a:lnTo>
                  <a:lnTo>
                    <a:pt x="42622" y="51422"/>
                  </a:lnTo>
                  <a:lnTo>
                    <a:pt x="36978" y="61444"/>
                  </a:lnTo>
                  <a:lnTo>
                    <a:pt x="32478" y="72688"/>
                  </a:lnTo>
                  <a:lnTo>
                    <a:pt x="29079" y="85324"/>
                  </a:lnTo>
                  <a:lnTo>
                    <a:pt x="26608" y="99066"/>
                  </a:lnTo>
                  <a:lnTo>
                    <a:pt x="24858" y="113361"/>
                  </a:lnTo>
                  <a:lnTo>
                    <a:pt x="23645" y="127829"/>
                  </a:lnTo>
                  <a:lnTo>
                    <a:pt x="22981" y="142288"/>
                  </a:lnTo>
                  <a:lnTo>
                    <a:pt x="23059" y="156676"/>
                  </a:lnTo>
                  <a:lnTo>
                    <a:pt x="23931" y="170971"/>
                  </a:lnTo>
                  <a:lnTo>
                    <a:pt x="25669" y="184858"/>
                  </a:lnTo>
                  <a:lnTo>
                    <a:pt x="28439" y="197738"/>
                  </a:lnTo>
                  <a:lnTo>
                    <a:pt x="32235" y="209352"/>
                  </a:lnTo>
                  <a:lnTo>
                    <a:pt x="37073" y="219287"/>
                  </a:lnTo>
                  <a:lnTo>
                    <a:pt x="43070" y="226832"/>
                  </a:lnTo>
                  <a:lnTo>
                    <a:pt x="50178" y="231829"/>
                  </a:lnTo>
                  <a:lnTo>
                    <a:pt x="58221" y="234574"/>
                  </a:lnTo>
                  <a:lnTo>
                    <a:pt x="66991" y="235527"/>
                  </a:lnTo>
                  <a:lnTo>
                    <a:pt x="76300" y="235147"/>
                  </a:lnTo>
                  <a:lnTo>
                    <a:pt x="86161" y="234136"/>
                  </a:lnTo>
                  <a:lnTo>
                    <a:pt x="96764" y="233393"/>
                  </a:lnTo>
                  <a:lnTo>
                    <a:pt x="108158" y="233388"/>
                  </a:lnTo>
                  <a:lnTo>
                    <a:pt x="120250" y="234203"/>
                  </a:lnTo>
                  <a:lnTo>
                    <a:pt x="132899" y="235740"/>
                  </a:lnTo>
                  <a:lnTo>
                    <a:pt x="145961" y="237846"/>
                  </a:lnTo>
                  <a:lnTo>
                    <a:pt x="159156" y="240378"/>
                  </a:lnTo>
                  <a:lnTo>
                    <a:pt x="172088" y="243213"/>
                  </a:lnTo>
                  <a:lnTo>
                    <a:pt x="184558" y="246272"/>
                  </a:lnTo>
                  <a:lnTo>
                    <a:pt x="196387" y="249816"/>
                  </a:lnTo>
                  <a:lnTo>
                    <a:pt x="207339" y="254412"/>
                  </a:lnTo>
                  <a:lnTo>
                    <a:pt x="217373" y="260286"/>
                  </a:lnTo>
                  <a:lnTo>
                    <a:pt x="226604" y="267352"/>
                  </a:lnTo>
                  <a:lnTo>
                    <a:pt x="235198" y="275391"/>
                  </a:lnTo>
                  <a:lnTo>
                    <a:pt x="243318" y="284174"/>
                  </a:lnTo>
                  <a:lnTo>
                    <a:pt x="251095" y="293665"/>
                  </a:lnTo>
                  <a:lnTo>
                    <a:pt x="258632" y="304013"/>
                  </a:lnTo>
                  <a:lnTo>
                    <a:pt x="265993" y="315235"/>
                  </a:lnTo>
                  <a:lnTo>
                    <a:pt x="272904" y="327381"/>
                  </a:lnTo>
                  <a:lnTo>
                    <a:pt x="278786" y="340598"/>
                  </a:lnTo>
                  <a:lnTo>
                    <a:pt x="283401" y="354863"/>
                  </a:lnTo>
                  <a:lnTo>
                    <a:pt x="286668" y="370020"/>
                  </a:lnTo>
                  <a:lnTo>
                    <a:pt x="288493" y="385872"/>
                  </a:lnTo>
                  <a:lnTo>
                    <a:pt x="288979" y="402235"/>
                  </a:lnTo>
                  <a:lnTo>
                    <a:pt x="288357" y="418798"/>
                  </a:lnTo>
                  <a:lnTo>
                    <a:pt x="286885" y="435143"/>
                  </a:lnTo>
                  <a:lnTo>
                    <a:pt x="284785" y="451058"/>
                  </a:lnTo>
                  <a:lnTo>
                    <a:pt x="282073" y="466354"/>
                  </a:lnTo>
                  <a:lnTo>
                    <a:pt x="278575" y="480787"/>
                  </a:lnTo>
                  <a:lnTo>
                    <a:pt x="274254" y="494311"/>
                  </a:lnTo>
                  <a:lnTo>
                    <a:pt x="269048" y="507038"/>
                  </a:lnTo>
                  <a:lnTo>
                    <a:pt x="262796" y="519134"/>
                  </a:lnTo>
                  <a:lnTo>
                    <a:pt x="255508" y="530752"/>
                  </a:lnTo>
                  <a:lnTo>
                    <a:pt x="247173" y="541862"/>
                  </a:lnTo>
                  <a:lnTo>
                    <a:pt x="237675" y="552258"/>
                  </a:lnTo>
                  <a:lnTo>
                    <a:pt x="227062" y="561879"/>
                  </a:lnTo>
                  <a:lnTo>
                    <a:pt x="215513" y="570644"/>
                  </a:lnTo>
                  <a:lnTo>
                    <a:pt x="203236" y="578387"/>
                  </a:lnTo>
                  <a:lnTo>
                    <a:pt x="190419" y="585113"/>
                  </a:lnTo>
                  <a:lnTo>
                    <a:pt x="177050" y="590968"/>
                  </a:lnTo>
                  <a:lnTo>
                    <a:pt x="162938" y="596143"/>
                  </a:lnTo>
                  <a:lnTo>
                    <a:pt x="148035" y="600809"/>
                  </a:lnTo>
                  <a:lnTo>
                    <a:pt x="132433" y="604945"/>
                  </a:lnTo>
                  <a:lnTo>
                    <a:pt x="116275" y="608350"/>
                  </a:lnTo>
                  <a:lnTo>
                    <a:pt x="99709" y="610980"/>
                  </a:lnTo>
                  <a:lnTo>
                    <a:pt x="83177" y="613086"/>
                  </a:lnTo>
                  <a:lnTo>
                    <a:pt x="67384" y="615115"/>
                  </a:lnTo>
                  <a:lnTo>
                    <a:pt x="52668" y="617330"/>
                  </a:lnTo>
                  <a:lnTo>
                    <a:pt x="39456" y="619659"/>
                  </a:lnTo>
                  <a:lnTo>
                    <a:pt x="27149" y="622015"/>
                  </a:lnTo>
                  <a:lnTo>
                    <a:pt x="14671" y="624608"/>
                  </a:lnTo>
                  <a:lnTo>
                    <a:pt x="0" y="6278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1141091" y="3718579"/>
            <a:ext cx="43165" cy="6996"/>
          </a:xfrm>
          <a:custGeom>
            <a:avLst/>
            <a:gdLst/>
            <a:ahLst/>
            <a:cxnLst/>
            <a:rect l="0" t="0" r="0" b="0"/>
            <a:pathLst>
              <a:path w="43165" h="6996">
                <a:moveTo>
                  <a:pt x="0" y="6995"/>
                </a:moveTo>
                <a:lnTo>
                  <a:pt x="11598" y="6899"/>
                </a:lnTo>
                <a:lnTo>
                  <a:pt x="22322" y="6045"/>
                </a:lnTo>
                <a:lnTo>
                  <a:pt x="34661" y="3170"/>
                </a:lnTo>
                <a:lnTo>
                  <a:pt x="4316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129905" y="4998667"/>
            <a:ext cx="136871" cy="31587"/>
          </a:xfrm>
          <a:custGeom>
            <a:avLst/>
            <a:gdLst/>
            <a:ahLst/>
            <a:cxnLst/>
            <a:rect l="0" t="0" r="0" b="0"/>
            <a:pathLst>
              <a:path w="136871" h="31587">
                <a:moveTo>
                  <a:pt x="0" y="0"/>
                </a:moveTo>
                <a:lnTo>
                  <a:pt x="6001" y="5800"/>
                </a:lnTo>
                <a:lnTo>
                  <a:pt x="12846" y="10724"/>
                </a:lnTo>
                <a:lnTo>
                  <a:pt x="21243" y="15223"/>
                </a:lnTo>
                <a:lnTo>
                  <a:pt x="31216" y="19270"/>
                </a:lnTo>
                <a:lnTo>
                  <a:pt x="42827" y="22636"/>
                </a:lnTo>
                <a:lnTo>
                  <a:pt x="55928" y="25245"/>
                </a:lnTo>
                <a:lnTo>
                  <a:pt x="69870" y="27175"/>
                </a:lnTo>
                <a:lnTo>
                  <a:pt x="85192" y="28766"/>
                </a:lnTo>
                <a:lnTo>
                  <a:pt x="105470" y="30156"/>
                </a:lnTo>
                <a:lnTo>
                  <a:pt x="136870" y="3158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64067" y="5681131"/>
            <a:ext cx="705411" cy="585497"/>
            <a:chOff x="264067" y="5681131"/>
            <a:chExt cx="705411" cy="585497"/>
          </a:xfrm>
        </p:grpSpPr>
        <p:sp>
          <p:nvSpPr>
            <p:cNvPr id="27" name="Freeform 26"/>
            <p:cNvSpPr/>
            <p:nvPr/>
          </p:nvSpPr>
          <p:spPr>
            <a:xfrm>
              <a:off x="264067" y="5681131"/>
              <a:ext cx="242157" cy="585497"/>
            </a:xfrm>
            <a:custGeom>
              <a:avLst/>
              <a:gdLst/>
              <a:ahLst/>
              <a:cxnLst/>
              <a:rect l="0" t="0" r="0" b="0"/>
              <a:pathLst>
                <a:path w="242157" h="585497">
                  <a:moveTo>
                    <a:pt x="0" y="574968"/>
                  </a:moveTo>
                  <a:lnTo>
                    <a:pt x="0" y="560298"/>
                  </a:lnTo>
                  <a:lnTo>
                    <a:pt x="0" y="546387"/>
                  </a:lnTo>
                  <a:lnTo>
                    <a:pt x="5" y="531890"/>
                  </a:lnTo>
                  <a:lnTo>
                    <a:pt x="178" y="516688"/>
                  </a:lnTo>
                  <a:lnTo>
                    <a:pt x="826" y="500863"/>
                  </a:lnTo>
                  <a:lnTo>
                    <a:pt x="2075" y="484543"/>
                  </a:lnTo>
                  <a:lnTo>
                    <a:pt x="3727" y="467854"/>
                  </a:lnTo>
                  <a:lnTo>
                    <a:pt x="5376" y="450897"/>
                  </a:lnTo>
                  <a:lnTo>
                    <a:pt x="6778" y="433749"/>
                  </a:lnTo>
                  <a:lnTo>
                    <a:pt x="7871" y="416302"/>
                  </a:lnTo>
                  <a:lnTo>
                    <a:pt x="8679" y="398291"/>
                  </a:lnTo>
                  <a:lnTo>
                    <a:pt x="9262" y="379628"/>
                  </a:lnTo>
                  <a:lnTo>
                    <a:pt x="9840" y="360857"/>
                  </a:lnTo>
                  <a:lnTo>
                    <a:pt x="10768" y="343014"/>
                  </a:lnTo>
                  <a:lnTo>
                    <a:pt x="12212" y="326607"/>
                  </a:lnTo>
                  <a:lnTo>
                    <a:pt x="14167" y="311643"/>
                  </a:lnTo>
                  <a:lnTo>
                    <a:pt x="16551" y="297897"/>
                  </a:lnTo>
                  <a:lnTo>
                    <a:pt x="19266" y="285086"/>
                  </a:lnTo>
                  <a:lnTo>
                    <a:pt x="22224" y="272632"/>
                  </a:lnTo>
                  <a:lnTo>
                    <a:pt x="25355" y="259723"/>
                  </a:lnTo>
                  <a:lnTo>
                    <a:pt x="28607" y="245944"/>
                  </a:lnTo>
                  <a:lnTo>
                    <a:pt x="31942" y="231092"/>
                  </a:lnTo>
                  <a:lnTo>
                    <a:pt x="35334" y="214984"/>
                  </a:lnTo>
                  <a:lnTo>
                    <a:pt x="38765" y="197669"/>
                  </a:lnTo>
                  <a:lnTo>
                    <a:pt x="42221" y="179499"/>
                  </a:lnTo>
                  <a:lnTo>
                    <a:pt x="45695" y="161011"/>
                  </a:lnTo>
                  <a:lnTo>
                    <a:pt x="49181" y="142548"/>
                  </a:lnTo>
                  <a:lnTo>
                    <a:pt x="52675" y="124408"/>
                  </a:lnTo>
                  <a:lnTo>
                    <a:pt x="56174" y="106921"/>
                  </a:lnTo>
                  <a:lnTo>
                    <a:pt x="59676" y="90202"/>
                  </a:lnTo>
                  <a:lnTo>
                    <a:pt x="63181" y="74347"/>
                  </a:lnTo>
                  <a:lnTo>
                    <a:pt x="66687" y="59532"/>
                  </a:lnTo>
                  <a:lnTo>
                    <a:pt x="70199" y="45752"/>
                  </a:lnTo>
                  <a:lnTo>
                    <a:pt x="73880" y="33021"/>
                  </a:lnTo>
                  <a:lnTo>
                    <a:pt x="78037" y="21455"/>
                  </a:lnTo>
                  <a:lnTo>
                    <a:pt x="82813" y="11049"/>
                  </a:lnTo>
                  <a:lnTo>
                    <a:pt x="88624" y="3157"/>
                  </a:lnTo>
                  <a:lnTo>
                    <a:pt x="95159" y="0"/>
                  </a:lnTo>
                  <a:lnTo>
                    <a:pt x="101056" y="1795"/>
                  </a:lnTo>
                  <a:lnTo>
                    <a:pt x="106135" y="7841"/>
                  </a:lnTo>
                  <a:lnTo>
                    <a:pt x="110630" y="17216"/>
                  </a:lnTo>
                  <a:lnTo>
                    <a:pt x="114922" y="28896"/>
                  </a:lnTo>
                  <a:lnTo>
                    <a:pt x="119462" y="41876"/>
                  </a:lnTo>
                  <a:lnTo>
                    <a:pt x="124462" y="55506"/>
                  </a:lnTo>
                  <a:lnTo>
                    <a:pt x="129779" y="69761"/>
                  </a:lnTo>
                  <a:lnTo>
                    <a:pt x="135037" y="85086"/>
                  </a:lnTo>
                  <a:lnTo>
                    <a:pt x="140014" y="101648"/>
                  </a:lnTo>
                  <a:lnTo>
                    <a:pt x="144659" y="118857"/>
                  </a:lnTo>
                  <a:lnTo>
                    <a:pt x="149004" y="135579"/>
                  </a:lnTo>
                  <a:lnTo>
                    <a:pt x="153110" y="151202"/>
                  </a:lnTo>
                  <a:lnTo>
                    <a:pt x="157037" y="165795"/>
                  </a:lnTo>
                  <a:lnTo>
                    <a:pt x="160834" y="179815"/>
                  </a:lnTo>
                  <a:lnTo>
                    <a:pt x="164536" y="193617"/>
                  </a:lnTo>
                  <a:lnTo>
                    <a:pt x="168006" y="207379"/>
                  </a:lnTo>
                  <a:lnTo>
                    <a:pt x="170957" y="221173"/>
                  </a:lnTo>
                  <a:lnTo>
                    <a:pt x="173278" y="235014"/>
                  </a:lnTo>
                  <a:lnTo>
                    <a:pt x="175176" y="248736"/>
                  </a:lnTo>
                  <a:lnTo>
                    <a:pt x="177064" y="262023"/>
                  </a:lnTo>
                  <a:lnTo>
                    <a:pt x="179189" y="274740"/>
                  </a:lnTo>
                  <a:lnTo>
                    <a:pt x="181618" y="287076"/>
                  </a:lnTo>
                  <a:lnTo>
                    <a:pt x="184328" y="299432"/>
                  </a:lnTo>
                  <a:lnTo>
                    <a:pt x="187265" y="312039"/>
                  </a:lnTo>
                  <a:lnTo>
                    <a:pt x="190373" y="324796"/>
                  </a:lnTo>
                  <a:lnTo>
                    <a:pt x="193605" y="337367"/>
                  </a:lnTo>
                  <a:lnTo>
                    <a:pt x="196925" y="349567"/>
                  </a:lnTo>
                  <a:lnTo>
                    <a:pt x="200306" y="361370"/>
                  </a:lnTo>
                  <a:lnTo>
                    <a:pt x="203729" y="372828"/>
                  </a:lnTo>
                  <a:lnTo>
                    <a:pt x="207175" y="384031"/>
                  </a:lnTo>
                  <a:lnTo>
                    <a:pt x="210472" y="395538"/>
                  </a:lnTo>
                  <a:lnTo>
                    <a:pt x="213307" y="408327"/>
                  </a:lnTo>
                  <a:lnTo>
                    <a:pt x="215550" y="422822"/>
                  </a:lnTo>
                  <a:lnTo>
                    <a:pt x="217395" y="438628"/>
                  </a:lnTo>
                  <a:lnTo>
                    <a:pt x="219249" y="454848"/>
                  </a:lnTo>
                  <a:lnTo>
                    <a:pt x="221350" y="470900"/>
                  </a:lnTo>
                  <a:lnTo>
                    <a:pt x="223764" y="486404"/>
                  </a:lnTo>
                  <a:lnTo>
                    <a:pt x="226463" y="501035"/>
                  </a:lnTo>
                  <a:lnTo>
                    <a:pt x="229388" y="514715"/>
                  </a:lnTo>
                  <a:lnTo>
                    <a:pt x="232330" y="527491"/>
                  </a:lnTo>
                  <a:lnTo>
                    <a:pt x="235230" y="540880"/>
                  </a:lnTo>
                  <a:lnTo>
                    <a:pt x="238341" y="558293"/>
                  </a:lnTo>
                  <a:lnTo>
                    <a:pt x="242156" y="5854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6181" y="6108700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6"/>
                  </a:lnTo>
                  <a:lnTo>
                    <a:pt x="142610" y="8615"/>
                  </a:lnTo>
                  <a:lnTo>
                    <a:pt x="133489" y="11656"/>
                  </a:lnTo>
                  <a:lnTo>
                    <a:pt x="123994" y="14820"/>
                  </a:lnTo>
                  <a:lnTo>
                    <a:pt x="114202" y="18084"/>
                  </a:lnTo>
                  <a:lnTo>
                    <a:pt x="104188" y="21422"/>
                  </a:lnTo>
                  <a:lnTo>
                    <a:pt x="94014" y="24814"/>
                  </a:lnTo>
                  <a:lnTo>
                    <a:pt x="83727" y="28243"/>
                  </a:lnTo>
                  <a:lnTo>
                    <a:pt x="73363" y="31698"/>
                  </a:lnTo>
                  <a:lnTo>
                    <a:pt x="62946" y="35170"/>
                  </a:lnTo>
                  <a:lnTo>
                    <a:pt x="52501" y="38651"/>
                  </a:lnTo>
                  <a:lnTo>
                    <a:pt x="42303" y="41982"/>
                  </a:lnTo>
                  <a:lnTo>
                    <a:pt x="31766" y="45194"/>
                  </a:lnTo>
                  <a:lnTo>
                    <a:pt x="18846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582" y="5782316"/>
              <a:ext cx="269025" cy="472097"/>
            </a:xfrm>
            <a:custGeom>
              <a:avLst/>
              <a:gdLst/>
              <a:ahLst/>
              <a:cxnLst/>
              <a:rect l="0" t="0" r="0" b="0"/>
              <a:pathLst>
                <a:path w="269025" h="472097">
                  <a:moveTo>
                    <a:pt x="16340" y="0"/>
                  </a:moveTo>
                  <a:lnTo>
                    <a:pt x="13474" y="9003"/>
                  </a:lnTo>
                  <a:lnTo>
                    <a:pt x="11332" y="19270"/>
                  </a:lnTo>
                  <a:lnTo>
                    <a:pt x="9729" y="31854"/>
                  </a:lnTo>
                  <a:lnTo>
                    <a:pt x="8548" y="46381"/>
                  </a:lnTo>
                  <a:lnTo>
                    <a:pt x="7699" y="62178"/>
                  </a:lnTo>
                  <a:lnTo>
                    <a:pt x="7102" y="78720"/>
                  </a:lnTo>
                  <a:lnTo>
                    <a:pt x="6688" y="95853"/>
                  </a:lnTo>
                  <a:lnTo>
                    <a:pt x="6403" y="113700"/>
                  </a:lnTo>
                  <a:lnTo>
                    <a:pt x="6210" y="132289"/>
                  </a:lnTo>
                  <a:lnTo>
                    <a:pt x="6079" y="151533"/>
                  </a:lnTo>
                  <a:lnTo>
                    <a:pt x="5991" y="171295"/>
                  </a:lnTo>
                  <a:lnTo>
                    <a:pt x="5932" y="191447"/>
                  </a:lnTo>
                  <a:lnTo>
                    <a:pt x="5892" y="211880"/>
                  </a:lnTo>
                  <a:lnTo>
                    <a:pt x="5865" y="232510"/>
                  </a:lnTo>
                  <a:lnTo>
                    <a:pt x="5843" y="253273"/>
                  </a:lnTo>
                  <a:lnTo>
                    <a:pt x="5658" y="273962"/>
                  </a:lnTo>
                  <a:lnTo>
                    <a:pt x="5002" y="294239"/>
                  </a:lnTo>
                  <a:lnTo>
                    <a:pt x="3753" y="313945"/>
                  </a:lnTo>
                  <a:lnTo>
                    <a:pt x="2269" y="332772"/>
                  </a:lnTo>
                  <a:lnTo>
                    <a:pt x="1267" y="350196"/>
                  </a:lnTo>
                  <a:lnTo>
                    <a:pt x="1107" y="366069"/>
                  </a:lnTo>
                  <a:lnTo>
                    <a:pt x="1493" y="380712"/>
                  </a:lnTo>
                  <a:lnTo>
                    <a:pt x="1684" y="394708"/>
                  </a:lnTo>
                  <a:lnTo>
                    <a:pt x="1264" y="408460"/>
                  </a:lnTo>
                  <a:lnTo>
                    <a:pt x="472" y="422005"/>
                  </a:lnTo>
                  <a:lnTo>
                    <a:pt x="0" y="435113"/>
                  </a:lnTo>
                  <a:lnTo>
                    <a:pt x="242" y="447654"/>
                  </a:lnTo>
                  <a:lnTo>
                    <a:pt x="1444" y="458833"/>
                  </a:lnTo>
                  <a:lnTo>
                    <a:pt x="4556" y="466990"/>
                  </a:lnTo>
                  <a:lnTo>
                    <a:pt x="9973" y="471283"/>
                  </a:lnTo>
                  <a:lnTo>
                    <a:pt x="16610" y="472096"/>
                  </a:lnTo>
                  <a:lnTo>
                    <a:pt x="24106" y="470346"/>
                  </a:lnTo>
                  <a:lnTo>
                    <a:pt x="32513" y="467005"/>
                  </a:lnTo>
                  <a:lnTo>
                    <a:pt x="42016" y="462964"/>
                  </a:lnTo>
                  <a:lnTo>
                    <a:pt x="52602" y="458745"/>
                  </a:lnTo>
                  <a:lnTo>
                    <a:pt x="63952" y="454581"/>
                  </a:lnTo>
                  <a:lnTo>
                    <a:pt x="75557" y="450543"/>
                  </a:lnTo>
                  <a:lnTo>
                    <a:pt x="87097" y="446636"/>
                  </a:lnTo>
                  <a:lnTo>
                    <a:pt x="98454" y="442839"/>
                  </a:lnTo>
                  <a:lnTo>
                    <a:pt x="109611" y="439126"/>
                  </a:lnTo>
                  <a:lnTo>
                    <a:pt x="120607" y="435480"/>
                  </a:lnTo>
                  <a:lnTo>
                    <a:pt x="131805" y="432047"/>
                  </a:lnTo>
                  <a:lnTo>
                    <a:pt x="143856" y="429120"/>
                  </a:lnTo>
                  <a:lnTo>
                    <a:pt x="157041" y="426819"/>
                  </a:lnTo>
                  <a:lnTo>
                    <a:pt x="171153" y="425105"/>
                  </a:lnTo>
                  <a:lnTo>
                    <a:pt x="185698" y="423872"/>
                  </a:lnTo>
                  <a:lnTo>
                    <a:pt x="200320" y="423000"/>
                  </a:lnTo>
                  <a:lnTo>
                    <a:pt x="214452" y="422197"/>
                  </a:lnTo>
                  <a:lnTo>
                    <a:pt x="228737" y="420819"/>
                  </a:lnTo>
                  <a:lnTo>
                    <a:pt x="245540" y="417623"/>
                  </a:lnTo>
                  <a:lnTo>
                    <a:pt x="269024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3135" y="590865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79" y="14821"/>
                  </a:lnTo>
                  <a:lnTo>
                    <a:pt x="72087" y="18081"/>
                  </a:lnTo>
                  <a:lnTo>
                    <a:pt x="61951" y="21257"/>
                  </a:lnTo>
                  <a:lnTo>
                    <a:pt x="49983" y="24346"/>
                  </a:lnTo>
                  <a:lnTo>
                    <a:pt x="31779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611496" y="0"/>
            <a:ext cx="0" cy="64855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4751065" y="263212"/>
            <a:ext cx="786925" cy="387721"/>
            <a:chOff x="4751065" y="263212"/>
            <a:chExt cx="786925" cy="387721"/>
          </a:xfrm>
        </p:grpSpPr>
        <p:sp>
          <p:nvSpPr>
            <p:cNvPr id="33" name="Freeform 32"/>
            <p:cNvSpPr/>
            <p:nvPr/>
          </p:nvSpPr>
          <p:spPr>
            <a:xfrm>
              <a:off x="4751065" y="263212"/>
              <a:ext cx="323671" cy="377596"/>
            </a:xfrm>
            <a:custGeom>
              <a:avLst/>
              <a:gdLst/>
              <a:ahLst/>
              <a:cxnLst/>
              <a:rect l="0" t="0" r="0" b="0"/>
              <a:pathLst>
                <a:path w="323671" h="377596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75"/>
                  </a:lnTo>
                  <a:lnTo>
                    <a:pt x="1889" y="79766"/>
                  </a:lnTo>
                  <a:lnTo>
                    <a:pt x="3253" y="94695"/>
                  </a:lnTo>
                  <a:lnTo>
                    <a:pt x="4467" y="109624"/>
                  </a:lnTo>
                  <a:lnTo>
                    <a:pt x="5602" y="124578"/>
                  </a:lnTo>
                  <a:lnTo>
                    <a:pt x="6971" y="139836"/>
                  </a:lnTo>
                  <a:lnTo>
                    <a:pt x="8743" y="155542"/>
                  </a:lnTo>
                  <a:lnTo>
                    <a:pt x="10933" y="171531"/>
                  </a:lnTo>
                  <a:lnTo>
                    <a:pt x="13482" y="187426"/>
                  </a:lnTo>
                  <a:lnTo>
                    <a:pt x="16308" y="203014"/>
                  </a:lnTo>
                  <a:lnTo>
                    <a:pt x="19171" y="218416"/>
                  </a:lnTo>
                  <a:lnTo>
                    <a:pt x="21707" y="233977"/>
                  </a:lnTo>
                  <a:lnTo>
                    <a:pt x="23746" y="249882"/>
                  </a:lnTo>
                  <a:lnTo>
                    <a:pt x="25453" y="265834"/>
                  </a:lnTo>
                  <a:lnTo>
                    <a:pt x="27213" y="281172"/>
                  </a:lnTo>
                  <a:lnTo>
                    <a:pt x="29256" y="295564"/>
                  </a:lnTo>
                  <a:lnTo>
                    <a:pt x="31800" y="309008"/>
                  </a:lnTo>
                  <a:lnTo>
                    <a:pt x="35119" y="321651"/>
                  </a:lnTo>
                  <a:lnTo>
                    <a:pt x="39287" y="333652"/>
                  </a:lnTo>
                  <a:lnTo>
                    <a:pt x="44377" y="344355"/>
                  </a:lnTo>
                  <a:lnTo>
                    <a:pt x="50543" y="352354"/>
                  </a:lnTo>
                  <a:lnTo>
                    <a:pt x="57755" y="357093"/>
                  </a:lnTo>
                  <a:lnTo>
                    <a:pt x="65529" y="358477"/>
                  </a:lnTo>
                  <a:lnTo>
                    <a:pt x="73052" y="356448"/>
                  </a:lnTo>
                  <a:lnTo>
                    <a:pt x="79885" y="351339"/>
                  </a:lnTo>
                  <a:lnTo>
                    <a:pt x="85944" y="343724"/>
                  </a:lnTo>
                  <a:lnTo>
                    <a:pt x="91321" y="334204"/>
                  </a:lnTo>
                  <a:lnTo>
                    <a:pt x="96160" y="323299"/>
                  </a:lnTo>
                  <a:lnTo>
                    <a:pt x="100597" y="311578"/>
                  </a:lnTo>
                  <a:lnTo>
                    <a:pt x="104745" y="299645"/>
                  </a:lnTo>
                  <a:lnTo>
                    <a:pt x="108690" y="287842"/>
                  </a:lnTo>
                  <a:lnTo>
                    <a:pt x="112495" y="276120"/>
                  </a:lnTo>
                  <a:lnTo>
                    <a:pt x="116204" y="264176"/>
                  </a:lnTo>
                  <a:lnTo>
                    <a:pt x="119848" y="251840"/>
                  </a:lnTo>
                  <a:lnTo>
                    <a:pt x="123447" y="239095"/>
                  </a:lnTo>
                  <a:lnTo>
                    <a:pt x="127017" y="225999"/>
                  </a:lnTo>
                  <a:lnTo>
                    <a:pt x="130580" y="212727"/>
                  </a:lnTo>
                  <a:lnTo>
                    <a:pt x="134579" y="202830"/>
                  </a:lnTo>
                  <a:lnTo>
                    <a:pt x="138974" y="200520"/>
                  </a:lnTo>
                  <a:lnTo>
                    <a:pt x="142862" y="204206"/>
                  </a:lnTo>
                  <a:lnTo>
                    <a:pt x="146287" y="211905"/>
                  </a:lnTo>
                  <a:lnTo>
                    <a:pt x="149516" y="222470"/>
                  </a:lnTo>
                  <a:lnTo>
                    <a:pt x="152713" y="235122"/>
                  </a:lnTo>
                  <a:lnTo>
                    <a:pt x="155951" y="249113"/>
                  </a:lnTo>
                  <a:lnTo>
                    <a:pt x="159247" y="263695"/>
                  </a:lnTo>
                  <a:lnTo>
                    <a:pt x="162602" y="278404"/>
                  </a:lnTo>
                  <a:lnTo>
                    <a:pt x="166171" y="292715"/>
                  </a:lnTo>
                  <a:lnTo>
                    <a:pt x="170248" y="305951"/>
                  </a:lnTo>
                  <a:lnTo>
                    <a:pt x="174956" y="317854"/>
                  </a:lnTo>
                  <a:lnTo>
                    <a:pt x="180254" y="328508"/>
                  </a:lnTo>
                  <a:lnTo>
                    <a:pt x="186035" y="338142"/>
                  </a:lnTo>
                  <a:lnTo>
                    <a:pt x="192187" y="346994"/>
                  </a:lnTo>
                  <a:lnTo>
                    <a:pt x="198777" y="355112"/>
                  </a:lnTo>
                  <a:lnTo>
                    <a:pt x="206031" y="362353"/>
                  </a:lnTo>
                  <a:lnTo>
                    <a:pt x="214018" y="368697"/>
                  </a:lnTo>
                  <a:lnTo>
                    <a:pt x="222500" y="373773"/>
                  </a:lnTo>
                  <a:lnTo>
                    <a:pt x="231039" y="376820"/>
                  </a:lnTo>
                  <a:lnTo>
                    <a:pt x="239375" y="377595"/>
                  </a:lnTo>
                  <a:lnTo>
                    <a:pt x="247430" y="375995"/>
                  </a:lnTo>
                  <a:lnTo>
                    <a:pt x="255218" y="371804"/>
                  </a:lnTo>
                  <a:lnTo>
                    <a:pt x="262785" y="365174"/>
                  </a:lnTo>
                  <a:lnTo>
                    <a:pt x="270018" y="356672"/>
                  </a:lnTo>
                  <a:lnTo>
                    <a:pt x="276657" y="347073"/>
                  </a:lnTo>
                  <a:lnTo>
                    <a:pt x="282607" y="336918"/>
                  </a:lnTo>
                  <a:lnTo>
                    <a:pt x="287925" y="326341"/>
                  </a:lnTo>
                  <a:lnTo>
                    <a:pt x="292731" y="315182"/>
                  </a:lnTo>
                  <a:lnTo>
                    <a:pt x="297151" y="303376"/>
                  </a:lnTo>
                  <a:lnTo>
                    <a:pt x="301290" y="290820"/>
                  </a:lnTo>
                  <a:lnTo>
                    <a:pt x="305230" y="277320"/>
                  </a:lnTo>
                  <a:lnTo>
                    <a:pt x="309027" y="262865"/>
                  </a:lnTo>
                  <a:lnTo>
                    <a:pt x="312561" y="247749"/>
                  </a:lnTo>
                  <a:lnTo>
                    <a:pt x="315556" y="232456"/>
                  </a:lnTo>
                  <a:lnTo>
                    <a:pt x="317901" y="217282"/>
                  </a:lnTo>
                  <a:lnTo>
                    <a:pt x="319645" y="202331"/>
                  </a:lnTo>
                  <a:lnTo>
                    <a:pt x="320898" y="187607"/>
                  </a:lnTo>
                  <a:lnTo>
                    <a:pt x="321778" y="173068"/>
                  </a:lnTo>
                  <a:lnTo>
                    <a:pt x="322387" y="158507"/>
                  </a:lnTo>
                  <a:lnTo>
                    <a:pt x="322804" y="143577"/>
                  </a:lnTo>
                  <a:lnTo>
                    <a:pt x="323088" y="128138"/>
                  </a:lnTo>
                  <a:lnTo>
                    <a:pt x="323280" y="112766"/>
                  </a:lnTo>
                  <a:lnTo>
                    <a:pt x="323430" y="97049"/>
                  </a:lnTo>
                  <a:lnTo>
                    <a:pt x="323553" y="78485"/>
                  </a:lnTo>
                  <a:lnTo>
                    <a:pt x="323670" y="526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58963" y="294797"/>
              <a:ext cx="210571" cy="356136"/>
            </a:xfrm>
            <a:custGeom>
              <a:avLst/>
              <a:gdLst/>
              <a:ahLst/>
              <a:cxnLst/>
              <a:rect l="0" t="0" r="0" b="0"/>
              <a:pathLst>
                <a:path w="210571" h="356136">
                  <a:moveTo>
                    <a:pt x="0" y="21057"/>
                  </a:moveTo>
                  <a:lnTo>
                    <a:pt x="67" y="35592"/>
                  </a:lnTo>
                  <a:lnTo>
                    <a:pt x="708" y="48223"/>
                  </a:lnTo>
                  <a:lnTo>
                    <a:pt x="2004" y="60132"/>
                  </a:lnTo>
                  <a:lnTo>
                    <a:pt x="3864" y="71787"/>
                  </a:lnTo>
                  <a:lnTo>
                    <a:pt x="6180" y="83628"/>
                  </a:lnTo>
                  <a:lnTo>
                    <a:pt x="8847" y="95868"/>
                  </a:lnTo>
                  <a:lnTo>
                    <a:pt x="11771" y="108536"/>
                  </a:lnTo>
                  <a:lnTo>
                    <a:pt x="14878" y="121575"/>
                  </a:lnTo>
                  <a:lnTo>
                    <a:pt x="18114" y="134904"/>
                  </a:lnTo>
                  <a:lnTo>
                    <a:pt x="21437" y="148448"/>
                  </a:lnTo>
                  <a:lnTo>
                    <a:pt x="24821" y="162147"/>
                  </a:lnTo>
                  <a:lnTo>
                    <a:pt x="28246" y="175953"/>
                  </a:lnTo>
                  <a:lnTo>
                    <a:pt x="31700" y="189834"/>
                  </a:lnTo>
                  <a:lnTo>
                    <a:pt x="35172" y="203767"/>
                  </a:lnTo>
                  <a:lnTo>
                    <a:pt x="38656" y="217733"/>
                  </a:lnTo>
                  <a:lnTo>
                    <a:pt x="42148" y="231724"/>
                  </a:lnTo>
                  <a:lnTo>
                    <a:pt x="45647" y="245730"/>
                  </a:lnTo>
                  <a:lnTo>
                    <a:pt x="49148" y="259742"/>
                  </a:lnTo>
                  <a:lnTo>
                    <a:pt x="52653" y="273593"/>
                  </a:lnTo>
                  <a:lnTo>
                    <a:pt x="56159" y="286973"/>
                  </a:lnTo>
                  <a:lnTo>
                    <a:pt x="59666" y="299751"/>
                  </a:lnTo>
                  <a:lnTo>
                    <a:pt x="63175" y="311959"/>
                  </a:lnTo>
                  <a:lnTo>
                    <a:pt x="66683" y="323698"/>
                  </a:lnTo>
                  <a:lnTo>
                    <a:pt x="70196" y="335055"/>
                  </a:lnTo>
                  <a:lnTo>
                    <a:pt x="73901" y="345303"/>
                  </a:lnTo>
                  <a:lnTo>
                    <a:pt x="78900" y="352734"/>
                  </a:lnTo>
                  <a:lnTo>
                    <a:pt x="85397" y="356135"/>
                  </a:lnTo>
                  <a:lnTo>
                    <a:pt x="91696" y="355283"/>
                  </a:lnTo>
                  <a:lnTo>
                    <a:pt x="97291" y="350781"/>
                  </a:lnTo>
                  <a:lnTo>
                    <a:pt x="102258" y="343295"/>
                  </a:lnTo>
                  <a:lnTo>
                    <a:pt x="106762" y="333269"/>
                  </a:lnTo>
                  <a:lnTo>
                    <a:pt x="110938" y="321177"/>
                  </a:lnTo>
                  <a:lnTo>
                    <a:pt x="114725" y="307659"/>
                  </a:lnTo>
                  <a:lnTo>
                    <a:pt x="117888" y="293442"/>
                  </a:lnTo>
                  <a:lnTo>
                    <a:pt x="120352" y="278992"/>
                  </a:lnTo>
                  <a:lnTo>
                    <a:pt x="122344" y="264526"/>
                  </a:lnTo>
                  <a:lnTo>
                    <a:pt x="124295" y="250126"/>
                  </a:lnTo>
                  <a:lnTo>
                    <a:pt x="126463" y="235808"/>
                  </a:lnTo>
                  <a:lnTo>
                    <a:pt x="128920" y="221565"/>
                  </a:lnTo>
                  <a:lnTo>
                    <a:pt x="131648" y="207380"/>
                  </a:lnTo>
                  <a:lnTo>
                    <a:pt x="134597" y="193245"/>
                  </a:lnTo>
                  <a:lnTo>
                    <a:pt x="137714" y="179310"/>
                  </a:lnTo>
                  <a:lnTo>
                    <a:pt x="140952" y="165872"/>
                  </a:lnTo>
                  <a:lnTo>
                    <a:pt x="144280" y="153050"/>
                  </a:lnTo>
                  <a:lnTo>
                    <a:pt x="147836" y="140643"/>
                  </a:lnTo>
                  <a:lnTo>
                    <a:pt x="151909" y="128238"/>
                  </a:lnTo>
                  <a:lnTo>
                    <a:pt x="156609" y="115598"/>
                  </a:lnTo>
                  <a:lnTo>
                    <a:pt x="161733" y="102819"/>
                  </a:lnTo>
                  <a:lnTo>
                    <a:pt x="166865" y="90232"/>
                  </a:lnTo>
                  <a:lnTo>
                    <a:pt x="171764" y="78027"/>
                  </a:lnTo>
                  <a:lnTo>
                    <a:pt x="176528" y="66391"/>
                  </a:lnTo>
                  <a:lnTo>
                    <a:pt x="181486" y="55576"/>
                  </a:lnTo>
                  <a:lnTo>
                    <a:pt x="186812" y="45642"/>
                  </a:lnTo>
                  <a:lnTo>
                    <a:pt x="192225" y="36592"/>
                  </a:lnTo>
                  <a:lnTo>
                    <a:pt x="197598" y="27474"/>
                  </a:lnTo>
                  <a:lnTo>
                    <a:pt x="203406" y="1636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22176" y="46325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5"/>
                  </a:lnTo>
                  <a:lnTo>
                    <a:pt x="69367" y="178"/>
                  </a:lnTo>
                  <a:lnTo>
                    <a:pt x="57355" y="826"/>
                  </a:lnTo>
                  <a:lnTo>
                    <a:pt x="45566" y="2075"/>
                  </a:lnTo>
                  <a:lnTo>
                    <a:pt x="34519" y="3736"/>
                  </a:lnTo>
                  <a:lnTo>
                    <a:pt x="23995" y="5563"/>
                  </a:lnTo>
                  <a:lnTo>
                    <a:pt x="1307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697552" y="1246746"/>
            <a:ext cx="758053" cy="449001"/>
            <a:chOff x="4697552" y="1246746"/>
            <a:chExt cx="758053" cy="449001"/>
          </a:xfrm>
        </p:grpSpPr>
        <p:sp>
          <p:nvSpPr>
            <p:cNvPr id="37" name="Freeform 36"/>
            <p:cNvSpPr/>
            <p:nvPr/>
          </p:nvSpPr>
          <p:spPr>
            <a:xfrm>
              <a:off x="4697552" y="1295663"/>
              <a:ext cx="242156" cy="371963"/>
            </a:xfrm>
            <a:custGeom>
              <a:avLst/>
              <a:gdLst/>
              <a:ahLst/>
              <a:cxnLst/>
              <a:rect l="0" t="0" r="0" b="0"/>
              <a:pathLst>
                <a:path w="242156" h="371963">
                  <a:moveTo>
                    <a:pt x="0" y="31585"/>
                  </a:moveTo>
                  <a:lnTo>
                    <a:pt x="2934" y="40454"/>
                  </a:lnTo>
                  <a:lnTo>
                    <a:pt x="5715" y="49440"/>
                  </a:lnTo>
                  <a:lnTo>
                    <a:pt x="8615" y="59436"/>
                  </a:lnTo>
                  <a:lnTo>
                    <a:pt x="11655" y="70416"/>
                  </a:lnTo>
                  <a:lnTo>
                    <a:pt x="14820" y="82228"/>
                  </a:lnTo>
                  <a:lnTo>
                    <a:pt x="18089" y="94686"/>
                  </a:lnTo>
                  <a:lnTo>
                    <a:pt x="21600" y="107624"/>
                  </a:lnTo>
                  <a:lnTo>
                    <a:pt x="25639" y="120905"/>
                  </a:lnTo>
                  <a:lnTo>
                    <a:pt x="30317" y="134427"/>
                  </a:lnTo>
                  <a:lnTo>
                    <a:pt x="35424" y="148115"/>
                  </a:lnTo>
                  <a:lnTo>
                    <a:pt x="40546" y="161917"/>
                  </a:lnTo>
                  <a:lnTo>
                    <a:pt x="45433" y="175792"/>
                  </a:lnTo>
                  <a:lnTo>
                    <a:pt x="50019" y="189550"/>
                  </a:lnTo>
                  <a:lnTo>
                    <a:pt x="54325" y="202869"/>
                  </a:lnTo>
                  <a:lnTo>
                    <a:pt x="58410" y="215610"/>
                  </a:lnTo>
                  <a:lnTo>
                    <a:pt x="62492" y="227964"/>
                  </a:lnTo>
                  <a:lnTo>
                    <a:pt x="66926" y="240332"/>
                  </a:lnTo>
                  <a:lnTo>
                    <a:pt x="71873" y="252949"/>
                  </a:lnTo>
                  <a:lnTo>
                    <a:pt x="77163" y="265711"/>
                  </a:lnTo>
                  <a:lnTo>
                    <a:pt x="82408" y="278287"/>
                  </a:lnTo>
                  <a:lnTo>
                    <a:pt x="87378" y="290489"/>
                  </a:lnTo>
                  <a:lnTo>
                    <a:pt x="92020" y="302294"/>
                  </a:lnTo>
                  <a:lnTo>
                    <a:pt x="96363" y="313754"/>
                  </a:lnTo>
                  <a:lnTo>
                    <a:pt x="100469" y="324944"/>
                  </a:lnTo>
                  <a:lnTo>
                    <a:pt x="104395" y="335933"/>
                  </a:lnTo>
                  <a:lnTo>
                    <a:pt x="108192" y="346778"/>
                  </a:lnTo>
                  <a:lnTo>
                    <a:pt x="111911" y="357491"/>
                  </a:lnTo>
                  <a:lnTo>
                    <a:pt x="116067" y="366931"/>
                  </a:lnTo>
                  <a:lnTo>
                    <a:pt x="121262" y="371962"/>
                  </a:lnTo>
                  <a:lnTo>
                    <a:pt x="126793" y="371311"/>
                  </a:lnTo>
                  <a:lnTo>
                    <a:pt x="131714" y="367019"/>
                  </a:lnTo>
                  <a:lnTo>
                    <a:pt x="136024" y="360542"/>
                  </a:lnTo>
                  <a:lnTo>
                    <a:pt x="139952" y="352683"/>
                  </a:lnTo>
                  <a:lnTo>
                    <a:pt x="143674" y="343919"/>
                  </a:lnTo>
                  <a:lnTo>
                    <a:pt x="147291" y="334393"/>
                  </a:lnTo>
                  <a:lnTo>
                    <a:pt x="150853" y="323998"/>
                  </a:lnTo>
                  <a:lnTo>
                    <a:pt x="154390" y="312737"/>
                  </a:lnTo>
                  <a:lnTo>
                    <a:pt x="157914" y="300730"/>
                  </a:lnTo>
                  <a:lnTo>
                    <a:pt x="161430" y="288135"/>
                  </a:lnTo>
                  <a:lnTo>
                    <a:pt x="164943" y="275105"/>
                  </a:lnTo>
                  <a:lnTo>
                    <a:pt x="168454" y="261761"/>
                  </a:lnTo>
                  <a:lnTo>
                    <a:pt x="171965" y="248196"/>
                  </a:lnTo>
                  <a:lnTo>
                    <a:pt x="175474" y="234479"/>
                  </a:lnTo>
                  <a:lnTo>
                    <a:pt x="178984" y="220658"/>
                  </a:lnTo>
                  <a:lnTo>
                    <a:pt x="182494" y="206765"/>
                  </a:lnTo>
                  <a:lnTo>
                    <a:pt x="186003" y="192825"/>
                  </a:lnTo>
                  <a:lnTo>
                    <a:pt x="189513" y="178852"/>
                  </a:lnTo>
                  <a:lnTo>
                    <a:pt x="193022" y="164858"/>
                  </a:lnTo>
                  <a:lnTo>
                    <a:pt x="196531" y="150854"/>
                  </a:lnTo>
                  <a:lnTo>
                    <a:pt x="200042" y="137008"/>
                  </a:lnTo>
                  <a:lnTo>
                    <a:pt x="203551" y="123632"/>
                  </a:lnTo>
                  <a:lnTo>
                    <a:pt x="207060" y="110856"/>
                  </a:lnTo>
                  <a:lnTo>
                    <a:pt x="210570" y="98649"/>
                  </a:lnTo>
                  <a:lnTo>
                    <a:pt x="214079" y="86912"/>
                  </a:lnTo>
                  <a:lnTo>
                    <a:pt x="217589" y="75532"/>
                  </a:lnTo>
                  <a:lnTo>
                    <a:pt x="221098" y="64414"/>
                  </a:lnTo>
                  <a:lnTo>
                    <a:pt x="224608" y="53482"/>
                  </a:lnTo>
                  <a:lnTo>
                    <a:pt x="228113" y="42692"/>
                  </a:lnTo>
                  <a:lnTo>
                    <a:pt x="231461" y="32460"/>
                  </a:lnTo>
                  <a:lnTo>
                    <a:pt x="234687" y="22639"/>
                  </a:lnTo>
                  <a:lnTo>
                    <a:pt x="238071" y="1236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13407" y="1246746"/>
              <a:ext cx="200042" cy="449001"/>
            </a:xfrm>
            <a:custGeom>
              <a:avLst/>
              <a:gdLst/>
              <a:ahLst/>
              <a:cxnLst/>
              <a:rect l="0" t="0" r="0" b="0"/>
              <a:pathLst>
                <a:path w="200042" h="449001">
                  <a:moveTo>
                    <a:pt x="0" y="449000"/>
                  </a:moveTo>
                  <a:lnTo>
                    <a:pt x="67" y="437332"/>
                  </a:lnTo>
                  <a:lnTo>
                    <a:pt x="707" y="426843"/>
                  </a:lnTo>
                  <a:lnTo>
                    <a:pt x="1999" y="416528"/>
                  </a:lnTo>
                  <a:lnTo>
                    <a:pt x="3686" y="405708"/>
                  </a:lnTo>
                  <a:lnTo>
                    <a:pt x="5354" y="393419"/>
                  </a:lnTo>
                  <a:lnTo>
                    <a:pt x="6772" y="379274"/>
                  </a:lnTo>
                  <a:lnTo>
                    <a:pt x="8043" y="363542"/>
                  </a:lnTo>
                  <a:lnTo>
                    <a:pt x="9502" y="346843"/>
                  </a:lnTo>
                  <a:lnTo>
                    <a:pt x="11330" y="329648"/>
                  </a:lnTo>
                  <a:lnTo>
                    <a:pt x="13388" y="312224"/>
                  </a:lnTo>
                  <a:lnTo>
                    <a:pt x="15316" y="294701"/>
                  </a:lnTo>
                  <a:lnTo>
                    <a:pt x="16910" y="277142"/>
                  </a:lnTo>
                  <a:lnTo>
                    <a:pt x="18133" y="259572"/>
                  </a:lnTo>
                  <a:lnTo>
                    <a:pt x="19028" y="242003"/>
                  </a:lnTo>
                  <a:lnTo>
                    <a:pt x="19671" y="224438"/>
                  </a:lnTo>
                  <a:lnTo>
                    <a:pt x="20288" y="206876"/>
                  </a:lnTo>
                  <a:lnTo>
                    <a:pt x="21242" y="189319"/>
                  </a:lnTo>
                  <a:lnTo>
                    <a:pt x="22704" y="171764"/>
                  </a:lnTo>
                  <a:lnTo>
                    <a:pt x="24671" y="154212"/>
                  </a:lnTo>
                  <a:lnTo>
                    <a:pt x="27064" y="136661"/>
                  </a:lnTo>
                  <a:lnTo>
                    <a:pt x="29779" y="119116"/>
                  </a:lnTo>
                  <a:lnTo>
                    <a:pt x="32568" y="101740"/>
                  </a:lnTo>
                  <a:lnTo>
                    <a:pt x="35053" y="84840"/>
                  </a:lnTo>
                  <a:lnTo>
                    <a:pt x="37058" y="68549"/>
                  </a:lnTo>
                  <a:lnTo>
                    <a:pt x="38741" y="53000"/>
                  </a:lnTo>
                  <a:lnTo>
                    <a:pt x="40486" y="38397"/>
                  </a:lnTo>
                  <a:lnTo>
                    <a:pt x="42518" y="24781"/>
                  </a:lnTo>
                  <a:lnTo>
                    <a:pt x="45078" y="12847"/>
                  </a:lnTo>
                  <a:lnTo>
                    <a:pt x="49202" y="4163"/>
                  </a:lnTo>
                  <a:lnTo>
                    <a:pt x="55039" y="0"/>
                  </a:lnTo>
                  <a:lnTo>
                    <a:pt x="60892" y="875"/>
                  </a:lnTo>
                  <a:lnTo>
                    <a:pt x="66204" y="6229"/>
                  </a:lnTo>
                  <a:lnTo>
                    <a:pt x="70992" y="15119"/>
                  </a:lnTo>
                  <a:lnTo>
                    <a:pt x="75382" y="26635"/>
                  </a:lnTo>
                  <a:lnTo>
                    <a:pt x="79491" y="40035"/>
                  </a:lnTo>
                  <a:lnTo>
                    <a:pt x="83404" y="54754"/>
                  </a:lnTo>
                  <a:lnTo>
                    <a:pt x="87186" y="70386"/>
                  </a:lnTo>
                  <a:lnTo>
                    <a:pt x="90883" y="86641"/>
                  </a:lnTo>
                  <a:lnTo>
                    <a:pt x="94687" y="103319"/>
                  </a:lnTo>
                  <a:lnTo>
                    <a:pt x="98927" y="120284"/>
                  </a:lnTo>
                  <a:lnTo>
                    <a:pt x="103745" y="137440"/>
                  </a:lnTo>
                  <a:lnTo>
                    <a:pt x="109116" y="154727"/>
                  </a:lnTo>
                  <a:lnTo>
                    <a:pt x="114947" y="172100"/>
                  </a:lnTo>
                  <a:lnTo>
                    <a:pt x="121124" y="189530"/>
                  </a:lnTo>
                  <a:lnTo>
                    <a:pt x="127390" y="207000"/>
                  </a:lnTo>
                  <a:lnTo>
                    <a:pt x="133363" y="224496"/>
                  </a:lnTo>
                  <a:lnTo>
                    <a:pt x="138863" y="242004"/>
                  </a:lnTo>
                  <a:lnTo>
                    <a:pt x="144045" y="259356"/>
                  </a:lnTo>
                  <a:lnTo>
                    <a:pt x="149293" y="276239"/>
                  </a:lnTo>
                  <a:lnTo>
                    <a:pt x="154822" y="292519"/>
                  </a:lnTo>
                  <a:lnTo>
                    <a:pt x="160519" y="308061"/>
                  </a:lnTo>
                  <a:lnTo>
                    <a:pt x="166045" y="322659"/>
                  </a:lnTo>
                  <a:lnTo>
                    <a:pt x="171208" y="336290"/>
                  </a:lnTo>
                  <a:lnTo>
                    <a:pt x="176024" y="349018"/>
                  </a:lnTo>
                  <a:lnTo>
                    <a:pt x="181211" y="362362"/>
                  </a:lnTo>
                  <a:lnTo>
                    <a:pt x="188342" y="379732"/>
                  </a:lnTo>
                  <a:lnTo>
                    <a:pt x="200041" y="4068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66050" y="1527290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72492" y="0"/>
                  </a:lnTo>
                  <a:lnTo>
                    <a:pt x="61363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60847" y="145359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022" y="2867"/>
                  </a:lnTo>
                  <a:lnTo>
                    <a:pt x="71893" y="5009"/>
                  </a:lnTo>
                  <a:lnTo>
                    <a:pt x="60308" y="6617"/>
                  </a:lnTo>
                  <a:lnTo>
                    <a:pt x="48592" y="8001"/>
                  </a:lnTo>
                  <a:lnTo>
                    <a:pt x="36375" y="9881"/>
                  </a:lnTo>
                  <a:lnTo>
                    <a:pt x="21462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691038" y="2346867"/>
            <a:ext cx="852809" cy="526710"/>
            <a:chOff x="4691038" y="2346867"/>
            <a:chExt cx="852809" cy="526710"/>
          </a:xfrm>
        </p:grpSpPr>
        <p:sp>
          <p:nvSpPr>
            <p:cNvPr id="42" name="Freeform 41"/>
            <p:cNvSpPr/>
            <p:nvPr/>
          </p:nvSpPr>
          <p:spPr>
            <a:xfrm>
              <a:off x="4691038" y="2346867"/>
              <a:ext cx="335639" cy="526710"/>
            </a:xfrm>
            <a:custGeom>
              <a:avLst/>
              <a:gdLst/>
              <a:ahLst/>
              <a:cxnLst/>
              <a:rect l="0" t="0" r="0" b="0"/>
              <a:pathLst>
                <a:path w="335639" h="526710">
                  <a:moveTo>
                    <a:pt x="0" y="491615"/>
                  </a:moveTo>
                  <a:lnTo>
                    <a:pt x="67" y="477013"/>
                  </a:lnTo>
                  <a:lnTo>
                    <a:pt x="707" y="463742"/>
                  </a:lnTo>
                  <a:lnTo>
                    <a:pt x="1999" y="450541"/>
                  </a:lnTo>
                  <a:lnTo>
                    <a:pt x="3685" y="437200"/>
                  </a:lnTo>
                  <a:lnTo>
                    <a:pt x="5354" y="423691"/>
                  </a:lnTo>
                  <a:lnTo>
                    <a:pt x="6767" y="410033"/>
                  </a:lnTo>
                  <a:lnTo>
                    <a:pt x="7865" y="396094"/>
                  </a:lnTo>
                  <a:lnTo>
                    <a:pt x="8676" y="381596"/>
                  </a:lnTo>
                  <a:lnTo>
                    <a:pt x="9255" y="366430"/>
                  </a:lnTo>
                  <a:lnTo>
                    <a:pt x="9661" y="350482"/>
                  </a:lnTo>
                  <a:lnTo>
                    <a:pt x="9940" y="333558"/>
                  </a:lnTo>
                  <a:lnTo>
                    <a:pt x="10132" y="315651"/>
                  </a:lnTo>
                  <a:lnTo>
                    <a:pt x="10262" y="296897"/>
                  </a:lnTo>
                  <a:lnTo>
                    <a:pt x="10349" y="277476"/>
                  </a:lnTo>
                  <a:lnTo>
                    <a:pt x="10409" y="257564"/>
                  </a:lnTo>
                  <a:lnTo>
                    <a:pt x="10448" y="237465"/>
                  </a:lnTo>
                  <a:lnTo>
                    <a:pt x="10475" y="217593"/>
                  </a:lnTo>
                  <a:lnTo>
                    <a:pt x="10492" y="198148"/>
                  </a:lnTo>
                  <a:lnTo>
                    <a:pt x="10505" y="178989"/>
                  </a:lnTo>
                  <a:lnTo>
                    <a:pt x="10513" y="159745"/>
                  </a:lnTo>
                  <a:lnTo>
                    <a:pt x="10522" y="140211"/>
                  </a:lnTo>
                  <a:lnTo>
                    <a:pt x="10698" y="120666"/>
                  </a:lnTo>
                  <a:lnTo>
                    <a:pt x="11349" y="101763"/>
                  </a:lnTo>
                  <a:lnTo>
                    <a:pt x="12600" y="83824"/>
                  </a:lnTo>
                  <a:lnTo>
                    <a:pt x="14253" y="66845"/>
                  </a:lnTo>
                  <a:lnTo>
                    <a:pt x="15902" y="50675"/>
                  </a:lnTo>
                  <a:lnTo>
                    <a:pt x="17319" y="35159"/>
                  </a:lnTo>
                  <a:lnTo>
                    <a:pt x="18931" y="21112"/>
                  </a:lnTo>
                  <a:lnTo>
                    <a:pt x="21684" y="10246"/>
                  </a:lnTo>
                  <a:lnTo>
                    <a:pt x="26012" y="3243"/>
                  </a:lnTo>
                  <a:lnTo>
                    <a:pt x="31548" y="0"/>
                  </a:lnTo>
                  <a:lnTo>
                    <a:pt x="37421" y="166"/>
                  </a:lnTo>
                  <a:lnTo>
                    <a:pt x="43078" y="3176"/>
                  </a:lnTo>
                  <a:lnTo>
                    <a:pt x="48485" y="8719"/>
                  </a:lnTo>
                  <a:lnTo>
                    <a:pt x="53941" y="16834"/>
                  </a:lnTo>
                  <a:lnTo>
                    <a:pt x="59639" y="27318"/>
                  </a:lnTo>
                  <a:lnTo>
                    <a:pt x="65464" y="39759"/>
                  </a:lnTo>
                  <a:lnTo>
                    <a:pt x="71082" y="53702"/>
                  </a:lnTo>
                  <a:lnTo>
                    <a:pt x="76310" y="68740"/>
                  </a:lnTo>
                  <a:lnTo>
                    <a:pt x="81128" y="84225"/>
                  </a:lnTo>
                  <a:lnTo>
                    <a:pt x="85590" y="99307"/>
                  </a:lnTo>
                  <a:lnTo>
                    <a:pt x="89781" y="113557"/>
                  </a:lnTo>
                  <a:lnTo>
                    <a:pt x="93934" y="126921"/>
                  </a:lnTo>
                  <a:lnTo>
                    <a:pt x="98415" y="139517"/>
                  </a:lnTo>
                  <a:lnTo>
                    <a:pt x="103394" y="151512"/>
                  </a:lnTo>
                  <a:lnTo>
                    <a:pt x="108706" y="163062"/>
                  </a:lnTo>
                  <a:lnTo>
                    <a:pt x="113964" y="174293"/>
                  </a:lnTo>
                  <a:lnTo>
                    <a:pt x="118945" y="185300"/>
                  </a:lnTo>
                  <a:lnTo>
                    <a:pt x="123592" y="196153"/>
                  </a:lnTo>
                  <a:lnTo>
                    <a:pt x="127940" y="206901"/>
                  </a:lnTo>
                  <a:lnTo>
                    <a:pt x="132048" y="217581"/>
                  </a:lnTo>
                  <a:lnTo>
                    <a:pt x="135976" y="228381"/>
                  </a:lnTo>
                  <a:lnTo>
                    <a:pt x="139774" y="239624"/>
                  </a:lnTo>
                  <a:lnTo>
                    <a:pt x="143485" y="251441"/>
                  </a:lnTo>
                  <a:lnTo>
                    <a:pt x="147301" y="263479"/>
                  </a:lnTo>
                  <a:lnTo>
                    <a:pt x="151550" y="275027"/>
                  </a:lnTo>
                  <a:lnTo>
                    <a:pt x="156369" y="285727"/>
                  </a:lnTo>
                  <a:lnTo>
                    <a:pt x="161572" y="295877"/>
                  </a:lnTo>
                  <a:lnTo>
                    <a:pt x="166756" y="306220"/>
                  </a:lnTo>
                  <a:lnTo>
                    <a:pt x="171687" y="317176"/>
                  </a:lnTo>
                  <a:lnTo>
                    <a:pt x="176302" y="328672"/>
                  </a:lnTo>
                  <a:lnTo>
                    <a:pt x="180627" y="340323"/>
                  </a:lnTo>
                  <a:lnTo>
                    <a:pt x="184725" y="351864"/>
                  </a:lnTo>
                  <a:lnTo>
                    <a:pt x="188815" y="363038"/>
                  </a:lnTo>
                  <a:lnTo>
                    <a:pt x="193256" y="373534"/>
                  </a:lnTo>
                  <a:lnTo>
                    <a:pt x="198207" y="383260"/>
                  </a:lnTo>
                  <a:lnTo>
                    <a:pt x="203500" y="392451"/>
                  </a:lnTo>
                  <a:lnTo>
                    <a:pt x="208745" y="401550"/>
                  </a:lnTo>
                  <a:lnTo>
                    <a:pt x="213726" y="410830"/>
                  </a:lnTo>
                  <a:lnTo>
                    <a:pt x="218714" y="420541"/>
                  </a:lnTo>
                  <a:lnTo>
                    <a:pt x="224355" y="430979"/>
                  </a:lnTo>
                  <a:lnTo>
                    <a:pt x="230963" y="442224"/>
                  </a:lnTo>
                  <a:lnTo>
                    <a:pt x="238368" y="454032"/>
                  </a:lnTo>
                  <a:lnTo>
                    <a:pt x="246109" y="465950"/>
                  </a:lnTo>
                  <a:lnTo>
                    <a:pt x="253874" y="477700"/>
                  </a:lnTo>
                  <a:lnTo>
                    <a:pt x="261527" y="489028"/>
                  </a:lnTo>
                  <a:lnTo>
                    <a:pt x="269039" y="499635"/>
                  </a:lnTo>
                  <a:lnTo>
                    <a:pt x="276422" y="509415"/>
                  </a:lnTo>
                  <a:lnTo>
                    <a:pt x="283700" y="517795"/>
                  </a:lnTo>
                  <a:lnTo>
                    <a:pt x="290900" y="523688"/>
                  </a:lnTo>
                  <a:lnTo>
                    <a:pt x="298035" y="526709"/>
                  </a:lnTo>
                  <a:lnTo>
                    <a:pt x="304795" y="526617"/>
                  </a:lnTo>
                  <a:lnTo>
                    <a:pt x="310574" y="522990"/>
                  </a:lnTo>
                  <a:lnTo>
                    <a:pt x="315131" y="515960"/>
                  </a:lnTo>
                  <a:lnTo>
                    <a:pt x="318698" y="506224"/>
                  </a:lnTo>
                  <a:lnTo>
                    <a:pt x="321790" y="494734"/>
                  </a:lnTo>
                  <a:lnTo>
                    <a:pt x="324757" y="482198"/>
                  </a:lnTo>
                  <a:lnTo>
                    <a:pt x="327601" y="468888"/>
                  </a:lnTo>
                  <a:lnTo>
                    <a:pt x="330065" y="454751"/>
                  </a:lnTo>
                  <a:lnTo>
                    <a:pt x="332021" y="439795"/>
                  </a:lnTo>
                  <a:lnTo>
                    <a:pt x="333489" y="423973"/>
                  </a:lnTo>
                  <a:lnTo>
                    <a:pt x="334549" y="407126"/>
                  </a:lnTo>
                  <a:lnTo>
                    <a:pt x="335292" y="389266"/>
                  </a:lnTo>
                  <a:lnTo>
                    <a:pt x="335638" y="370541"/>
                  </a:lnTo>
                  <a:lnTo>
                    <a:pt x="335345" y="351140"/>
                  </a:lnTo>
                  <a:lnTo>
                    <a:pt x="334338" y="331241"/>
                  </a:lnTo>
                  <a:lnTo>
                    <a:pt x="332850" y="311150"/>
                  </a:lnTo>
                  <a:lnTo>
                    <a:pt x="331312" y="291282"/>
                  </a:lnTo>
                  <a:lnTo>
                    <a:pt x="329979" y="271854"/>
                  </a:lnTo>
                  <a:lnTo>
                    <a:pt x="328763" y="253216"/>
                  </a:lnTo>
                  <a:lnTo>
                    <a:pt x="327340" y="235918"/>
                  </a:lnTo>
                  <a:lnTo>
                    <a:pt x="325535" y="220122"/>
                  </a:lnTo>
                  <a:lnTo>
                    <a:pt x="323493" y="205191"/>
                  </a:lnTo>
                  <a:lnTo>
                    <a:pt x="321575" y="189936"/>
                  </a:lnTo>
                  <a:lnTo>
                    <a:pt x="319983" y="173708"/>
                  </a:lnTo>
                  <a:lnTo>
                    <a:pt x="318592" y="156703"/>
                  </a:lnTo>
                  <a:lnTo>
                    <a:pt x="317052" y="139660"/>
                  </a:lnTo>
                  <a:lnTo>
                    <a:pt x="315163" y="123045"/>
                  </a:lnTo>
                  <a:lnTo>
                    <a:pt x="312894" y="106990"/>
                  </a:lnTo>
                  <a:lnTo>
                    <a:pt x="310293" y="91457"/>
                  </a:lnTo>
                  <a:lnTo>
                    <a:pt x="307433" y="76366"/>
                  </a:lnTo>
                  <a:lnTo>
                    <a:pt x="304534" y="62217"/>
                  </a:lnTo>
                  <a:lnTo>
                    <a:pt x="301669" y="48716"/>
                  </a:lnTo>
                  <a:lnTo>
                    <a:pt x="298586" y="34673"/>
                  </a:lnTo>
                  <a:lnTo>
                    <a:pt x="294797" y="1783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81186" y="2404715"/>
              <a:ext cx="262619" cy="421281"/>
            </a:xfrm>
            <a:custGeom>
              <a:avLst/>
              <a:gdLst/>
              <a:ahLst/>
              <a:cxnLst/>
              <a:rect l="0" t="0" r="0" b="0"/>
              <a:pathLst>
                <a:path w="262619" h="421281">
                  <a:moveTo>
                    <a:pt x="146805" y="23156"/>
                  </a:moveTo>
                  <a:lnTo>
                    <a:pt x="140870" y="17356"/>
                  </a:lnTo>
                  <a:lnTo>
                    <a:pt x="134666" y="12431"/>
                  </a:lnTo>
                  <a:lnTo>
                    <a:pt x="127570" y="7938"/>
                  </a:lnTo>
                  <a:lnTo>
                    <a:pt x="119629" y="4063"/>
                  </a:lnTo>
                  <a:lnTo>
                    <a:pt x="110983" y="1346"/>
                  </a:lnTo>
                  <a:lnTo>
                    <a:pt x="101793" y="0"/>
                  </a:lnTo>
                  <a:lnTo>
                    <a:pt x="92366" y="244"/>
                  </a:lnTo>
                  <a:lnTo>
                    <a:pt x="83125" y="2458"/>
                  </a:lnTo>
                  <a:lnTo>
                    <a:pt x="74285" y="6650"/>
                  </a:lnTo>
                  <a:lnTo>
                    <a:pt x="65877" y="12379"/>
                  </a:lnTo>
                  <a:lnTo>
                    <a:pt x="57844" y="18972"/>
                  </a:lnTo>
                  <a:lnTo>
                    <a:pt x="50110" y="25965"/>
                  </a:lnTo>
                  <a:lnTo>
                    <a:pt x="42763" y="33435"/>
                  </a:lnTo>
                  <a:lnTo>
                    <a:pt x="36047" y="41888"/>
                  </a:lnTo>
                  <a:lnTo>
                    <a:pt x="30046" y="51537"/>
                  </a:lnTo>
                  <a:lnTo>
                    <a:pt x="24694" y="62306"/>
                  </a:lnTo>
                  <a:lnTo>
                    <a:pt x="19863" y="73992"/>
                  </a:lnTo>
                  <a:lnTo>
                    <a:pt x="15433" y="86376"/>
                  </a:lnTo>
                  <a:lnTo>
                    <a:pt x="11457" y="99269"/>
                  </a:lnTo>
                  <a:lnTo>
                    <a:pt x="8158" y="112523"/>
                  </a:lnTo>
                  <a:lnTo>
                    <a:pt x="5605" y="126032"/>
                  </a:lnTo>
                  <a:lnTo>
                    <a:pt x="3720" y="139883"/>
                  </a:lnTo>
                  <a:lnTo>
                    <a:pt x="2372" y="154326"/>
                  </a:lnTo>
                  <a:lnTo>
                    <a:pt x="1428" y="169449"/>
                  </a:lnTo>
                  <a:lnTo>
                    <a:pt x="775" y="185031"/>
                  </a:lnTo>
                  <a:lnTo>
                    <a:pt x="330" y="200644"/>
                  </a:lnTo>
                  <a:lnTo>
                    <a:pt x="32" y="216031"/>
                  </a:lnTo>
                  <a:lnTo>
                    <a:pt x="0" y="230957"/>
                  </a:lnTo>
                  <a:lnTo>
                    <a:pt x="511" y="245132"/>
                  </a:lnTo>
                  <a:lnTo>
                    <a:pt x="1676" y="258485"/>
                  </a:lnTo>
                  <a:lnTo>
                    <a:pt x="3613" y="271266"/>
                  </a:lnTo>
                  <a:lnTo>
                    <a:pt x="6516" y="283929"/>
                  </a:lnTo>
                  <a:lnTo>
                    <a:pt x="10398" y="296746"/>
                  </a:lnTo>
                  <a:lnTo>
                    <a:pt x="15123" y="309645"/>
                  </a:lnTo>
                  <a:lnTo>
                    <a:pt x="20511" y="322313"/>
                  </a:lnTo>
                  <a:lnTo>
                    <a:pt x="26394" y="334577"/>
                  </a:lnTo>
                  <a:lnTo>
                    <a:pt x="32629" y="346423"/>
                  </a:lnTo>
                  <a:lnTo>
                    <a:pt x="39115" y="357911"/>
                  </a:lnTo>
                  <a:lnTo>
                    <a:pt x="45780" y="369115"/>
                  </a:lnTo>
                  <a:lnTo>
                    <a:pt x="52901" y="379944"/>
                  </a:lnTo>
                  <a:lnTo>
                    <a:pt x="61052" y="390149"/>
                  </a:lnTo>
                  <a:lnTo>
                    <a:pt x="70467" y="399632"/>
                  </a:lnTo>
                  <a:lnTo>
                    <a:pt x="81063" y="407967"/>
                  </a:lnTo>
                  <a:lnTo>
                    <a:pt x="92626" y="414355"/>
                  </a:lnTo>
                  <a:lnTo>
                    <a:pt x="104919" y="418536"/>
                  </a:lnTo>
                  <a:lnTo>
                    <a:pt x="117580" y="420715"/>
                  </a:lnTo>
                  <a:lnTo>
                    <a:pt x="130145" y="421280"/>
                  </a:lnTo>
                  <a:lnTo>
                    <a:pt x="142364" y="420623"/>
                  </a:lnTo>
                  <a:lnTo>
                    <a:pt x="154025" y="418914"/>
                  </a:lnTo>
                  <a:lnTo>
                    <a:pt x="164863" y="416105"/>
                  </a:lnTo>
                  <a:lnTo>
                    <a:pt x="174829" y="412268"/>
                  </a:lnTo>
                  <a:lnTo>
                    <a:pt x="184355" y="407898"/>
                  </a:lnTo>
                  <a:lnTo>
                    <a:pt x="194211" y="403806"/>
                  </a:lnTo>
                  <a:lnTo>
                    <a:pt x="204800" y="400422"/>
                  </a:lnTo>
                  <a:lnTo>
                    <a:pt x="215767" y="397625"/>
                  </a:lnTo>
                  <a:lnTo>
                    <a:pt x="227361" y="394544"/>
                  </a:lnTo>
                  <a:lnTo>
                    <a:pt x="241725" y="389795"/>
                  </a:lnTo>
                  <a:lnTo>
                    <a:pt x="262618" y="38112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49089" y="254368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9" y="2933"/>
                  </a:lnTo>
                  <a:lnTo>
                    <a:pt x="76902" y="5716"/>
                  </a:lnTo>
                  <a:lnTo>
                    <a:pt x="66916" y="8611"/>
                  </a:lnTo>
                  <a:lnTo>
                    <a:pt x="56181" y="11489"/>
                  </a:lnTo>
                  <a:lnTo>
                    <a:pt x="44040" y="14318"/>
                  </a:lnTo>
                  <a:lnTo>
                    <a:pt x="2719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71136" y="3519433"/>
            <a:ext cx="790294" cy="485094"/>
            <a:chOff x="4671136" y="3519433"/>
            <a:chExt cx="790294" cy="485094"/>
          </a:xfrm>
        </p:grpSpPr>
        <p:sp>
          <p:nvSpPr>
            <p:cNvPr id="46" name="Freeform 45"/>
            <p:cNvSpPr/>
            <p:nvPr/>
          </p:nvSpPr>
          <p:spPr>
            <a:xfrm>
              <a:off x="4672667" y="3519433"/>
              <a:ext cx="195513" cy="101150"/>
            </a:xfrm>
            <a:custGeom>
              <a:avLst/>
              <a:gdLst/>
              <a:ahLst/>
              <a:cxnLst/>
              <a:rect l="0" t="0" r="0" b="0"/>
              <a:pathLst>
                <a:path w="195513" h="101150">
                  <a:moveTo>
                    <a:pt x="195512" y="48016"/>
                  </a:moveTo>
                  <a:lnTo>
                    <a:pt x="189578" y="39349"/>
                  </a:lnTo>
                  <a:lnTo>
                    <a:pt x="183373" y="32283"/>
                  </a:lnTo>
                  <a:lnTo>
                    <a:pt x="176278" y="26177"/>
                  </a:lnTo>
                  <a:lnTo>
                    <a:pt x="168337" y="20776"/>
                  </a:lnTo>
                  <a:lnTo>
                    <a:pt x="159691" y="15913"/>
                  </a:lnTo>
                  <a:lnTo>
                    <a:pt x="150492" y="11459"/>
                  </a:lnTo>
                  <a:lnTo>
                    <a:pt x="140719" y="7465"/>
                  </a:lnTo>
                  <a:lnTo>
                    <a:pt x="130182" y="4154"/>
                  </a:lnTo>
                  <a:lnTo>
                    <a:pt x="118844" y="1600"/>
                  </a:lnTo>
                  <a:lnTo>
                    <a:pt x="107131" y="56"/>
                  </a:lnTo>
                  <a:lnTo>
                    <a:pt x="95802" y="0"/>
                  </a:lnTo>
                  <a:lnTo>
                    <a:pt x="85257" y="1563"/>
                  </a:lnTo>
                  <a:lnTo>
                    <a:pt x="75551" y="4734"/>
                  </a:lnTo>
                  <a:lnTo>
                    <a:pt x="66572" y="9528"/>
                  </a:lnTo>
                  <a:lnTo>
                    <a:pt x="58161" y="15785"/>
                  </a:lnTo>
                  <a:lnTo>
                    <a:pt x="50173" y="23069"/>
                  </a:lnTo>
                  <a:lnTo>
                    <a:pt x="42488" y="30789"/>
                  </a:lnTo>
                  <a:lnTo>
                    <a:pt x="35019" y="38576"/>
                  </a:lnTo>
                  <a:lnTo>
                    <a:pt x="27865" y="46599"/>
                  </a:lnTo>
                  <a:lnTo>
                    <a:pt x="21286" y="55430"/>
                  </a:lnTo>
                  <a:lnTo>
                    <a:pt x="15380" y="65332"/>
                  </a:lnTo>
                  <a:lnTo>
                    <a:pt x="10093" y="76103"/>
                  </a:lnTo>
                  <a:lnTo>
                    <a:pt x="5308" y="87258"/>
                  </a:lnTo>
                  <a:lnTo>
                    <a:pt x="912" y="98468"/>
                  </a:lnTo>
                  <a:lnTo>
                    <a:pt x="0" y="101149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71136" y="3684374"/>
              <a:ext cx="298528" cy="320153"/>
            </a:xfrm>
            <a:custGeom>
              <a:avLst/>
              <a:gdLst/>
              <a:ahLst/>
              <a:cxnLst/>
              <a:rect l="0" t="0" r="0" b="0"/>
              <a:pathLst>
                <a:path w="298528" h="320153">
                  <a:moveTo>
                    <a:pt x="0" y="0"/>
                  </a:moveTo>
                  <a:lnTo>
                    <a:pt x="3697" y="8894"/>
                  </a:lnTo>
                  <a:lnTo>
                    <a:pt x="9301" y="18181"/>
                  </a:lnTo>
                  <a:lnTo>
                    <a:pt x="16143" y="26240"/>
                  </a:lnTo>
                  <a:lnTo>
                    <a:pt x="24006" y="33143"/>
                  </a:lnTo>
                  <a:lnTo>
                    <a:pt x="32654" y="39095"/>
                  </a:lnTo>
                  <a:lnTo>
                    <a:pt x="41882" y="44319"/>
                  </a:lnTo>
                  <a:lnTo>
                    <a:pt x="51687" y="48845"/>
                  </a:lnTo>
                  <a:lnTo>
                    <a:pt x="62254" y="52521"/>
                  </a:lnTo>
                  <a:lnTo>
                    <a:pt x="73624" y="55337"/>
                  </a:lnTo>
                  <a:lnTo>
                    <a:pt x="85700" y="57568"/>
                  </a:lnTo>
                  <a:lnTo>
                    <a:pt x="98338" y="59682"/>
                  </a:lnTo>
                  <a:lnTo>
                    <a:pt x="111397" y="61953"/>
                  </a:lnTo>
                  <a:lnTo>
                    <a:pt x="124760" y="64311"/>
                  </a:lnTo>
                  <a:lnTo>
                    <a:pt x="138336" y="66441"/>
                  </a:lnTo>
                  <a:lnTo>
                    <a:pt x="152057" y="68174"/>
                  </a:lnTo>
                  <a:lnTo>
                    <a:pt x="165711" y="69660"/>
                  </a:lnTo>
                  <a:lnTo>
                    <a:pt x="178958" y="71264"/>
                  </a:lnTo>
                  <a:lnTo>
                    <a:pt x="191643" y="73200"/>
                  </a:lnTo>
                  <a:lnTo>
                    <a:pt x="203619" y="75670"/>
                  </a:lnTo>
                  <a:lnTo>
                    <a:pt x="214669" y="78938"/>
                  </a:lnTo>
                  <a:lnTo>
                    <a:pt x="224769" y="83073"/>
                  </a:lnTo>
                  <a:lnTo>
                    <a:pt x="234045" y="88139"/>
                  </a:lnTo>
                  <a:lnTo>
                    <a:pt x="242669" y="94289"/>
                  </a:lnTo>
                  <a:lnTo>
                    <a:pt x="250804" y="101501"/>
                  </a:lnTo>
                  <a:lnTo>
                    <a:pt x="258422" y="109613"/>
                  </a:lnTo>
                  <a:lnTo>
                    <a:pt x="265319" y="118429"/>
                  </a:lnTo>
                  <a:lnTo>
                    <a:pt x="271442" y="127765"/>
                  </a:lnTo>
                  <a:lnTo>
                    <a:pt x="276877" y="137473"/>
                  </a:lnTo>
                  <a:lnTo>
                    <a:pt x="281761" y="147442"/>
                  </a:lnTo>
                  <a:lnTo>
                    <a:pt x="286228" y="157601"/>
                  </a:lnTo>
                  <a:lnTo>
                    <a:pt x="290229" y="168220"/>
                  </a:lnTo>
                  <a:lnTo>
                    <a:pt x="293543" y="179873"/>
                  </a:lnTo>
                  <a:lnTo>
                    <a:pt x="296103" y="192783"/>
                  </a:lnTo>
                  <a:lnTo>
                    <a:pt x="297823" y="206540"/>
                  </a:lnTo>
                  <a:lnTo>
                    <a:pt x="298527" y="220314"/>
                  </a:lnTo>
                  <a:lnTo>
                    <a:pt x="298217" y="233613"/>
                  </a:lnTo>
                  <a:lnTo>
                    <a:pt x="296873" y="246304"/>
                  </a:lnTo>
                  <a:lnTo>
                    <a:pt x="294376" y="258433"/>
                  </a:lnTo>
                  <a:lnTo>
                    <a:pt x="290765" y="270099"/>
                  </a:lnTo>
                  <a:lnTo>
                    <a:pt x="286054" y="281084"/>
                  </a:lnTo>
                  <a:lnTo>
                    <a:pt x="280142" y="290870"/>
                  </a:lnTo>
                  <a:lnTo>
                    <a:pt x="273087" y="299267"/>
                  </a:lnTo>
                  <a:lnTo>
                    <a:pt x="264909" y="306229"/>
                  </a:lnTo>
                  <a:lnTo>
                    <a:pt x="255517" y="311690"/>
                  </a:lnTo>
                  <a:lnTo>
                    <a:pt x="244981" y="315767"/>
                  </a:lnTo>
                  <a:lnTo>
                    <a:pt x="233652" y="318539"/>
                  </a:lnTo>
                  <a:lnTo>
                    <a:pt x="222057" y="319966"/>
                  </a:lnTo>
                  <a:lnTo>
                    <a:pt x="210519" y="320152"/>
                  </a:lnTo>
                  <a:lnTo>
                    <a:pt x="199162" y="319314"/>
                  </a:lnTo>
                  <a:lnTo>
                    <a:pt x="188004" y="317688"/>
                  </a:lnTo>
                  <a:lnTo>
                    <a:pt x="177017" y="315488"/>
                  </a:lnTo>
                  <a:lnTo>
                    <a:pt x="166163" y="312875"/>
                  </a:lnTo>
                  <a:lnTo>
                    <a:pt x="155409" y="309976"/>
                  </a:lnTo>
                  <a:lnTo>
                    <a:pt x="144726" y="306880"/>
                  </a:lnTo>
                  <a:lnTo>
                    <a:pt x="134092" y="303650"/>
                  </a:lnTo>
                  <a:lnTo>
                    <a:pt x="123491" y="300328"/>
                  </a:lnTo>
                  <a:lnTo>
                    <a:pt x="112914" y="296944"/>
                  </a:lnTo>
                  <a:lnTo>
                    <a:pt x="102353" y="293518"/>
                  </a:lnTo>
                  <a:lnTo>
                    <a:pt x="91803" y="290064"/>
                  </a:lnTo>
                  <a:lnTo>
                    <a:pt x="81273" y="286597"/>
                  </a:lnTo>
                  <a:lnTo>
                    <a:pt x="71216" y="283273"/>
                  </a:lnTo>
                  <a:lnTo>
                    <a:pt x="61534" y="280068"/>
                  </a:lnTo>
                  <a:lnTo>
                    <a:pt x="51375" y="276699"/>
                  </a:lnTo>
                  <a:lnTo>
                    <a:pt x="39116" y="27263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6305" y="3562745"/>
              <a:ext cx="271958" cy="410620"/>
            </a:xfrm>
            <a:custGeom>
              <a:avLst/>
              <a:gdLst/>
              <a:ahLst/>
              <a:cxnLst/>
              <a:rect l="0" t="0" r="0" b="0"/>
              <a:pathLst>
                <a:path w="271958" h="410620">
                  <a:moveTo>
                    <a:pt x="198258" y="46818"/>
                  </a:moveTo>
                  <a:lnTo>
                    <a:pt x="192391" y="38084"/>
                  </a:lnTo>
                  <a:lnTo>
                    <a:pt x="186827" y="30377"/>
                  </a:lnTo>
                  <a:lnTo>
                    <a:pt x="181018" y="22984"/>
                  </a:lnTo>
                  <a:lnTo>
                    <a:pt x="174592" y="16069"/>
                  </a:lnTo>
                  <a:lnTo>
                    <a:pt x="166965" y="10187"/>
                  </a:lnTo>
                  <a:lnTo>
                    <a:pt x="157935" y="5572"/>
                  </a:lnTo>
                  <a:lnTo>
                    <a:pt x="147780" y="2306"/>
                  </a:lnTo>
                  <a:lnTo>
                    <a:pt x="137053" y="480"/>
                  </a:lnTo>
                  <a:lnTo>
                    <a:pt x="126142" y="0"/>
                  </a:lnTo>
                  <a:lnTo>
                    <a:pt x="115393" y="794"/>
                  </a:lnTo>
                  <a:lnTo>
                    <a:pt x="105184" y="2914"/>
                  </a:lnTo>
                  <a:lnTo>
                    <a:pt x="95661" y="6268"/>
                  </a:lnTo>
                  <a:lnTo>
                    <a:pt x="86945" y="10806"/>
                  </a:lnTo>
                  <a:lnTo>
                    <a:pt x="79230" y="16600"/>
                  </a:lnTo>
                  <a:lnTo>
                    <a:pt x="72514" y="23567"/>
                  </a:lnTo>
                  <a:lnTo>
                    <a:pt x="66493" y="31347"/>
                  </a:lnTo>
                  <a:lnTo>
                    <a:pt x="60675" y="39407"/>
                  </a:lnTo>
                  <a:lnTo>
                    <a:pt x="54754" y="47422"/>
                  </a:lnTo>
                  <a:lnTo>
                    <a:pt x="48621" y="55429"/>
                  </a:lnTo>
                  <a:lnTo>
                    <a:pt x="42272" y="63718"/>
                  </a:lnTo>
                  <a:lnTo>
                    <a:pt x="35742" y="72449"/>
                  </a:lnTo>
                  <a:lnTo>
                    <a:pt x="29238" y="81787"/>
                  </a:lnTo>
                  <a:lnTo>
                    <a:pt x="23105" y="91975"/>
                  </a:lnTo>
                  <a:lnTo>
                    <a:pt x="17507" y="103066"/>
                  </a:lnTo>
                  <a:lnTo>
                    <a:pt x="12598" y="115279"/>
                  </a:lnTo>
                  <a:lnTo>
                    <a:pt x="8599" y="129067"/>
                  </a:lnTo>
                  <a:lnTo>
                    <a:pt x="5540" y="144526"/>
                  </a:lnTo>
                  <a:lnTo>
                    <a:pt x="3299" y="161296"/>
                  </a:lnTo>
                  <a:lnTo>
                    <a:pt x="1703" y="178770"/>
                  </a:lnTo>
                  <a:lnTo>
                    <a:pt x="595" y="196517"/>
                  </a:lnTo>
                  <a:lnTo>
                    <a:pt x="0" y="214160"/>
                  </a:lnTo>
                  <a:lnTo>
                    <a:pt x="125" y="231305"/>
                  </a:lnTo>
                  <a:lnTo>
                    <a:pt x="1028" y="247797"/>
                  </a:lnTo>
                  <a:lnTo>
                    <a:pt x="2786" y="263667"/>
                  </a:lnTo>
                  <a:lnTo>
                    <a:pt x="5569" y="279025"/>
                  </a:lnTo>
                  <a:lnTo>
                    <a:pt x="9371" y="293987"/>
                  </a:lnTo>
                  <a:lnTo>
                    <a:pt x="14042" y="308496"/>
                  </a:lnTo>
                  <a:lnTo>
                    <a:pt x="19395" y="322327"/>
                  </a:lnTo>
                  <a:lnTo>
                    <a:pt x="25252" y="335406"/>
                  </a:lnTo>
                  <a:lnTo>
                    <a:pt x="31472" y="347648"/>
                  </a:lnTo>
                  <a:lnTo>
                    <a:pt x="37946" y="358878"/>
                  </a:lnTo>
                  <a:lnTo>
                    <a:pt x="44600" y="369094"/>
                  </a:lnTo>
                  <a:lnTo>
                    <a:pt x="51543" y="378278"/>
                  </a:lnTo>
                  <a:lnTo>
                    <a:pt x="59043" y="386307"/>
                  </a:lnTo>
                  <a:lnTo>
                    <a:pt x="67207" y="393225"/>
                  </a:lnTo>
                  <a:lnTo>
                    <a:pt x="76150" y="399041"/>
                  </a:lnTo>
                  <a:lnTo>
                    <a:pt x="86063" y="403658"/>
                  </a:lnTo>
                  <a:lnTo>
                    <a:pt x="96952" y="407132"/>
                  </a:lnTo>
                  <a:lnTo>
                    <a:pt x="108520" y="409482"/>
                  </a:lnTo>
                  <a:lnTo>
                    <a:pt x="120277" y="410619"/>
                  </a:lnTo>
                  <a:lnTo>
                    <a:pt x="131923" y="410606"/>
                  </a:lnTo>
                  <a:lnTo>
                    <a:pt x="143351" y="409633"/>
                  </a:lnTo>
                  <a:lnTo>
                    <a:pt x="154558" y="407917"/>
                  </a:lnTo>
                  <a:lnTo>
                    <a:pt x="165577" y="405649"/>
                  </a:lnTo>
                  <a:lnTo>
                    <a:pt x="176452" y="402824"/>
                  </a:lnTo>
                  <a:lnTo>
                    <a:pt x="187221" y="399249"/>
                  </a:lnTo>
                  <a:lnTo>
                    <a:pt x="197915" y="394887"/>
                  </a:lnTo>
                  <a:lnTo>
                    <a:pt x="208555" y="389990"/>
                  </a:lnTo>
                  <a:lnTo>
                    <a:pt x="219160" y="385011"/>
                  </a:lnTo>
                  <a:lnTo>
                    <a:pt x="229726" y="380219"/>
                  </a:lnTo>
                  <a:lnTo>
                    <a:pt x="239807" y="375654"/>
                  </a:lnTo>
                  <a:lnTo>
                    <a:pt x="249508" y="370662"/>
                  </a:lnTo>
                  <a:lnTo>
                    <a:pt x="259683" y="363692"/>
                  </a:lnTo>
                  <a:lnTo>
                    <a:pt x="271957" y="35214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15661" y="3691897"/>
              <a:ext cx="45769" cy="1895"/>
            </a:xfrm>
            <a:custGeom>
              <a:avLst/>
              <a:gdLst/>
              <a:ahLst/>
              <a:cxnLst/>
              <a:rect l="0" t="0" r="0" b="0"/>
              <a:pathLst>
                <a:path w="45769" h="1895">
                  <a:moveTo>
                    <a:pt x="45768" y="0"/>
                  </a:moveTo>
                  <a:lnTo>
                    <a:pt x="44041" y="139"/>
                  </a:lnTo>
                  <a:lnTo>
                    <a:pt x="27190" y="1000"/>
                  </a:lnTo>
                  <a:lnTo>
                    <a:pt x="0" y="1894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679838" y="4644175"/>
            <a:ext cx="798996" cy="509754"/>
            <a:chOff x="4679838" y="4644175"/>
            <a:chExt cx="798996" cy="509754"/>
          </a:xfrm>
        </p:grpSpPr>
        <p:sp>
          <p:nvSpPr>
            <p:cNvPr id="51" name="Freeform 50"/>
            <p:cNvSpPr/>
            <p:nvPr/>
          </p:nvSpPr>
          <p:spPr>
            <a:xfrm>
              <a:off x="4679838" y="4644175"/>
              <a:ext cx="304156" cy="509754"/>
            </a:xfrm>
            <a:custGeom>
              <a:avLst/>
              <a:gdLst/>
              <a:ahLst/>
              <a:cxnLst/>
              <a:rect l="0" t="0" r="0" b="0"/>
              <a:pathLst>
                <a:path w="304156" h="509754">
                  <a:moveTo>
                    <a:pt x="198870" y="78053"/>
                  </a:moveTo>
                  <a:lnTo>
                    <a:pt x="195936" y="69252"/>
                  </a:lnTo>
                  <a:lnTo>
                    <a:pt x="193154" y="60906"/>
                  </a:lnTo>
                  <a:lnTo>
                    <a:pt x="190250" y="52211"/>
                  </a:lnTo>
                  <a:lnTo>
                    <a:pt x="187037" y="43263"/>
                  </a:lnTo>
                  <a:lnTo>
                    <a:pt x="183224" y="34416"/>
                  </a:lnTo>
                  <a:lnTo>
                    <a:pt x="178697" y="25887"/>
                  </a:lnTo>
                  <a:lnTo>
                    <a:pt x="173188" y="18044"/>
                  </a:lnTo>
                  <a:lnTo>
                    <a:pt x="166203" y="11463"/>
                  </a:lnTo>
                  <a:lnTo>
                    <a:pt x="157617" y="6344"/>
                  </a:lnTo>
                  <a:lnTo>
                    <a:pt x="147765" y="2722"/>
                  </a:lnTo>
                  <a:lnTo>
                    <a:pt x="137244" y="650"/>
                  </a:lnTo>
                  <a:lnTo>
                    <a:pt x="126466" y="0"/>
                  </a:lnTo>
                  <a:lnTo>
                    <a:pt x="115639" y="680"/>
                  </a:lnTo>
                  <a:lnTo>
                    <a:pt x="104845" y="2722"/>
                  </a:lnTo>
                  <a:lnTo>
                    <a:pt x="94110" y="6019"/>
                  </a:lnTo>
                  <a:lnTo>
                    <a:pt x="83597" y="10349"/>
                  </a:lnTo>
                  <a:lnTo>
                    <a:pt x="73604" y="15471"/>
                  </a:lnTo>
                  <a:lnTo>
                    <a:pt x="64253" y="21179"/>
                  </a:lnTo>
                  <a:lnTo>
                    <a:pt x="55668" y="27468"/>
                  </a:lnTo>
                  <a:lnTo>
                    <a:pt x="48047" y="34521"/>
                  </a:lnTo>
                  <a:lnTo>
                    <a:pt x="41402" y="42382"/>
                  </a:lnTo>
                  <a:lnTo>
                    <a:pt x="35600" y="51119"/>
                  </a:lnTo>
                  <a:lnTo>
                    <a:pt x="30461" y="60895"/>
                  </a:lnTo>
                  <a:lnTo>
                    <a:pt x="25820" y="71696"/>
                  </a:lnTo>
                  <a:lnTo>
                    <a:pt x="21700" y="83375"/>
                  </a:lnTo>
                  <a:lnTo>
                    <a:pt x="18306" y="95738"/>
                  </a:lnTo>
                  <a:lnTo>
                    <a:pt x="15683" y="108609"/>
                  </a:lnTo>
                  <a:lnTo>
                    <a:pt x="13582" y="121845"/>
                  </a:lnTo>
                  <a:lnTo>
                    <a:pt x="11556" y="135335"/>
                  </a:lnTo>
                  <a:lnTo>
                    <a:pt x="9343" y="149003"/>
                  </a:lnTo>
                  <a:lnTo>
                    <a:pt x="7025" y="162791"/>
                  </a:lnTo>
                  <a:lnTo>
                    <a:pt x="4923" y="176660"/>
                  </a:lnTo>
                  <a:lnTo>
                    <a:pt x="3211" y="190585"/>
                  </a:lnTo>
                  <a:lnTo>
                    <a:pt x="1910" y="204547"/>
                  </a:lnTo>
                  <a:lnTo>
                    <a:pt x="962" y="218535"/>
                  </a:lnTo>
                  <a:lnTo>
                    <a:pt x="295" y="232539"/>
                  </a:lnTo>
                  <a:lnTo>
                    <a:pt x="0" y="246555"/>
                  </a:lnTo>
                  <a:lnTo>
                    <a:pt x="327" y="260577"/>
                  </a:lnTo>
                  <a:lnTo>
                    <a:pt x="1361" y="274610"/>
                  </a:lnTo>
                  <a:lnTo>
                    <a:pt x="3037" y="288814"/>
                  </a:lnTo>
                  <a:lnTo>
                    <a:pt x="5233" y="303496"/>
                  </a:lnTo>
                  <a:lnTo>
                    <a:pt x="7821" y="318775"/>
                  </a:lnTo>
                  <a:lnTo>
                    <a:pt x="10695" y="334291"/>
                  </a:lnTo>
                  <a:lnTo>
                    <a:pt x="13769" y="349327"/>
                  </a:lnTo>
                  <a:lnTo>
                    <a:pt x="16983" y="363514"/>
                  </a:lnTo>
                  <a:lnTo>
                    <a:pt x="20293" y="376818"/>
                  </a:lnTo>
                  <a:lnTo>
                    <a:pt x="23667" y="389367"/>
                  </a:lnTo>
                  <a:lnTo>
                    <a:pt x="27091" y="401327"/>
                  </a:lnTo>
                  <a:lnTo>
                    <a:pt x="30713" y="412851"/>
                  </a:lnTo>
                  <a:lnTo>
                    <a:pt x="34831" y="424065"/>
                  </a:lnTo>
                  <a:lnTo>
                    <a:pt x="39566" y="435059"/>
                  </a:lnTo>
                  <a:lnTo>
                    <a:pt x="44883" y="445904"/>
                  </a:lnTo>
                  <a:lnTo>
                    <a:pt x="50677" y="456646"/>
                  </a:lnTo>
                  <a:lnTo>
                    <a:pt x="56839" y="467308"/>
                  </a:lnTo>
                  <a:lnTo>
                    <a:pt x="63434" y="477587"/>
                  </a:lnTo>
                  <a:lnTo>
                    <a:pt x="70692" y="486884"/>
                  </a:lnTo>
                  <a:lnTo>
                    <a:pt x="78687" y="494940"/>
                  </a:lnTo>
                  <a:lnTo>
                    <a:pt x="87344" y="501500"/>
                  </a:lnTo>
                  <a:lnTo>
                    <a:pt x="96533" y="506158"/>
                  </a:lnTo>
                  <a:lnTo>
                    <a:pt x="106123" y="508876"/>
                  </a:lnTo>
                  <a:lnTo>
                    <a:pt x="116004" y="509753"/>
                  </a:lnTo>
                  <a:lnTo>
                    <a:pt x="126089" y="508837"/>
                  </a:lnTo>
                  <a:lnTo>
                    <a:pt x="136311" y="506336"/>
                  </a:lnTo>
                  <a:lnTo>
                    <a:pt x="146464" y="502558"/>
                  </a:lnTo>
                  <a:lnTo>
                    <a:pt x="156207" y="497815"/>
                  </a:lnTo>
                  <a:lnTo>
                    <a:pt x="165386" y="492365"/>
                  </a:lnTo>
                  <a:lnTo>
                    <a:pt x="173855" y="486251"/>
                  </a:lnTo>
                  <a:lnTo>
                    <a:pt x="181398" y="479315"/>
                  </a:lnTo>
                  <a:lnTo>
                    <a:pt x="187985" y="471534"/>
                  </a:lnTo>
                  <a:lnTo>
                    <a:pt x="193578" y="462850"/>
                  </a:lnTo>
                  <a:lnTo>
                    <a:pt x="198045" y="453109"/>
                  </a:lnTo>
                  <a:lnTo>
                    <a:pt x="201412" y="442336"/>
                  </a:lnTo>
                  <a:lnTo>
                    <a:pt x="203523" y="430847"/>
                  </a:lnTo>
                  <a:lnTo>
                    <a:pt x="203966" y="419142"/>
                  </a:lnTo>
                  <a:lnTo>
                    <a:pt x="202670" y="407531"/>
                  </a:lnTo>
                  <a:lnTo>
                    <a:pt x="199852" y="396126"/>
                  </a:lnTo>
                  <a:lnTo>
                    <a:pt x="195826" y="384935"/>
                  </a:lnTo>
                  <a:lnTo>
                    <a:pt x="190893" y="373935"/>
                  </a:lnTo>
                  <a:lnTo>
                    <a:pt x="185143" y="363412"/>
                  </a:lnTo>
                  <a:lnTo>
                    <a:pt x="178460" y="353945"/>
                  </a:lnTo>
                  <a:lnTo>
                    <a:pt x="170851" y="345766"/>
                  </a:lnTo>
                  <a:lnTo>
                    <a:pt x="162285" y="338951"/>
                  </a:lnTo>
                  <a:lnTo>
                    <a:pt x="152624" y="333589"/>
                  </a:lnTo>
                  <a:lnTo>
                    <a:pt x="141999" y="329565"/>
                  </a:lnTo>
                  <a:lnTo>
                    <a:pt x="134029" y="326272"/>
                  </a:lnTo>
                  <a:lnTo>
                    <a:pt x="132748" y="323166"/>
                  </a:lnTo>
                  <a:lnTo>
                    <a:pt x="136270" y="320320"/>
                  </a:lnTo>
                  <a:lnTo>
                    <a:pt x="142611" y="317564"/>
                  </a:lnTo>
                  <a:lnTo>
                    <a:pt x="150593" y="314740"/>
                  </a:lnTo>
                  <a:lnTo>
                    <a:pt x="159546" y="311786"/>
                  </a:lnTo>
                  <a:lnTo>
                    <a:pt x="169086" y="308695"/>
                  </a:lnTo>
                  <a:lnTo>
                    <a:pt x="178985" y="305491"/>
                  </a:lnTo>
                  <a:lnTo>
                    <a:pt x="189113" y="302196"/>
                  </a:lnTo>
                  <a:lnTo>
                    <a:pt x="199552" y="298836"/>
                  </a:lnTo>
                  <a:lnTo>
                    <a:pt x="210558" y="295429"/>
                  </a:lnTo>
                  <a:lnTo>
                    <a:pt x="222221" y="291993"/>
                  </a:lnTo>
                  <a:lnTo>
                    <a:pt x="234460" y="288692"/>
                  </a:lnTo>
                  <a:lnTo>
                    <a:pt x="248609" y="285504"/>
                  </a:lnTo>
                  <a:lnTo>
                    <a:pt x="269266" y="282150"/>
                  </a:lnTo>
                  <a:lnTo>
                    <a:pt x="304155" y="278095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15579" y="4693579"/>
              <a:ext cx="231628" cy="460319"/>
            </a:xfrm>
            <a:custGeom>
              <a:avLst/>
              <a:gdLst/>
              <a:ahLst/>
              <a:cxnLst/>
              <a:rect l="0" t="0" r="0" b="0"/>
              <a:pathLst>
                <a:path w="231628" h="460319">
                  <a:moveTo>
                    <a:pt x="0" y="460318"/>
                  </a:moveTo>
                  <a:lnTo>
                    <a:pt x="67" y="448583"/>
                  </a:lnTo>
                  <a:lnTo>
                    <a:pt x="707" y="437453"/>
                  </a:lnTo>
                  <a:lnTo>
                    <a:pt x="1999" y="425855"/>
                  </a:lnTo>
                  <a:lnTo>
                    <a:pt x="3686" y="413694"/>
                  </a:lnTo>
                  <a:lnTo>
                    <a:pt x="5354" y="401034"/>
                  </a:lnTo>
                  <a:lnTo>
                    <a:pt x="6772" y="387977"/>
                  </a:lnTo>
                  <a:lnTo>
                    <a:pt x="8043" y="374625"/>
                  </a:lnTo>
                  <a:lnTo>
                    <a:pt x="9501" y="361061"/>
                  </a:lnTo>
                  <a:lnTo>
                    <a:pt x="11330" y="347341"/>
                  </a:lnTo>
                  <a:lnTo>
                    <a:pt x="13388" y="333349"/>
                  </a:lnTo>
                  <a:lnTo>
                    <a:pt x="15316" y="318811"/>
                  </a:lnTo>
                  <a:lnTo>
                    <a:pt x="16914" y="303628"/>
                  </a:lnTo>
                  <a:lnTo>
                    <a:pt x="18310" y="288177"/>
                  </a:lnTo>
                  <a:lnTo>
                    <a:pt x="19854" y="273184"/>
                  </a:lnTo>
                  <a:lnTo>
                    <a:pt x="21740" y="259017"/>
                  </a:lnTo>
                  <a:lnTo>
                    <a:pt x="23837" y="245386"/>
                  </a:lnTo>
                  <a:lnTo>
                    <a:pt x="25791" y="231554"/>
                  </a:lnTo>
                  <a:lnTo>
                    <a:pt x="27408" y="217096"/>
                  </a:lnTo>
                  <a:lnTo>
                    <a:pt x="28815" y="201927"/>
                  </a:lnTo>
                  <a:lnTo>
                    <a:pt x="30366" y="186124"/>
                  </a:lnTo>
                  <a:lnTo>
                    <a:pt x="32258" y="169820"/>
                  </a:lnTo>
                  <a:lnTo>
                    <a:pt x="34358" y="153141"/>
                  </a:lnTo>
                  <a:lnTo>
                    <a:pt x="36315" y="136190"/>
                  </a:lnTo>
                  <a:lnTo>
                    <a:pt x="37933" y="119056"/>
                  </a:lnTo>
                  <a:lnTo>
                    <a:pt x="39341" y="101959"/>
                  </a:lnTo>
                  <a:lnTo>
                    <a:pt x="40894" y="85247"/>
                  </a:lnTo>
                  <a:lnTo>
                    <a:pt x="42790" y="69083"/>
                  </a:lnTo>
                  <a:lnTo>
                    <a:pt x="45064" y="53617"/>
                  </a:lnTo>
                  <a:lnTo>
                    <a:pt x="47669" y="39071"/>
                  </a:lnTo>
                  <a:lnTo>
                    <a:pt x="50540" y="25494"/>
                  </a:lnTo>
                  <a:lnTo>
                    <a:pt x="53797" y="13585"/>
                  </a:lnTo>
                  <a:lnTo>
                    <a:pt x="58482" y="4910"/>
                  </a:lnTo>
                  <a:lnTo>
                    <a:pt x="64922" y="413"/>
                  </a:lnTo>
                  <a:lnTo>
                    <a:pt x="71719" y="0"/>
                  </a:lnTo>
                  <a:lnTo>
                    <a:pt x="78470" y="2852"/>
                  </a:lnTo>
                  <a:lnTo>
                    <a:pt x="85030" y="8094"/>
                  </a:lnTo>
                  <a:lnTo>
                    <a:pt x="91144" y="15019"/>
                  </a:lnTo>
                  <a:lnTo>
                    <a:pt x="96705" y="23113"/>
                  </a:lnTo>
                  <a:lnTo>
                    <a:pt x="101744" y="32169"/>
                  </a:lnTo>
                  <a:lnTo>
                    <a:pt x="106353" y="42241"/>
                  </a:lnTo>
                  <a:lnTo>
                    <a:pt x="110637" y="53276"/>
                  </a:lnTo>
                  <a:lnTo>
                    <a:pt x="114683" y="64961"/>
                  </a:lnTo>
                  <a:lnTo>
                    <a:pt x="118559" y="76806"/>
                  </a:lnTo>
                  <a:lnTo>
                    <a:pt x="122319" y="88519"/>
                  </a:lnTo>
                  <a:lnTo>
                    <a:pt x="125997" y="100165"/>
                  </a:lnTo>
                  <a:lnTo>
                    <a:pt x="129620" y="112051"/>
                  </a:lnTo>
                  <a:lnTo>
                    <a:pt x="133206" y="124340"/>
                  </a:lnTo>
                  <a:lnTo>
                    <a:pt x="136766" y="136883"/>
                  </a:lnTo>
                  <a:lnTo>
                    <a:pt x="140310" y="149309"/>
                  </a:lnTo>
                  <a:lnTo>
                    <a:pt x="143842" y="161412"/>
                  </a:lnTo>
                  <a:lnTo>
                    <a:pt x="147367" y="173150"/>
                  </a:lnTo>
                  <a:lnTo>
                    <a:pt x="150887" y="184566"/>
                  </a:lnTo>
                  <a:lnTo>
                    <a:pt x="154408" y="195730"/>
                  </a:lnTo>
                  <a:lnTo>
                    <a:pt x="158095" y="206873"/>
                  </a:lnTo>
                  <a:lnTo>
                    <a:pt x="162256" y="218353"/>
                  </a:lnTo>
                  <a:lnTo>
                    <a:pt x="167016" y="230346"/>
                  </a:lnTo>
                  <a:lnTo>
                    <a:pt x="172180" y="243013"/>
                  </a:lnTo>
                  <a:lnTo>
                    <a:pt x="177339" y="256581"/>
                  </a:lnTo>
                  <a:lnTo>
                    <a:pt x="182256" y="271074"/>
                  </a:lnTo>
                  <a:lnTo>
                    <a:pt x="187032" y="286043"/>
                  </a:lnTo>
                  <a:lnTo>
                    <a:pt x="191998" y="300705"/>
                  </a:lnTo>
                  <a:lnTo>
                    <a:pt x="197334" y="314636"/>
                  </a:lnTo>
                  <a:lnTo>
                    <a:pt x="202901" y="327768"/>
                  </a:lnTo>
                  <a:lnTo>
                    <a:pt x="208338" y="340200"/>
                  </a:lnTo>
                  <a:lnTo>
                    <a:pt x="213437" y="352077"/>
                  </a:lnTo>
                  <a:lnTo>
                    <a:pt x="218011" y="363472"/>
                  </a:lnTo>
                  <a:lnTo>
                    <a:pt x="222267" y="375703"/>
                  </a:lnTo>
                  <a:lnTo>
                    <a:pt x="226573" y="392084"/>
                  </a:lnTo>
                  <a:lnTo>
                    <a:pt x="231627" y="418203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57692" y="5001890"/>
              <a:ext cx="147400" cy="25666"/>
            </a:xfrm>
            <a:custGeom>
              <a:avLst/>
              <a:gdLst/>
              <a:ahLst/>
              <a:cxnLst/>
              <a:rect l="0" t="0" r="0" b="0"/>
              <a:pathLst>
                <a:path w="147400" h="25666">
                  <a:moveTo>
                    <a:pt x="147399" y="4608"/>
                  </a:moveTo>
                  <a:lnTo>
                    <a:pt x="135731" y="1808"/>
                  </a:lnTo>
                  <a:lnTo>
                    <a:pt x="125243" y="306"/>
                  </a:lnTo>
                  <a:lnTo>
                    <a:pt x="114941" y="0"/>
                  </a:lnTo>
                  <a:lnTo>
                    <a:pt x="104639" y="679"/>
                  </a:lnTo>
                  <a:lnTo>
                    <a:pt x="94296" y="2147"/>
                  </a:lnTo>
                  <a:lnTo>
                    <a:pt x="83906" y="4216"/>
                  </a:lnTo>
                  <a:lnTo>
                    <a:pt x="73478" y="6725"/>
                  </a:lnTo>
                  <a:lnTo>
                    <a:pt x="63020" y="9548"/>
                  </a:lnTo>
                  <a:lnTo>
                    <a:pt x="52549" y="12586"/>
                  </a:lnTo>
                  <a:lnTo>
                    <a:pt x="42335" y="15618"/>
                  </a:lnTo>
                  <a:lnTo>
                    <a:pt x="31785" y="18594"/>
                  </a:lnTo>
                  <a:lnTo>
                    <a:pt x="18855" y="2177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52490" y="4848570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114675" y="67"/>
                  </a:lnTo>
                  <a:lnTo>
                    <a:pt x="104185" y="708"/>
                  </a:lnTo>
                  <a:lnTo>
                    <a:pt x="93879" y="2004"/>
                  </a:lnTo>
                  <a:lnTo>
                    <a:pt x="83405" y="3864"/>
                  </a:lnTo>
                  <a:lnTo>
                    <a:pt x="72413" y="6180"/>
                  </a:lnTo>
                  <a:lnTo>
                    <a:pt x="60784" y="8842"/>
                  </a:lnTo>
                  <a:lnTo>
                    <a:pt x="48974" y="11604"/>
                  </a:lnTo>
                  <a:lnTo>
                    <a:pt x="36653" y="14362"/>
                  </a:lnTo>
                  <a:lnTo>
                    <a:pt x="2161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801128" y="5633535"/>
            <a:ext cx="715806" cy="705411"/>
            <a:chOff x="4801128" y="5633535"/>
            <a:chExt cx="715806" cy="705411"/>
          </a:xfrm>
        </p:grpSpPr>
        <p:sp>
          <p:nvSpPr>
            <p:cNvPr id="56" name="Freeform 55"/>
            <p:cNvSpPr/>
            <p:nvPr/>
          </p:nvSpPr>
          <p:spPr>
            <a:xfrm>
              <a:off x="4801128" y="5633535"/>
              <a:ext cx="231494" cy="705411"/>
            </a:xfrm>
            <a:custGeom>
              <a:avLst/>
              <a:gdLst/>
              <a:ahLst/>
              <a:cxnLst/>
              <a:rect l="0" t="0" r="0" b="0"/>
              <a:pathLst>
                <a:path w="231494" h="705411">
                  <a:moveTo>
                    <a:pt x="10395" y="705410"/>
                  </a:moveTo>
                  <a:lnTo>
                    <a:pt x="7595" y="693742"/>
                  </a:lnTo>
                  <a:lnTo>
                    <a:pt x="6093" y="683253"/>
                  </a:lnTo>
                  <a:lnTo>
                    <a:pt x="5782" y="672942"/>
                  </a:lnTo>
                  <a:lnTo>
                    <a:pt x="6289" y="662295"/>
                  </a:lnTo>
                  <a:lnTo>
                    <a:pt x="7108" y="650655"/>
                  </a:lnTo>
                  <a:lnTo>
                    <a:pt x="7924" y="637758"/>
                  </a:lnTo>
                  <a:lnTo>
                    <a:pt x="8608" y="623679"/>
                  </a:lnTo>
                  <a:lnTo>
                    <a:pt x="9134" y="608628"/>
                  </a:lnTo>
                  <a:lnTo>
                    <a:pt x="9520" y="592827"/>
                  </a:lnTo>
                  <a:lnTo>
                    <a:pt x="9795" y="576150"/>
                  </a:lnTo>
                  <a:lnTo>
                    <a:pt x="9987" y="558139"/>
                  </a:lnTo>
                  <a:lnTo>
                    <a:pt x="10119" y="538651"/>
                  </a:lnTo>
                  <a:lnTo>
                    <a:pt x="10209" y="517835"/>
                  </a:lnTo>
                  <a:lnTo>
                    <a:pt x="10270" y="495952"/>
                  </a:lnTo>
                  <a:lnTo>
                    <a:pt x="10306" y="473270"/>
                  </a:lnTo>
                  <a:lnTo>
                    <a:pt x="10162" y="450175"/>
                  </a:lnTo>
                  <a:lnTo>
                    <a:pt x="9532" y="427145"/>
                  </a:lnTo>
                  <a:lnTo>
                    <a:pt x="8295" y="404444"/>
                  </a:lnTo>
                  <a:lnTo>
                    <a:pt x="6651" y="382456"/>
                  </a:lnTo>
                  <a:lnTo>
                    <a:pt x="5008" y="361756"/>
                  </a:lnTo>
                  <a:lnTo>
                    <a:pt x="3609" y="342532"/>
                  </a:lnTo>
                  <a:lnTo>
                    <a:pt x="2519" y="324485"/>
                  </a:lnTo>
                  <a:lnTo>
                    <a:pt x="1712" y="307051"/>
                  </a:lnTo>
                  <a:lnTo>
                    <a:pt x="1136" y="289837"/>
                  </a:lnTo>
                  <a:lnTo>
                    <a:pt x="732" y="272814"/>
                  </a:lnTo>
                  <a:lnTo>
                    <a:pt x="452" y="256217"/>
                  </a:lnTo>
                  <a:lnTo>
                    <a:pt x="262" y="240158"/>
                  </a:lnTo>
                  <a:lnTo>
                    <a:pt x="132" y="224608"/>
                  </a:lnTo>
                  <a:lnTo>
                    <a:pt x="45" y="209481"/>
                  </a:lnTo>
                  <a:lnTo>
                    <a:pt x="0" y="194685"/>
                  </a:lnTo>
                  <a:lnTo>
                    <a:pt x="478" y="180462"/>
                  </a:lnTo>
                  <a:lnTo>
                    <a:pt x="2397" y="167356"/>
                  </a:lnTo>
                  <a:lnTo>
                    <a:pt x="6134" y="155572"/>
                  </a:lnTo>
                  <a:lnTo>
                    <a:pt x="11426" y="144844"/>
                  </a:lnTo>
                  <a:lnTo>
                    <a:pt x="17660" y="134639"/>
                  </a:lnTo>
                  <a:lnTo>
                    <a:pt x="24369" y="124588"/>
                  </a:lnTo>
                  <a:lnTo>
                    <a:pt x="31296" y="114683"/>
                  </a:lnTo>
                  <a:lnTo>
                    <a:pt x="38310" y="105172"/>
                  </a:lnTo>
                  <a:lnTo>
                    <a:pt x="45359" y="96176"/>
                  </a:lnTo>
                  <a:lnTo>
                    <a:pt x="52582" y="87677"/>
                  </a:lnTo>
                  <a:lnTo>
                    <a:pt x="60277" y="79589"/>
                  </a:lnTo>
                  <a:lnTo>
                    <a:pt x="68567" y="71816"/>
                  </a:lnTo>
                  <a:lnTo>
                    <a:pt x="77255" y="64275"/>
                  </a:lnTo>
                  <a:lnTo>
                    <a:pt x="85934" y="56898"/>
                  </a:lnTo>
                  <a:lnTo>
                    <a:pt x="94378" y="49639"/>
                  </a:lnTo>
                  <a:lnTo>
                    <a:pt x="103014" y="42628"/>
                  </a:lnTo>
                  <a:lnTo>
                    <a:pt x="112790" y="36146"/>
                  </a:lnTo>
                  <a:lnTo>
                    <a:pt x="124140" y="30306"/>
                  </a:lnTo>
                  <a:lnTo>
                    <a:pt x="136697" y="25064"/>
                  </a:lnTo>
                  <a:lnTo>
                    <a:pt x="149589" y="20307"/>
                  </a:lnTo>
                  <a:lnTo>
                    <a:pt x="162257" y="15926"/>
                  </a:lnTo>
                  <a:lnTo>
                    <a:pt x="174436" y="11970"/>
                  </a:lnTo>
                  <a:lnTo>
                    <a:pt x="187403" y="8264"/>
                  </a:lnTo>
                  <a:lnTo>
                    <a:pt x="204521" y="4478"/>
                  </a:lnTo>
                  <a:lnTo>
                    <a:pt x="231493" y="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32580" y="5991504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20407" y="5801"/>
                  </a:lnTo>
                  <a:lnTo>
                    <a:pt x="114203" y="10725"/>
                  </a:lnTo>
                  <a:lnTo>
                    <a:pt x="107111" y="15233"/>
                  </a:lnTo>
                  <a:lnTo>
                    <a:pt x="99344" y="19626"/>
                  </a:lnTo>
                  <a:lnTo>
                    <a:pt x="91346" y="24288"/>
                  </a:lnTo>
                  <a:lnTo>
                    <a:pt x="83400" y="29398"/>
                  </a:lnTo>
                  <a:lnTo>
                    <a:pt x="75453" y="34803"/>
                  </a:lnTo>
                  <a:lnTo>
                    <a:pt x="67212" y="40127"/>
                  </a:lnTo>
                  <a:lnTo>
                    <a:pt x="58526" y="45151"/>
                  </a:lnTo>
                  <a:lnTo>
                    <a:pt x="49467" y="49874"/>
                  </a:lnTo>
                  <a:lnTo>
                    <a:pt x="39149" y="54988"/>
                  </a:lnTo>
                  <a:lnTo>
                    <a:pt x="24427" y="6205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65493" y="5738821"/>
              <a:ext cx="251399" cy="550195"/>
            </a:xfrm>
            <a:custGeom>
              <a:avLst/>
              <a:gdLst/>
              <a:ahLst/>
              <a:cxnLst/>
              <a:rect l="0" t="0" r="0" b="0"/>
              <a:pathLst>
                <a:path w="251399" h="550195">
                  <a:moveTo>
                    <a:pt x="30299" y="0"/>
                  </a:moveTo>
                  <a:lnTo>
                    <a:pt x="27432" y="11734"/>
                  </a:lnTo>
                  <a:lnTo>
                    <a:pt x="25291" y="22864"/>
                  </a:lnTo>
                  <a:lnTo>
                    <a:pt x="23683" y="34471"/>
                  </a:lnTo>
                  <a:lnTo>
                    <a:pt x="22330" y="46978"/>
                  </a:lnTo>
                  <a:lnTo>
                    <a:pt x="20833" y="60934"/>
                  </a:lnTo>
                  <a:lnTo>
                    <a:pt x="18986" y="76497"/>
                  </a:lnTo>
                  <a:lnTo>
                    <a:pt x="16920" y="93500"/>
                  </a:lnTo>
                  <a:lnTo>
                    <a:pt x="14987" y="111658"/>
                  </a:lnTo>
                  <a:lnTo>
                    <a:pt x="13391" y="130685"/>
                  </a:lnTo>
                  <a:lnTo>
                    <a:pt x="12168" y="150340"/>
                  </a:lnTo>
                  <a:lnTo>
                    <a:pt x="11271" y="170440"/>
                  </a:lnTo>
                  <a:lnTo>
                    <a:pt x="10633" y="190837"/>
                  </a:lnTo>
                  <a:lnTo>
                    <a:pt x="10189" y="211110"/>
                  </a:lnTo>
                  <a:lnTo>
                    <a:pt x="9883" y="230575"/>
                  </a:lnTo>
                  <a:lnTo>
                    <a:pt x="9674" y="248936"/>
                  </a:lnTo>
                  <a:lnTo>
                    <a:pt x="9533" y="266554"/>
                  </a:lnTo>
                  <a:lnTo>
                    <a:pt x="9437" y="284226"/>
                  </a:lnTo>
                  <a:lnTo>
                    <a:pt x="9373" y="302418"/>
                  </a:lnTo>
                  <a:lnTo>
                    <a:pt x="9330" y="321249"/>
                  </a:lnTo>
                  <a:lnTo>
                    <a:pt x="9301" y="340664"/>
                  </a:lnTo>
                  <a:lnTo>
                    <a:pt x="9276" y="360533"/>
                  </a:lnTo>
                  <a:lnTo>
                    <a:pt x="9091" y="380250"/>
                  </a:lnTo>
                  <a:lnTo>
                    <a:pt x="8434" y="398795"/>
                  </a:lnTo>
                  <a:lnTo>
                    <a:pt x="7180" y="415714"/>
                  </a:lnTo>
                  <a:lnTo>
                    <a:pt x="5524" y="431377"/>
                  </a:lnTo>
                  <a:lnTo>
                    <a:pt x="3873" y="446664"/>
                  </a:lnTo>
                  <a:lnTo>
                    <a:pt x="2468" y="462135"/>
                  </a:lnTo>
                  <a:lnTo>
                    <a:pt x="1374" y="477835"/>
                  </a:lnTo>
                  <a:lnTo>
                    <a:pt x="565" y="493470"/>
                  </a:lnTo>
                  <a:lnTo>
                    <a:pt x="0" y="508824"/>
                  </a:lnTo>
                  <a:lnTo>
                    <a:pt x="113" y="523035"/>
                  </a:lnTo>
                  <a:lnTo>
                    <a:pt x="1779" y="534594"/>
                  </a:lnTo>
                  <a:lnTo>
                    <a:pt x="5347" y="542906"/>
                  </a:lnTo>
                  <a:lnTo>
                    <a:pt x="10694" y="548025"/>
                  </a:lnTo>
                  <a:lnTo>
                    <a:pt x="17495" y="550194"/>
                  </a:lnTo>
                  <a:lnTo>
                    <a:pt x="25409" y="549883"/>
                  </a:lnTo>
                  <a:lnTo>
                    <a:pt x="34298" y="547799"/>
                  </a:lnTo>
                  <a:lnTo>
                    <a:pt x="44233" y="544749"/>
                  </a:lnTo>
                  <a:lnTo>
                    <a:pt x="55170" y="541269"/>
                  </a:lnTo>
                  <a:lnTo>
                    <a:pt x="66954" y="537635"/>
                  </a:lnTo>
                  <a:lnTo>
                    <a:pt x="79395" y="533970"/>
                  </a:lnTo>
                  <a:lnTo>
                    <a:pt x="92321" y="530325"/>
                  </a:lnTo>
                  <a:lnTo>
                    <a:pt x="105595" y="526877"/>
                  </a:lnTo>
                  <a:lnTo>
                    <a:pt x="119112" y="523933"/>
                  </a:lnTo>
                  <a:lnTo>
                    <a:pt x="132797" y="521617"/>
                  </a:lnTo>
                  <a:lnTo>
                    <a:pt x="146596" y="519890"/>
                  </a:lnTo>
                  <a:lnTo>
                    <a:pt x="160475" y="518648"/>
                  </a:lnTo>
                  <a:lnTo>
                    <a:pt x="174397" y="517775"/>
                  </a:lnTo>
                  <a:lnTo>
                    <a:pt x="188124" y="517170"/>
                  </a:lnTo>
                  <a:lnTo>
                    <a:pt x="202770" y="516689"/>
                  </a:lnTo>
                  <a:lnTo>
                    <a:pt x="221859" y="516288"/>
                  </a:lnTo>
                  <a:lnTo>
                    <a:pt x="251398" y="515896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01119" y="5970447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146" y="68"/>
                  </a:lnTo>
                  <a:lnTo>
                    <a:pt x="93656" y="707"/>
                  </a:lnTo>
                  <a:lnTo>
                    <a:pt x="83354" y="2004"/>
                  </a:lnTo>
                  <a:lnTo>
                    <a:pt x="73053" y="3864"/>
                  </a:lnTo>
                  <a:lnTo>
                    <a:pt x="62710" y="6180"/>
                  </a:lnTo>
                  <a:lnTo>
                    <a:pt x="52330" y="8847"/>
                  </a:lnTo>
                  <a:lnTo>
                    <a:pt x="42181" y="11811"/>
                  </a:lnTo>
                  <a:lnTo>
                    <a:pt x="31686" y="15470"/>
                  </a:lnTo>
                  <a:lnTo>
                    <a:pt x="18805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001243" y="6705495"/>
            <a:ext cx="48506" cy="32744"/>
          </a:xfrm>
          <a:custGeom>
            <a:avLst/>
            <a:gdLst/>
            <a:ahLst/>
            <a:cxnLst/>
            <a:rect l="0" t="0" r="0" b="0"/>
            <a:pathLst>
              <a:path w="48506" h="32744">
                <a:moveTo>
                  <a:pt x="48505" y="0"/>
                </a:moveTo>
                <a:lnTo>
                  <a:pt x="42135" y="4332"/>
                </a:lnTo>
                <a:lnTo>
                  <a:pt x="0" y="327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601160" y="1174358"/>
            <a:ext cx="1610862" cy="563930"/>
            <a:chOff x="5601160" y="1174358"/>
            <a:chExt cx="1610862" cy="563930"/>
          </a:xfrm>
        </p:grpSpPr>
        <p:sp>
          <p:nvSpPr>
            <p:cNvPr id="62" name="Freeform 61"/>
            <p:cNvSpPr/>
            <p:nvPr/>
          </p:nvSpPr>
          <p:spPr>
            <a:xfrm>
              <a:off x="5748559" y="1252891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5" y="122227"/>
                  </a:lnTo>
                  <a:lnTo>
                    <a:pt x="178" y="136452"/>
                  </a:lnTo>
                  <a:lnTo>
                    <a:pt x="826" y="150622"/>
                  </a:lnTo>
                  <a:lnTo>
                    <a:pt x="2075" y="164765"/>
                  </a:lnTo>
                  <a:lnTo>
                    <a:pt x="3728" y="179385"/>
                  </a:lnTo>
                  <a:lnTo>
                    <a:pt x="5376" y="195411"/>
                  </a:lnTo>
                  <a:lnTo>
                    <a:pt x="6779" y="213228"/>
                  </a:lnTo>
                  <a:lnTo>
                    <a:pt x="7871" y="232417"/>
                  </a:lnTo>
                  <a:lnTo>
                    <a:pt x="8679" y="252061"/>
                  </a:lnTo>
                  <a:lnTo>
                    <a:pt x="9257" y="271565"/>
                  </a:lnTo>
                  <a:lnTo>
                    <a:pt x="9662" y="290540"/>
                  </a:lnTo>
                  <a:lnTo>
                    <a:pt x="9942" y="308654"/>
                  </a:lnTo>
                  <a:lnTo>
                    <a:pt x="10133" y="325832"/>
                  </a:lnTo>
                  <a:lnTo>
                    <a:pt x="10263" y="342179"/>
                  </a:lnTo>
                  <a:lnTo>
                    <a:pt x="10350" y="357865"/>
                  </a:lnTo>
                  <a:lnTo>
                    <a:pt x="10409" y="373037"/>
                  </a:lnTo>
                  <a:lnTo>
                    <a:pt x="10449" y="387228"/>
                  </a:lnTo>
                  <a:lnTo>
                    <a:pt x="10480" y="400758"/>
                  </a:lnTo>
                  <a:lnTo>
                    <a:pt x="10505" y="414819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01160" y="1227071"/>
              <a:ext cx="421141" cy="511217"/>
            </a:xfrm>
            <a:custGeom>
              <a:avLst/>
              <a:gdLst/>
              <a:ahLst/>
              <a:cxnLst/>
              <a:rect l="0" t="0" r="0" b="0"/>
              <a:pathLst>
                <a:path w="421141" h="511217">
                  <a:moveTo>
                    <a:pt x="0" y="88991"/>
                  </a:moveTo>
                  <a:lnTo>
                    <a:pt x="5935" y="80256"/>
                  </a:lnTo>
                  <a:lnTo>
                    <a:pt x="12139" y="72550"/>
                  </a:lnTo>
                  <a:lnTo>
                    <a:pt x="19235" y="65148"/>
                  </a:lnTo>
                  <a:lnTo>
                    <a:pt x="27175" y="57887"/>
                  </a:lnTo>
                  <a:lnTo>
                    <a:pt x="35822" y="50708"/>
                  </a:lnTo>
                  <a:lnTo>
                    <a:pt x="45017" y="43583"/>
                  </a:lnTo>
                  <a:lnTo>
                    <a:pt x="54616" y="36492"/>
                  </a:lnTo>
                  <a:lnTo>
                    <a:pt x="64506" y="29425"/>
                  </a:lnTo>
                  <a:lnTo>
                    <a:pt x="74604" y="22384"/>
                  </a:lnTo>
                  <a:lnTo>
                    <a:pt x="85009" y="15689"/>
                  </a:lnTo>
                  <a:lnTo>
                    <a:pt x="95987" y="9952"/>
                  </a:lnTo>
                  <a:lnTo>
                    <a:pt x="107636" y="5435"/>
                  </a:lnTo>
                  <a:lnTo>
                    <a:pt x="119900" y="2233"/>
                  </a:lnTo>
                  <a:lnTo>
                    <a:pt x="132665" y="452"/>
                  </a:lnTo>
                  <a:lnTo>
                    <a:pt x="145804" y="0"/>
                  </a:lnTo>
                  <a:lnTo>
                    <a:pt x="159051" y="814"/>
                  </a:lnTo>
                  <a:lnTo>
                    <a:pt x="172018" y="2947"/>
                  </a:lnTo>
                  <a:lnTo>
                    <a:pt x="184511" y="6305"/>
                  </a:lnTo>
                  <a:lnTo>
                    <a:pt x="196356" y="10676"/>
                  </a:lnTo>
                  <a:lnTo>
                    <a:pt x="207319" y="15825"/>
                  </a:lnTo>
                  <a:lnTo>
                    <a:pt x="217360" y="21551"/>
                  </a:lnTo>
                  <a:lnTo>
                    <a:pt x="226595" y="27852"/>
                  </a:lnTo>
                  <a:lnTo>
                    <a:pt x="235193" y="34913"/>
                  </a:lnTo>
                  <a:lnTo>
                    <a:pt x="243310" y="42775"/>
                  </a:lnTo>
                  <a:lnTo>
                    <a:pt x="250916" y="51343"/>
                  </a:lnTo>
                  <a:lnTo>
                    <a:pt x="257805" y="60473"/>
                  </a:lnTo>
                  <a:lnTo>
                    <a:pt x="263922" y="70028"/>
                  </a:lnTo>
                  <a:lnTo>
                    <a:pt x="269353" y="80054"/>
                  </a:lnTo>
                  <a:lnTo>
                    <a:pt x="274235" y="90770"/>
                  </a:lnTo>
                  <a:lnTo>
                    <a:pt x="278701" y="102244"/>
                  </a:lnTo>
                  <a:lnTo>
                    <a:pt x="282701" y="114560"/>
                  </a:lnTo>
                  <a:lnTo>
                    <a:pt x="286015" y="127891"/>
                  </a:lnTo>
                  <a:lnTo>
                    <a:pt x="288579" y="142229"/>
                  </a:lnTo>
                  <a:lnTo>
                    <a:pt x="290471" y="157264"/>
                  </a:lnTo>
                  <a:lnTo>
                    <a:pt x="291823" y="172503"/>
                  </a:lnTo>
                  <a:lnTo>
                    <a:pt x="292766" y="187635"/>
                  </a:lnTo>
                  <a:lnTo>
                    <a:pt x="293247" y="202388"/>
                  </a:lnTo>
                  <a:lnTo>
                    <a:pt x="293046" y="216447"/>
                  </a:lnTo>
                  <a:lnTo>
                    <a:pt x="292091" y="229717"/>
                  </a:lnTo>
                  <a:lnTo>
                    <a:pt x="290298" y="242272"/>
                  </a:lnTo>
                  <a:lnTo>
                    <a:pt x="287491" y="254252"/>
                  </a:lnTo>
                  <a:lnTo>
                    <a:pt x="283674" y="265792"/>
                  </a:lnTo>
                  <a:lnTo>
                    <a:pt x="278993" y="276850"/>
                  </a:lnTo>
                  <a:lnTo>
                    <a:pt x="273634" y="287211"/>
                  </a:lnTo>
                  <a:lnTo>
                    <a:pt x="267767" y="296812"/>
                  </a:lnTo>
                  <a:lnTo>
                    <a:pt x="261371" y="305736"/>
                  </a:lnTo>
                  <a:lnTo>
                    <a:pt x="254247" y="314116"/>
                  </a:lnTo>
                  <a:lnTo>
                    <a:pt x="246338" y="322079"/>
                  </a:lnTo>
                  <a:lnTo>
                    <a:pt x="237569" y="329410"/>
                  </a:lnTo>
                  <a:lnTo>
                    <a:pt x="227772" y="335582"/>
                  </a:lnTo>
                  <a:lnTo>
                    <a:pt x="216979" y="340386"/>
                  </a:lnTo>
                  <a:lnTo>
                    <a:pt x="206150" y="343415"/>
                  </a:lnTo>
                  <a:lnTo>
                    <a:pt x="196883" y="343113"/>
                  </a:lnTo>
                  <a:lnTo>
                    <a:pt x="191401" y="340295"/>
                  </a:lnTo>
                  <a:lnTo>
                    <a:pt x="191018" y="338982"/>
                  </a:lnTo>
                  <a:lnTo>
                    <a:pt x="193676" y="340558"/>
                  </a:lnTo>
                  <a:lnTo>
                    <a:pt x="197996" y="344731"/>
                  </a:lnTo>
                  <a:lnTo>
                    <a:pt x="203295" y="350865"/>
                  </a:lnTo>
                  <a:lnTo>
                    <a:pt x="209201" y="358394"/>
                  </a:lnTo>
                  <a:lnTo>
                    <a:pt x="215493" y="366885"/>
                  </a:lnTo>
                  <a:lnTo>
                    <a:pt x="222034" y="375870"/>
                  </a:lnTo>
                  <a:lnTo>
                    <a:pt x="228738" y="384828"/>
                  </a:lnTo>
                  <a:lnTo>
                    <a:pt x="235549" y="393490"/>
                  </a:lnTo>
                  <a:lnTo>
                    <a:pt x="242429" y="401952"/>
                  </a:lnTo>
                  <a:lnTo>
                    <a:pt x="249357" y="410555"/>
                  </a:lnTo>
                  <a:lnTo>
                    <a:pt x="256315" y="419496"/>
                  </a:lnTo>
                  <a:lnTo>
                    <a:pt x="263294" y="428808"/>
                  </a:lnTo>
                  <a:lnTo>
                    <a:pt x="270286" y="438446"/>
                  </a:lnTo>
                  <a:lnTo>
                    <a:pt x="277292" y="448337"/>
                  </a:lnTo>
                  <a:lnTo>
                    <a:pt x="284471" y="458251"/>
                  </a:lnTo>
                  <a:lnTo>
                    <a:pt x="292131" y="467827"/>
                  </a:lnTo>
                  <a:lnTo>
                    <a:pt x="300397" y="476890"/>
                  </a:lnTo>
                  <a:lnTo>
                    <a:pt x="309239" y="485280"/>
                  </a:lnTo>
                  <a:lnTo>
                    <a:pt x="318552" y="492769"/>
                  </a:lnTo>
                  <a:lnTo>
                    <a:pt x="328230" y="499315"/>
                  </a:lnTo>
                  <a:lnTo>
                    <a:pt x="338339" y="504711"/>
                  </a:lnTo>
                  <a:lnTo>
                    <a:pt x="349110" y="508513"/>
                  </a:lnTo>
                  <a:lnTo>
                    <a:pt x="360602" y="510626"/>
                  </a:lnTo>
                  <a:lnTo>
                    <a:pt x="372324" y="511216"/>
                  </a:lnTo>
                  <a:lnTo>
                    <a:pt x="384582" y="510492"/>
                  </a:lnTo>
                  <a:lnTo>
                    <a:pt x="399567" y="507272"/>
                  </a:lnTo>
                  <a:lnTo>
                    <a:pt x="421140" y="4996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59129" y="153716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2" y="36462"/>
                  </a:lnTo>
                  <a:lnTo>
                    <a:pt x="7793" y="50310"/>
                  </a:lnTo>
                  <a:lnTo>
                    <a:pt x="8641" y="64638"/>
                  </a:lnTo>
                  <a:lnTo>
                    <a:pt x="9239" y="79098"/>
                  </a:lnTo>
                  <a:lnTo>
                    <a:pt x="9654" y="93311"/>
                  </a:lnTo>
                  <a:lnTo>
                    <a:pt x="9983" y="108396"/>
                  </a:lnTo>
                  <a:lnTo>
                    <a:pt x="10258" y="127910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69658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45259" y="1461361"/>
              <a:ext cx="145498" cy="220489"/>
            </a:xfrm>
            <a:custGeom>
              <a:avLst/>
              <a:gdLst/>
              <a:ahLst/>
              <a:cxnLst/>
              <a:rect l="0" t="0" r="0" b="0"/>
              <a:pathLst>
                <a:path w="145498" h="220489">
                  <a:moveTo>
                    <a:pt x="113912" y="23157"/>
                  </a:moveTo>
                  <a:lnTo>
                    <a:pt x="107977" y="17356"/>
                  </a:lnTo>
                  <a:lnTo>
                    <a:pt x="101773" y="12432"/>
                  </a:lnTo>
                  <a:lnTo>
                    <a:pt x="94677" y="7938"/>
                  </a:lnTo>
                  <a:lnTo>
                    <a:pt x="86737" y="4063"/>
                  </a:lnTo>
                  <a:lnTo>
                    <a:pt x="78090" y="1346"/>
                  </a:lnTo>
                  <a:lnTo>
                    <a:pt x="68900" y="0"/>
                  </a:lnTo>
                  <a:lnTo>
                    <a:pt x="59473" y="245"/>
                  </a:lnTo>
                  <a:lnTo>
                    <a:pt x="50232" y="2459"/>
                  </a:lnTo>
                  <a:lnTo>
                    <a:pt x="41396" y="6655"/>
                  </a:lnTo>
                  <a:lnTo>
                    <a:pt x="33162" y="12557"/>
                  </a:lnTo>
                  <a:lnTo>
                    <a:pt x="25777" y="19799"/>
                  </a:lnTo>
                  <a:lnTo>
                    <a:pt x="19296" y="28040"/>
                  </a:lnTo>
                  <a:lnTo>
                    <a:pt x="13775" y="37163"/>
                  </a:lnTo>
                  <a:lnTo>
                    <a:pt x="9355" y="47263"/>
                  </a:lnTo>
                  <a:lnTo>
                    <a:pt x="6010" y="58316"/>
                  </a:lnTo>
                  <a:lnTo>
                    <a:pt x="3576" y="70177"/>
                  </a:lnTo>
                  <a:lnTo>
                    <a:pt x="1850" y="82671"/>
                  </a:lnTo>
                  <a:lnTo>
                    <a:pt x="653" y="95629"/>
                  </a:lnTo>
                  <a:lnTo>
                    <a:pt x="0" y="108754"/>
                  </a:lnTo>
                  <a:lnTo>
                    <a:pt x="86" y="121639"/>
                  </a:lnTo>
                  <a:lnTo>
                    <a:pt x="962" y="134082"/>
                  </a:lnTo>
                  <a:lnTo>
                    <a:pt x="2703" y="146064"/>
                  </a:lnTo>
                  <a:lnTo>
                    <a:pt x="5475" y="157650"/>
                  </a:lnTo>
                  <a:lnTo>
                    <a:pt x="9268" y="168923"/>
                  </a:lnTo>
                  <a:lnTo>
                    <a:pt x="13934" y="179800"/>
                  </a:lnTo>
                  <a:lnTo>
                    <a:pt x="19284" y="190039"/>
                  </a:lnTo>
                  <a:lnTo>
                    <a:pt x="25147" y="199545"/>
                  </a:lnTo>
                  <a:lnTo>
                    <a:pt x="31712" y="207895"/>
                  </a:lnTo>
                  <a:lnTo>
                    <a:pt x="39482" y="214293"/>
                  </a:lnTo>
                  <a:lnTo>
                    <a:pt x="48637" y="218476"/>
                  </a:lnTo>
                  <a:lnTo>
                    <a:pt x="59058" y="220488"/>
                  </a:lnTo>
                  <a:lnTo>
                    <a:pt x="70502" y="220407"/>
                  </a:lnTo>
                  <a:lnTo>
                    <a:pt x="82706" y="218508"/>
                  </a:lnTo>
                  <a:lnTo>
                    <a:pt x="95044" y="215274"/>
                  </a:lnTo>
                  <a:lnTo>
                    <a:pt x="107846" y="210889"/>
                  </a:lnTo>
                  <a:lnTo>
                    <a:pt x="123350" y="203855"/>
                  </a:lnTo>
                  <a:lnTo>
                    <a:pt x="145497" y="191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22341" y="1242362"/>
              <a:ext cx="150993" cy="452727"/>
            </a:xfrm>
            <a:custGeom>
              <a:avLst/>
              <a:gdLst/>
              <a:ahLst/>
              <a:cxnLst/>
              <a:rect l="0" t="0" r="0" b="0"/>
              <a:pathLst>
                <a:path w="150993" h="45272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9" y="74419"/>
                  </a:lnTo>
                  <a:lnTo>
                    <a:pt x="3905" y="89596"/>
                  </a:lnTo>
                  <a:lnTo>
                    <a:pt x="6202" y="105458"/>
                  </a:lnTo>
                  <a:lnTo>
                    <a:pt x="8853" y="121829"/>
                  </a:lnTo>
                  <a:lnTo>
                    <a:pt x="11599" y="138567"/>
                  </a:lnTo>
                  <a:lnTo>
                    <a:pt x="14055" y="155561"/>
                  </a:lnTo>
                  <a:lnTo>
                    <a:pt x="16041" y="172734"/>
                  </a:lnTo>
                  <a:lnTo>
                    <a:pt x="17711" y="190028"/>
                  </a:lnTo>
                  <a:lnTo>
                    <a:pt x="19447" y="207406"/>
                  </a:lnTo>
                  <a:lnTo>
                    <a:pt x="21465" y="224839"/>
                  </a:lnTo>
                  <a:lnTo>
                    <a:pt x="23652" y="242310"/>
                  </a:lnTo>
                  <a:lnTo>
                    <a:pt x="25667" y="259806"/>
                  </a:lnTo>
                  <a:lnTo>
                    <a:pt x="27320" y="277315"/>
                  </a:lnTo>
                  <a:lnTo>
                    <a:pt x="28582" y="294667"/>
                  </a:lnTo>
                  <a:lnTo>
                    <a:pt x="29504" y="311551"/>
                  </a:lnTo>
                  <a:lnTo>
                    <a:pt x="30159" y="327835"/>
                  </a:lnTo>
                  <a:lnTo>
                    <a:pt x="30616" y="343550"/>
                  </a:lnTo>
                  <a:lnTo>
                    <a:pt x="30930" y="358796"/>
                  </a:lnTo>
                  <a:lnTo>
                    <a:pt x="31116" y="373588"/>
                  </a:lnTo>
                  <a:lnTo>
                    <a:pt x="30245" y="384611"/>
                  </a:lnTo>
                  <a:lnTo>
                    <a:pt x="27955" y="387781"/>
                  </a:lnTo>
                  <a:lnTo>
                    <a:pt x="25806" y="384648"/>
                  </a:lnTo>
                  <a:lnTo>
                    <a:pt x="24408" y="377441"/>
                  </a:lnTo>
                  <a:lnTo>
                    <a:pt x="23989" y="367705"/>
                  </a:lnTo>
                  <a:lnTo>
                    <a:pt x="24533" y="356407"/>
                  </a:lnTo>
                  <a:lnTo>
                    <a:pt x="25888" y="344300"/>
                  </a:lnTo>
                  <a:lnTo>
                    <a:pt x="27874" y="332048"/>
                  </a:lnTo>
                  <a:lnTo>
                    <a:pt x="30333" y="320015"/>
                  </a:lnTo>
                  <a:lnTo>
                    <a:pt x="33460" y="308635"/>
                  </a:lnTo>
                  <a:lnTo>
                    <a:pt x="37770" y="298511"/>
                  </a:lnTo>
                  <a:lnTo>
                    <a:pt x="43450" y="289861"/>
                  </a:lnTo>
                  <a:lnTo>
                    <a:pt x="50384" y="283051"/>
                  </a:lnTo>
                  <a:lnTo>
                    <a:pt x="58334" y="278749"/>
                  </a:lnTo>
                  <a:lnTo>
                    <a:pt x="67049" y="277078"/>
                  </a:lnTo>
                  <a:lnTo>
                    <a:pt x="76154" y="277718"/>
                  </a:lnTo>
                  <a:lnTo>
                    <a:pt x="85179" y="280190"/>
                  </a:lnTo>
                  <a:lnTo>
                    <a:pt x="93868" y="284036"/>
                  </a:lnTo>
                  <a:lnTo>
                    <a:pt x="102005" y="289038"/>
                  </a:lnTo>
                  <a:lnTo>
                    <a:pt x="109324" y="295209"/>
                  </a:lnTo>
                  <a:lnTo>
                    <a:pt x="115766" y="302471"/>
                  </a:lnTo>
                  <a:lnTo>
                    <a:pt x="121432" y="310804"/>
                  </a:lnTo>
                  <a:lnTo>
                    <a:pt x="126480" y="320307"/>
                  </a:lnTo>
                  <a:lnTo>
                    <a:pt x="131060" y="330925"/>
                  </a:lnTo>
                  <a:lnTo>
                    <a:pt x="135138" y="342481"/>
                  </a:lnTo>
                  <a:lnTo>
                    <a:pt x="138506" y="354762"/>
                  </a:lnTo>
                  <a:lnTo>
                    <a:pt x="141111" y="367574"/>
                  </a:lnTo>
                  <a:lnTo>
                    <a:pt x="143199" y="380600"/>
                  </a:lnTo>
                  <a:lnTo>
                    <a:pt x="145217" y="393418"/>
                  </a:lnTo>
                  <a:lnTo>
                    <a:pt x="147420" y="405802"/>
                  </a:lnTo>
                  <a:lnTo>
                    <a:pt x="149541" y="417274"/>
                  </a:lnTo>
                  <a:lnTo>
                    <a:pt x="150992" y="428143"/>
                  </a:lnTo>
                  <a:lnTo>
                    <a:pt x="150783" y="439359"/>
                  </a:lnTo>
                  <a:lnTo>
                    <a:pt x="14740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22383" y="1523002"/>
              <a:ext cx="221100" cy="182615"/>
            </a:xfrm>
            <a:custGeom>
              <a:avLst/>
              <a:gdLst/>
              <a:ahLst/>
              <a:cxnLst/>
              <a:rect l="0" t="0" r="0" b="0"/>
              <a:pathLst>
                <a:path w="221100" h="182615">
                  <a:moveTo>
                    <a:pt x="0" y="14158"/>
                  </a:moveTo>
                  <a:lnTo>
                    <a:pt x="2867" y="28827"/>
                  </a:lnTo>
                  <a:lnTo>
                    <a:pt x="5009" y="42738"/>
                  </a:lnTo>
                  <a:lnTo>
                    <a:pt x="6616" y="57227"/>
                  </a:lnTo>
                  <a:lnTo>
                    <a:pt x="7970" y="72083"/>
                  </a:lnTo>
                  <a:lnTo>
                    <a:pt x="9466" y="86611"/>
                  </a:lnTo>
                  <a:lnTo>
                    <a:pt x="11313" y="100429"/>
                  </a:lnTo>
                  <a:lnTo>
                    <a:pt x="13379" y="113641"/>
                  </a:lnTo>
                  <a:lnTo>
                    <a:pt x="15312" y="126653"/>
                  </a:lnTo>
                  <a:lnTo>
                    <a:pt x="16912" y="139633"/>
                  </a:lnTo>
                  <a:lnTo>
                    <a:pt x="18240" y="149006"/>
                  </a:lnTo>
                  <a:lnTo>
                    <a:pt x="19331" y="150322"/>
                  </a:lnTo>
                  <a:lnTo>
                    <a:pt x="20052" y="145150"/>
                  </a:lnTo>
                  <a:lnTo>
                    <a:pt x="20476" y="135824"/>
                  </a:lnTo>
                  <a:lnTo>
                    <a:pt x="20717" y="124175"/>
                  </a:lnTo>
                  <a:lnTo>
                    <a:pt x="20855" y="111320"/>
                  </a:lnTo>
                  <a:lnTo>
                    <a:pt x="20935" y="97859"/>
                  </a:lnTo>
                  <a:lnTo>
                    <a:pt x="20981" y="84101"/>
                  </a:lnTo>
                  <a:lnTo>
                    <a:pt x="21019" y="70205"/>
                  </a:lnTo>
                  <a:lnTo>
                    <a:pt x="21382" y="56576"/>
                  </a:lnTo>
                  <a:lnTo>
                    <a:pt x="22689" y="43864"/>
                  </a:lnTo>
                  <a:lnTo>
                    <a:pt x="25207" y="32360"/>
                  </a:lnTo>
                  <a:lnTo>
                    <a:pt x="29036" y="22497"/>
                  </a:lnTo>
                  <a:lnTo>
                    <a:pt x="34280" y="14999"/>
                  </a:lnTo>
                  <a:lnTo>
                    <a:pt x="40843" y="10038"/>
                  </a:lnTo>
                  <a:lnTo>
                    <a:pt x="48333" y="7487"/>
                  </a:lnTo>
                  <a:lnTo>
                    <a:pt x="56191" y="7195"/>
                  </a:lnTo>
                  <a:lnTo>
                    <a:pt x="64057" y="8851"/>
                  </a:lnTo>
                  <a:lnTo>
                    <a:pt x="71624" y="12213"/>
                  </a:lnTo>
                  <a:lnTo>
                    <a:pt x="78552" y="17201"/>
                  </a:lnTo>
                  <a:lnTo>
                    <a:pt x="84728" y="23625"/>
                  </a:lnTo>
                  <a:lnTo>
                    <a:pt x="90214" y="31206"/>
                  </a:lnTo>
                  <a:lnTo>
                    <a:pt x="95140" y="39665"/>
                  </a:lnTo>
                  <a:lnTo>
                    <a:pt x="99639" y="48766"/>
                  </a:lnTo>
                  <a:lnTo>
                    <a:pt x="103663" y="58486"/>
                  </a:lnTo>
                  <a:lnTo>
                    <a:pt x="106994" y="68996"/>
                  </a:lnTo>
                  <a:lnTo>
                    <a:pt x="109595" y="80259"/>
                  </a:lnTo>
                  <a:lnTo>
                    <a:pt x="112409" y="89745"/>
                  </a:lnTo>
                  <a:lnTo>
                    <a:pt x="115962" y="93517"/>
                  </a:lnTo>
                  <a:lnTo>
                    <a:pt x="119051" y="91185"/>
                  </a:lnTo>
                  <a:lnTo>
                    <a:pt x="121353" y="84080"/>
                  </a:lnTo>
                  <a:lnTo>
                    <a:pt x="123306" y="73928"/>
                  </a:lnTo>
                  <a:lnTo>
                    <a:pt x="125707" y="62411"/>
                  </a:lnTo>
                  <a:lnTo>
                    <a:pt x="128964" y="50546"/>
                  </a:lnTo>
                  <a:lnTo>
                    <a:pt x="133121" y="38943"/>
                  </a:lnTo>
                  <a:lnTo>
                    <a:pt x="138054" y="28053"/>
                  </a:lnTo>
                  <a:lnTo>
                    <a:pt x="143599" y="18035"/>
                  </a:lnTo>
                  <a:lnTo>
                    <a:pt x="149763" y="9473"/>
                  </a:lnTo>
                  <a:lnTo>
                    <a:pt x="156722" y="3445"/>
                  </a:lnTo>
                  <a:lnTo>
                    <a:pt x="164502" y="321"/>
                  </a:lnTo>
                  <a:lnTo>
                    <a:pt x="172674" y="0"/>
                  </a:lnTo>
                  <a:lnTo>
                    <a:pt x="180473" y="2285"/>
                  </a:lnTo>
                  <a:lnTo>
                    <a:pt x="187489" y="6787"/>
                  </a:lnTo>
                  <a:lnTo>
                    <a:pt x="193502" y="13196"/>
                  </a:lnTo>
                  <a:lnTo>
                    <a:pt x="198318" y="21375"/>
                  </a:lnTo>
                  <a:lnTo>
                    <a:pt x="201966" y="31092"/>
                  </a:lnTo>
                  <a:lnTo>
                    <a:pt x="204789" y="42036"/>
                  </a:lnTo>
                  <a:lnTo>
                    <a:pt x="207314" y="53905"/>
                  </a:lnTo>
                  <a:lnTo>
                    <a:pt x="209870" y="66448"/>
                  </a:lnTo>
                  <a:lnTo>
                    <a:pt x="212422" y="79633"/>
                  </a:lnTo>
                  <a:lnTo>
                    <a:pt x="214682" y="93623"/>
                  </a:lnTo>
                  <a:lnTo>
                    <a:pt x="216500" y="108426"/>
                  </a:lnTo>
                  <a:lnTo>
                    <a:pt x="217876" y="123367"/>
                  </a:lnTo>
                  <a:lnTo>
                    <a:pt x="219022" y="138747"/>
                  </a:lnTo>
                  <a:lnTo>
                    <a:pt x="220039" y="157035"/>
                  </a:lnTo>
                  <a:lnTo>
                    <a:pt x="221099" y="1826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82910" y="1516103"/>
              <a:ext cx="135083" cy="204494"/>
            </a:xfrm>
            <a:custGeom>
              <a:avLst/>
              <a:gdLst/>
              <a:ahLst/>
              <a:cxnLst/>
              <a:rect l="0" t="0" r="0" b="0"/>
              <a:pathLst>
                <a:path w="135083" h="204494">
                  <a:moveTo>
                    <a:pt x="76385" y="0"/>
                  </a:moveTo>
                  <a:lnTo>
                    <a:pt x="67650" y="3001"/>
                  </a:lnTo>
                  <a:lnTo>
                    <a:pt x="59944" y="6423"/>
                  </a:lnTo>
                  <a:lnTo>
                    <a:pt x="52547" y="10624"/>
                  </a:lnTo>
                  <a:lnTo>
                    <a:pt x="45459" y="15697"/>
                  </a:lnTo>
                  <a:lnTo>
                    <a:pt x="38928" y="21827"/>
                  </a:lnTo>
                  <a:lnTo>
                    <a:pt x="33056" y="29010"/>
                  </a:lnTo>
                  <a:lnTo>
                    <a:pt x="27791" y="37098"/>
                  </a:lnTo>
                  <a:lnTo>
                    <a:pt x="23020" y="45893"/>
                  </a:lnTo>
                  <a:lnTo>
                    <a:pt x="18625" y="55217"/>
                  </a:lnTo>
                  <a:lnTo>
                    <a:pt x="14503" y="65087"/>
                  </a:lnTo>
                  <a:lnTo>
                    <a:pt x="10574" y="75697"/>
                  </a:lnTo>
                  <a:lnTo>
                    <a:pt x="6789" y="87090"/>
                  </a:lnTo>
                  <a:lnTo>
                    <a:pt x="3433" y="99011"/>
                  </a:lnTo>
                  <a:lnTo>
                    <a:pt x="1090" y="111014"/>
                  </a:lnTo>
                  <a:lnTo>
                    <a:pt x="0" y="122828"/>
                  </a:lnTo>
                  <a:lnTo>
                    <a:pt x="84" y="134371"/>
                  </a:lnTo>
                  <a:lnTo>
                    <a:pt x="1129" y="145655"/>
                  </a:lnTo>
                  <a:lnTo>
                    <a:pt x="2915" y="156717"/>
                  </a:lnTo>
                  <a:lnTo>
                    <a:pt x="5569" y="167282"/>
                  </a:lnTo>
                  <a:lnTo>
                    <a:pt x="9553" y="176777"/>
                  </a:lnTo>
                  <a:lnTo>
                    <a:pt x="15015" y="184975"/>
                  </a:lnTo>
                  <a:lnTo>
                    <a:pt x="21971" y="191803"/>
                  </a:lnTo>
                  <a:lnTo>
                    <a:pt x="30467" y="197173"/>
                  </a:lnTo>
                  <a:lnTo>
                    <a:pt x="40362" y="201183"/>
                  </a:lnTo>
                  <a:lnTo>
                    <a:pt x="51074" y="203742"/>
                  </a:lnTo>
                  <a:lnTo>
                    <a:pt x="61716" y="204493"/>
                  </a:lnTo>
                  <a:lnTo>
                    <a:pt x="71792" y="203403"/>
                  </a:lnTo>
                  <a:lnTo>
                    <a:pt x="81181" y="200554"/>
                  </a:lnTo>
                  <a:lnTo>
                    <a:pt x="89947" y="195976"/>
                  </a:lnTo>
                  <a:lnTo>
                    <a:pt x="98208" y="189860"/>
                  </a:lnTo>
                  <a:lnTo>
                    <a:pt x="105928" y="182500"/>
                  </a:lnTo>
                  <a:lnTo>
                    <a:pt x="112901" y="174198"/>
                  </a:lnTo>
                  <a:lnTo>
                    <a:pt x="119073" y="165206"/>
                  </a:lnTo>
                  <a:lnTo>
                    <a:pt x="124373" y="155559"/>
                  </a:lnTo>
                  <a:lnTo>
                    <a:pt x="128637" y="145100"/>
                  </a:lnTo>
                  <a:lnTo>
                    <a:pt x="131868" y="133807"/>
                  </a:lnTo>
                  <a:lnTo>
                    <a:pt x="134056" y="121953"/>
                  </a:lnTo>
                  <a:lnTo>
                    <a:pt x="135082" y="109995"/>
                  </a:lnTo>
                  <a:lnTo>
                    <a:pt x="134996" y="98211"/>
                  </a:lnTo>
                  <a:lnTo>
                    <a:pt x="133973" y="86688"/>
                  </a:lnTo>
                  <a:lnTo>
                    <a:pt x="132224" y="75417"/>
                  </a:lnTo>
                  <a:lnTo>
                    <a:pt x="129930" y="64364"/>
                  </a:lnTo>
                  <a:lnTo>
                    <a:pt x="126916" y="53805"/>
                  </a:lnTo>
                  <a:lnTo>
                    <a:pt x="122683" y="44314"/>
                  </a:lnTo>
                  <a:lnTo>
                    <a:pt x="117056" y="36123"/>
                  </a:lnTo>
                  <a:lnTo>
                    <a:pt x="110157" y="29470"/>
                  </a:lnTo>
                  <a:lnTo>
                    <a:pt x="102231" y="24749"/>
                  </a:lnTo>
                  <a:lnTo>
                    <a:pt x="93537" y="21984"/>
                  </a:lnTo>
                  <a:lnTo>
                    <a:pt x="84552" y="20938"/>
                  </a:lnTo>
                  <a:lnTo>
                    <a:pt x="74978" y="21299"/>
                  </a:lnTo>
                  <a:lnTo>
                    <a:pt x="62860" y="24215"/>
                  </a:lnTo>
                  <a:lnTo>
                    <a:pt x="4480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65718" y="1498183"/>
              <a:ext cx="135733" cy="207434"/>
            </a:xfrm>
            <a:custGeom>
              <a:avLst/>
              <a:gdLst/>
              <a:ahLst/>
              <a:cxnLst/>
              <a:rect l="0" t="0" r="0" b="0"/>
              <a:pathLst>
                <a:path w="135733" h="207434">
                  <a:moveTo>
                    <a:pt x="9391" y="70563"/>
                  </a:moveTo>
                  <a:lnTo>
                    <a:pt x="9457" y="85232"/>
                  </a:lnTo>
                  <a:lnTo>
                    <a:pt x="10097" y="99143"/>
                  </a:lnTo>
                  <a:lnTo>
                    <a:pt x="11394" y="113632"/>
                  </a:lnTo>
                  <a:lnTo>
                    <a:pt x="13254" y="128488"/>
                  </a:lnTo>
                  <a:lnTo>
                    <a:pt x="15571" y="143016"/>
                  </a:lnTo>
                  <a:lnTo>
                    <a:pt x="18228" y="156829"/>
                  </a:lnTo>
                  <a:lnTo>
                    <a:pt x="20805" y="169868"/>
                  </a:lnTo>
                  <a:lnTo>
                    <a:pt x="22616" y="182232"/>
                  </a:lnTo>
                  <a:lnTo>
                    <a:pt x="23324" y="193994"/>
                  </a:lnTo>
                  <a:lnTo>
                    <a:pt x="22217" y="202852"/>
                  </a:lnTo>
                  <a:lnTo>
                    <a:pt x="19387" y="205621"/>
                  </a:lnTo>
                  <a:lnTo>
                    <a:pt x="16585" y="202946"/>
                  </a:lnTo>
                  <a:lnTo>
                    <a:pt x="14394" y="196416"/>
                  </a:lnTo>
                  <a:lnTo>
                    <a:pt x="12645" y="187483"/>
                  </a:lnTo>
                  <a:lnTo>
                    <a:pt x="10897" y="177338"/>
                  </a:lnTo>
                  <a:lnTo>
                    <a:pt x="8891" y="166690"/>
                  </a:lnTo>
                  <a:lnTo>
                    <a:pt x="6724" y="155720"/>
                  </a:lnTo>
                  <a:lnTo>
                    <a:pt x="4726" y="144269"/>
                  </a:lnTo>
                  <a:lnTo>
                    <a:pt x="3089" y="132256"/>
                  </a:lnTo>
                  <a:lnTo>
                    <a:pt x="1838" y="119724"/>
                  </a:lnTo>
                  <a:lnTo>
                    <a:pt x="924" y="106769"/>
                  </a:lnTo>
                  <a:lnTo>
                    <a:pt x="280" y="93497"/>
                  </a:lnTo>
                  <a:lnTo>
                    <a:pt x="0" y="80159"/>
                  </a:lnTo>
                  <a:lnTo>
                    <a:pt x="338" y="67130"/>
                  </a:lnTo>
                  <a:lnTo>
                    <a:pt x="1383" y="54595"/>
                  </a:lnTo>
                  <a:lnTo>
                    <a:pt x="3238" y="42721"/>
                  </a:lnTo>
                  <a:lnTo>
                    <a:pt x="6086" y="31739"/>
                  </a:lnTo>
                  <a:lnTo>
                    <a:pt x="9939" y="21699"/>
                  </a:lnTo>
                  <a:lnTo>
                    <a:pt x="14985" y="12974"/>
                  </a:lnTo>
                  <a:lnTo>
                    <a:pt x="21653" y="6315"/>
                  </a:lnTo>
                  <a:lnTo>
                    <a:pt x="30026" y="1959"/>
                  </a:lnTo>
                  <a:lnTo>
                    <a:pt x="39732" y="0"/>
                  </a:lnTo>
                  <a:lnTo>
                    <a:pt x="50157" y="647"/>
                  </a:lnTo>
                  <a:lnTo>
                    <a:pt x="60865" y="3754"/>
                  </a:lnTo>
                  <a:lnTo>
                    <a:pt x="71476" y="9075"/>
                  </a:lnTo>
                  <a:lnTo>
                    <a:pt x="81593" y="16451"/>
                  </a:lnTo>
                  <a:lnTo>
                    <a:pt x="91055" y="25587"/>
                  </a:lnTo>
                  <a:lnTo>
                    <a:pt x="99728" y="35955"/>
                  </a:lnTo>
                  <a:lnTo>
                    <a:pt x="107417" y="46897"/>
                  </a:lnTo>
                  <a:lnTo>
                    <a:pt x="114105" y="58002"/>
                  </a:lnTo>
                  <a:lnTo>
                    <a:pt x="119768" y="69405"/>
                  </a:lnTo>
                  <a:lnTo>
                    <a:pt x="124281" y="81659"/>
                  </a:lnTo>
                  <a:lnTo>
                    <a:pt x="127690" y="95014"/>
                  </a:lnTo>
                  <a:lnTo>
                    <a:pt x="130168" y="109255"/>
                  </a:lnTo>
                  <a:lnTo>
                    <a:pt x="131923" y="123894"/>
                  </a:lnTo>
                  <a:lnTo>
                    <a:pt x="133143" y="138583"/>
                  </a:lnTo>
                  <a:lnTo>
                    <a:pt x="133983" y="152762"/>
                  </a:lnTo>
                  <a:lnTo>
                    <a:pt x="134646" y="167084"/>
                  </a:lnTo>
                  <a:lnTo>
                    <a:pt x="135197" y="183918"/>
                  </a:lnTo>
                  <a:lnTo>
                    <a:pt x="135732" y="2074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67229" y="1174358"/>
              <a:ext cx="144793" cy="559624"/>
            </a:xfrm>
            <a:custGeom>
              <a:avLst/>
              <a:gdLst/>
              <a:ahLst/>
              <a:cxnLst/>
              <a:rect l="0" t="0" r="0" b="0"/>
              <a:pathLst>
                <a:path w="144793" h="559624">
                  <a:moveTo>
                    <a:pt x="113206" y="447030"/>
                  </a:moveTo>
                  <a:lnTo>
                    <a:pt x="113139" y="435362"/>
                  </a:lnTo>
                  <a:lnTo>
                    <a:pt x="112499" y="424873"/>
                  </a:lnTo>
                  <a:lnTo>
                    <a:pt x="111197" y="414576"/>
                  </a:lnTo>
                  <a:lnTo>
                    <a:pt x="109164" y="404448"/>
                  </a:lnTo>
                  <a:lnTo>
                    <a:pt x="106200" y="394752"/>
                  </a:lnTo>
                  <a:lnTo>
                    <a:pt x="102272" y="385630"/>
                  </a:lnTo>
                  <a:lnTo>
                    <a:pt x="97177" y="377545"/>
                  </a:lnTo>
                  <a:lnTo>
                    <a:pt x="90477" y="371329"/>
                  </a:lnTo>
                  <a:lnTo>
                    <a:pt x="82088" y="367269"/>
                  </a:lnTo>
                  <a:lnTo>
                    <a:pt x="72540" y="365342"/>
                  </a:lnTo>
                  <a:lnTo>
                    <a:pt x="62755" y="365479"/>
                  </a:lnTo>
                  <a:lnTo>
                    <a:pt x="53290" y="367430"/>
                  </a:lnTo>
                  <a:lnTo>
                    <a:pt x="44327" y="371161"/>
                  </a:lnTo>
                  <a:lnTo>
                    <a:pt x="35856" y="376930"/>
                  </a:lnTo>
                  <a:lnTo>
                    <a:pt x="27799" y="384701"/>
                  </a:lnTo>
                  <a:lnTo>
                    <a:pt x="20389" y="394341"/>
                  </a:lnTo>
                  <a:lnTo>
                    <a:pt x="14157" y="405784"/>
                  </a:lnTo>
                  <a:lnTo>
                    <a:pt x="9295" y="418811"/>
                  </a:lnTo>
                  <a:lnTo>
                    <a:pt x="5690" y="432948"/>
                  </a:lnTo>
                  <a:lnTo>
                    <a:pt x="3103" y="447574"/>
                  </a:lnTo>
                  <a:lnTo>
                    <a:pt x="1293" y="462293"/>
                  </a:lnTo>
                  <a:lnTo>
                    <a:pt x="210" y="476766"/>
                  </a:lnTo>
                  <a:lnTo>
                    <a:pt x="0" y="490638"/>
                  </a:lnTo>
                  <a:lnTo>
                    <a:pt x="675" y="503778"/>
                  </a:lnTo>
                  <a:lnTo>
                    <a:pt x="2279" y="516076"/>
                  </a:lnTo>
                  <a:lnTo>
                    <a:pt x="4959" y="527351"/>
                  </a:lnTo>
                  <a:lnTo>
                    <a:pt x="8694" y="537591"/>
                  </a:lnTo>
                  <a:lnTo>
                    <a:pt x="13491" y="546453"/>
                  </a:lnTo>
                  <a:lnTo>
                    <a:pt x="19460" y="553203"/>
                  </a:lnTo>
                  <a:lnTo>
                    <a:pt x="26549" y="557622"/>
                  </a:lnTo>
                  <a:lnTo>
                    <a:pt x="34581" y="559623"/>
                  </a:lnTo>
                  <a:lnTo>
                    <a:pt x="43342" y="559004"/>
                  </a:lnTo>
                  <a:lnTo>
                    <a:pt x="52633" y="555920"/>
                  </a:lnTo>
                  <a:lnTo>
                    <a:pt x="61971" y="550784"/>
                  </a:lnTo>
                  <a:lnTo>
                    <a:pt x="70627" y="544065"/>
                  </a:lnTo>
                  <a:lnTo>
                    <a:pt x="78264" y="536174"/>
                  </a:lnTo>
                  <a:lnTo>
                    <a:pt x="85052" y="527117"/>
                  </a:lnTo>
                  <a:lnTo>
                    <a:pt x="91459" y="516529"/>
                  </a:lnTo>
                  <a:lnTo>
                    <a:pt x="97801" y="504331"/>
                  </a:lnTo>
                  <a:lnTo>
                    <a:pt x="103894" y="490716"/>
                  </a:lnTo>
                  <a:lnTo>
                    <a:pt x="109160" y="475974"/>
                  </a:lnTo>
                  <a:lnTo>
                    <a:pt x="113339" y="460397"/>
                  </a:lnTo>
                  <a:lnTo>
                    <a:pt x="116637" y="444548"/>
                  </a:lnTo>
                  <a:lnTo>
                    <a:pt x="119541" y="429222"/>
                  </a:lnTo>
                  <a:lnTo>
                    <a:pt x="122384" y="414789"/>
                  </a:lnTo>
                  <a:lnTo>
                    <a:pt x="125312" y="400625"/>
                  </a:lnTo>
                  <a:lnTo>
                    <a:pt x="128364" y="385362"/>
                  </a:lnTo>
                  <a:lnTo>
                    <a:pt x="131530" y="368319"/>
                  </a:lnTo>
                  <a:lnTo>
                    <a:pt x="134622" y="349952"/>
                  </a:lnTo>
                  <a:lnTo>
                    <a:pt x="137312" y="331458"/>
                  </a:lnTo>
                  <a:lnTo>
                    <a:pt x="139451" y="313558"/>
                  </a:lnTo>
                  <a:lnTo>
                    <a:pt x="141055" y="295980"/>
                  </a:lnTo>
                  <a:lnTo>
                    <a:pt x="142213" y="277753"/>
                  </a:lnTo>
                  <a:lnTo>
                    <a:pt x="143029" y="258345"/>
                  </a:lnTo>
                  <a:lnTo>
                    <a:pt x="143595" y="237700"/>
                  </a:lnTo>
                  <a:lnTo>
                    <a:pt x="143983" y="215991"/>
                  </a:lnTo>
                  <a:lnTo>
                    <a:pt x="144247" y="193465"/>
                  </a:lnTo>
                  <a:lnTo>
                    <a:pt x="144426" y="170827"/>
                  </a:lnTo>
                  <a:lnTo>
                    <a:pt x="144547" y="149175"/>
                  </a:lnTo>
                  <a:lnTo>
                    <a:pt x="144623" y="129025"/>
                  </a:lnTo>
                  <a:lnTo>
                    <a:pt x="144505" y="110210"/>
                  </a:lnTo>
                  <a:lnTo>
                    <a:pt x="143892" y="92186"/>
                  </a:lnTo>
                  <a:lnTo>
                    <a:pt x="142669" y="74542"/>
                  </a:lnTo>
                  <a:lnTo>
                    <a:pt x="141032" y="57214"/>
                  </a:lnTo>
                  <a:lnTo>
                    <a:pt x="139394" y="40404"/>
                  </a:lnTo>
                  <a:lnTo>
                    <a:pt x="137994" y="24230"/>
                  </a:lnTo>
                  <a:lnTo>
                    <a:pt x="136717" y="9838"/>
                  </a:lnTo>
                  <a:lnTo>
                    <a:pt x="134638" y="908"/>
                  </a:lnTo>
                  <a:lnTo>
                    <a:pt x="131638" y="0"/>
                  </a:lnTo>
                  <a:lnTo>
                    <a:pt x="129086" y="5716"/>
                  </a:lnTo>
                  <a:lnTo>
                    <a:pt x="127283" y="15894"/>
                  </a:lnTo>
                  <a:lnTo>
                    <a:pt x="126078" y="28482"/>
                  </a:lnTo>
                  <a:lnTo>
                    <a:pt x="125283" y="42179"/>
                  </a:lnTo>
                  <a:lnTo>
                    <a:pt x="124759" y="56313"/>
                  </a:lnTo>
                  <a:lnTo>
                    <a:pt x="124414" y="70578"/>
                  </a:lnTo>
                  <a:lnTo>
                    <a:pt x="124185" y="84863"/>
                  </a:lnTo>
                  <a:lnTo>
                    <a:pt x="124034" y="99615"/>
                  </a:lnTo>
                  <a:lnTo>
                    <a:pt x="123934" y="115747"/>
                  </a:lnTo>
                  <a:lnTo>
                    <a:pt x="123863" y="133637"/>
                  </a:lnTo>
                  <a:lnTo>
                    <a:pt x="123646" y="152538"/>
                  </a:lnTo>
                  <a:lnTo>
                    <a:pt x="122969" y="170927"/>
                  </a:lnTo>
                  <a:lnTo>
                    <a:pt x="121700" y="187961"/>
                  </a:lnTo>
                  <a:lnTo>
                    <a:pt x="120033" y="203651"/>
                  </a:lnTo>
                  <a:lnTo>
                    <a:pt x="118376" y="218482"/>
                  </a:lnTo>
                  <a:lnTo>
                    <a:pt x="116973" y="232858"/>
                  </a:lnTo>
                  <a:lnTo>
                    <a:pt x="116049" y="246853"/>
                  </a:lnTo>
                  <a:lnTo>
                    <a:pt x="115887" y="260279"/>
                  </a:lnTo>
                  <a:lnTo>
                    <a:pt x="116556" y="273067"/>
                  </a:lnTo>
                  <a:lnTo>
                    <a:pt x="117803" y="285439"/>
                  </a:lnTo>
                  <a:lnTo>
                    <a:pt x="119171" y="297814"/>
                  </a:lnTo>
                  <a:lnTo>
                    <a:pt x="120381" y="310445"/>
                  </a:lnTo>
                  <a:lnTo>
                    <a:pt x="121343" y="323726"/>
                  </a:lnTo>
                  <a:lnTo>
                    <a:pt x="122063" y="338245"/>
                  </a:lnTo>
                  <a:lnTo>
                    <a:pt x="122587" y="354201"/>
                  </a:lnTo>
                  <a:lnTo>
                    <a:pt x="123125" y="371309"/>
                  </a:lnTo>
                  <a:lnTo>
                    <a:pt x="124027" y="389009"/>
                  </a:lnTo>
                  <a:lnTo>
                    <a:pt x="125453" y="406908"/>
                  </a:lnTo>
                  <a:lnTo>
                    <a:pt x="127396" y="424654"/>
                  </a:lnTo>
                  <a:lnTo>
                    <a:pt x="129774" y="441867"/>
                  </a:lnTo>
                  <a:lnTo>
                    <a:pt x="132478" y="458387"/>
                  </a:lnTo>
                  <a:lnTo>
                    <a:pt x="135271" y="473649"/>
                  </a:lnTo>
                  <a:lnTo>
                    <a:pt x="138054" y="488093"/>
                  </a:lnTo>
                  <a:lnTo>
                    <a:pt x="141068" y="502988"/>
                  </a:lnTo>
                  <a:lnTo>
                    <a:pt x="144792" y="5207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371582" y="3400704"/>
            <a:ext cx="1681683" cy="715939"/>
            <a:chOff x="1371582" y="3400704"/>
            <a:chExt cx="1681683" cy="715939"/>
          </a:xfrm>
        </p:grpSpPr>
        <p:sp>
          <p:nvSpPr>
            <p:cNvPr id="73" name="Freeform 72"/>
            <p:cNvSpPr/>
            <p:nvPr/>
          </p:nvSpPr>
          <p:spPr>
            <a:xfrm>
              <a:off x="1371582" y="3400704"/>
              <a:ext cx="323489" cy="715939"/>
            </a:xfrm>
            <a:custGeom>
              <a:avLst/>
              <a:gdLst/>
              <a:ahLst/>
              <a:cxnLst/>
              <a:rect l="0" t="0" r="0" b="0"/>
              <a:pathLst>
                <a:path w="323489" h="715939">
                  <a:moveTo>
                    <a:pt x="18179" y="715938"/>
                  </a:moveTo>
                  <a:lnTo>
                    <a:pt x="18179" y="704203"/>
                  </a:lnTo>
                  <a:lnTo>
                    <a:pt x="18179" y="693074"/>
                  </a:lnTo>
                  <a:lnTo>
                    <a:pt x="18179" y="681471"/>
                  </a:lnTo>
                  <a:lnTo>
                    <a:pt x="18179" y="669137"/>
                  </a:lnTo>
                  <a:lnTo>
                    <a:pt x="18179" y="655829"/>
                  </a:lnTo>
                  <a:lnTo>
                    <a:pt x="18179" y="641515"/>
                  </a:lnTo>
                  <a:lnTo>
                    <a:pt x="18179" y="626164"/>
                  </a:lnTo>
                  <a:lnTo>
                    <a:pt x="18179" y="609655"/>
                  </a:lnTo>
                  <a:lnTo>
                    <a:pt x="18179" y="592040"/>
                  </a:lnTo>
                  <a:lnTo>
                    <a:pt x="18179" y="573823"/>
                  </a:lnTo>
                  <a:lnTo>
                    <a:pt x="18179" y="555828"/>
                  </a:lnTo>
                  <a:lnTo>
                    <a:pt x="18179" y="538492"/>
                  </a:lnTo>
                  <a:lnTo>
                    <a:pt x="18179" y="521412"/>
                  </a:lnTo>
                  <a:lnTo>
                    <a:pt x="18179" y="503578"/>
                  </a:lnTo>
                  <a:lnTo>
                    <a:pt x="18175" y="484477"/>
                  </a:lnTo>
                  <a:lnTo>
                    <a:pt x="18002" y="464561"/>
                  </a:lnTo>
                  <a:lnTo>
                    <a:pt x="17353" y="444945"/>
                  </a:lnTo>
                  <a:lnTo>
                    <a:pt x="16105" y="426267"/>
                  </a:lnTo>
                  <a:lnTo>
                    <a:pt x="14452" y="408657"/>
                  </a:lnTo>
                  <a:lnTo>
                    <a:pt x="12804" y="391997"/>
                  </a:lnTo>
                  <a:lnTo>
                    <a:pt x="11401" y="376092"/>
                  </a:lnTo>
                  <a:lnTo>
                    <a:pt x="10308" y="360750"/>
                  </a:lnTo>
                  <a:lnTo>
                    <a:pt x="9500" y="345813"/>
                  </a:lnTo>
                  <a:lnTo>
                    <a:pt x="8922" y="331152"/>
                  </a:lnTo>
                  <a:lnTo>
                    <a:pt x="8518" y="316353"/>
                  </a:lnTo>
                  <a:lnTo>
                    <a:pt x="8238" y="300737"/>
                  </a:lnTo>
                  <a:lnTo>
                    <a:pt x="8042" y="284009"/>
                  </a:lnTo>
                  <a:lnTo>
                    <a:pt x="7740" y="266365"/>
                  </a:lnTo>
                  <a:lnTo>
                    <a:pt x="7004" y="248298"/>
                  </a:lnTo>
                  <a:lnTo>
                    <a:pt x="5696" y="230149"/>
                  </a:lnTo>
                  <a:lnTo>
                    <a:pt x="4004" y="212235"/>
                  </a:lnTo>
                  <a:lnTo>
                    <a:pt x="2329" y="194907"/>
                  </a:lnTo>
                  <a:lnTo>
                    <a:pt x="913" y="178325"/>
                  </a:lnTo>
                  <a:lnTo>
                    <a:pt x="0" y="163620"/>
                  </a:lnTo>
                  <a:lnTo>
                    <a:pt x="531" y="154114"/>
                  </a:lnTo>
                  <a:lnTo>
                    <a:pt x="2830" y="151733"/>
                  </a:lnTo>
                  <a:lnTo>
                    <a:pt x="5742" y="154831"/>
                  </a:lnTo>
                  <a:lnTo>
                    <a:pt x="8829" y="161461"/>
                  </a:lnTo>
                  <a:lnTo>
                    <a:pt x="12011" y="170064"/>
                  </a:lnTo>
                  <a:lnTo>
                    <a:pt x="15271" y="179696"/>
                  </a:lnTo>
                  <a:lnTo>
                    <a:pt x="18598" y="190495"/>
                  </a:lnTo>
                  <a:lnTo>
                    <a:pt x="21976" y="203432"/>
                  </a:lnTo>
                  <a:lnTo>
                    <a:pt x="25394" y="218880"/>
                  </a:lnTo>
                  <a:lnTo>
                    <a:pt x="28841" y="235993"/>
                  </a:lnTo>
                  <a:lnTo>
                    <a:pt x="32307" y="253108"/>
                  </a:lnTo>
                  <a:lnTo>
                    <a:pt x="35787" y="269253"/>
                  </a:lnTo>
                  <a:lnTo>
                    <a:pt x="39277" y="284329"/>
                  </a:lnTo>
                  <a:lnTo>
                    <a:pt x="42773" y="298741"/>
                  </a:lnTo>
                  <a:lnTo>
                    <a:pt x="46273" y="312839"/>
                  </a:lnTo>
                  <a:lnTo>
                    <a:pt x="49777" y="326815"/>
                  </a:lnTo>
                  <a:lnTo>
                    <a:pt x="53282" y="340761"/>
                  </a:lnTo>
                  <a:lnTo>
                    <a:pt x="56789" y="354710"/>
                  </a:lnTo>
                  <a:lnTo>
                    <a:pt x="60297" y="368678"/>
                  </a:lnTo>
                  <a:lnTo>
                    <a:pt x="63805" y="382662"/>
                  </a:lnTo>
                  <a:lnTo>
                    <a:pt x="67314" y="396656"/>
                  </a:lnTo>
                  <a:lnTo>
                    <a:pt x="70823" y="410494"/>
                  </a:lnTo>
                  <a:lnTo>
                    <a:pt x="74332" y="423864"/>
                  </a:lnTo>
                  <a:lnTo>
                    <a:pt x="77841" y="436641"/>
                  </a:lnTo>
                  <a:lnTo>
                    <a:pt x="81350" y="449017"/>
                  </a:lnTo>
                  <a:lnTo>
                    <a:pt x="84860" y="461401"/>
                  </a:lnTo>
                  <a:lnTo>
                    <a:pt x="88369" y="474027"/>
                  </a:lnTo>
                  <a:lnTo>
                    <a:pt x="91879" y="486797"/>
                  </a:lnTo>
                  <a:lnTo>
                    <a:pt x="95388" y="499377"/>
                  </a:lnTo>
                  <a:lnTo>
                    <a:pt x="98898" y="511583"/>
                  </a:lnTo>
                  <a:lnTo>
                    <a:pt x="102407" y="523389"/>
                  </a:lnTo>
                  <a:lnTo>
                    <a:pt x="105917" y="534851"/>
                  </a:lnTo>
                  <a:lnTo>
                    <a:pt x="109426" y="546041"/>
                  </a:lnTo>
                  <a:lnTo>
                    <a:pt x="112936" y="557031"/>
                  </a:lnTo>
                  <a:lnTo>
                    <a:pt x="116445" y="567876"/>
                  </a:lnTo>
                  <a:lnTo>
                    <a:pt x="119959" y="578617"/>
                  </a:lnTo>
                  <a:lnTo>
                    <a:pt x="123642" y="589119"/>
                  </a:lnTo>
                  <a:lnTo>
                    <a:pt x="127800" y="599097"/>
                  </a:lnTo>
                  <a:lnTo>
                    <a:pt x="132562" y="608444"/>
                  </a:lnTo>
                  <a:lnTo>
                    <a:pt x="137897" y="617365"/>
                  </a:lnTo>
                  <a:lnTo>
                    <a:pt x="143703" y="626275"/>
                  </a:lnTo>
                  <a:lnTo>
                    <a:pt x="149873" y="635411"/>
                  </a:lnTo>
                  <a:lnTo>
                    <a:pt x="156474" y="644515"/>
                  </a:lnTo>
                  <a:lnTo>
                    <a:pt x="163736" y="652948"/>
                  </a:lnTo>
                  <a:lnTo>
                    <a:pt x="171733" y="660388"/>
                  </a:lnTo>
                  <a:lnTo>
                    <a:pt x="180391" y="666519"/>
                  </a:lnTo>
                  <a:lnTo>
                    <a:pt x="189581" y="670881"/>
                  </a:lnTo>
                  <a:lnTo>
                    <a:pt x="199168" y="673393"/>
                  </a:lnTo>
                  <a:lnTo>
                    <a:pt x="208876" y="673959"/>
                  </a:lnTo>
                  <a:lnTo>
                    <a:pt x="218313" y="672302"/>
                  </a:lnTo>
                  <a:lnTo>
                    <a:pt x="227287" y="668481"/>
                  </a:lnTo>
                  <a:lnTo>
                    <a:pt x="235787" y="662663"/>
                  </a:lnTo>
                  <a:lnTo>
                    <a:pt x="243883" y="654947"/>
                  </a:lnTo>
                  <a:lnTo>
                    <a:pt x="251659" y="645579"/>
                  </a:lnTo>
                  <a:lnTo>
                    <a:pt x="259034" y="635054"/>
                  </a:lnTo>
                  <a:lnTo>
                    <a:pt x="265769" y="624006"/>
                  </a:lnTo>
                  <a:lnTo>
                    <a:pt x="271787" y="612830"/>
                  </a:lnTo>
                  <a:lnTo>
                    <a:pt x="277322" y="601379"/>
                  </a:lnTo>
                  <a:lnTo>
                    <a:pt x="282805" y="589092"/>
                  </a:lnTo>
                  <a:lnTo>
                    <a:pt x="288488" y="575716"/>
                  </a:lnTo>
                  <a:lnTo>
                    <a:pt x="294120" y="561460"/>
                  </a:lnTo>
                  <a:lnTo>
                    <a:pt x="299068" y="546812"/>
                  </a:lnTo>
                  <a:lnTo>
                    <a:pt x="303030" y="532107"/>
                  </a:lnTo>
                  <a:lnTo>
                    <a:pt x="306182" y="517658"/>
                  </a:lnTo>
                  <a:lnTo>
                    <a:pt x="308986" y="503809"/>
                  </a:lnTo>
                  <a:lnTo>
                    <a:pt x="311758" y="490679"/>
                  </a:lnTo>
                  <a:lnTo>
                    <a:pt x="314468" y="478049"/>
                  </a:lnTo>
                  <a:lnTo>
                    <a:pt x="316842" y="465487"/>
                  </a:lnTo>
                  <a:lnTo>
                    <a:pt x="318738" y="452734"/>
                  </a:lnTo>
                  <a:lnTo>
                    <a:pt x="320165" y="439707"/>
                  </a:lnTo>
                  <a:lnTo>
                    <a:pt x="321198" y="426422"/>
                  </a:lnTo>
                  <a:lnTo>
                    <a:pt x="321928" y="412925"/>
                  </a:lnTo>
                  <a:lnTo>
                    <a:pt x="322434" y="399267"/>
                  </a:lnTo>
                  <a:lnTo>
                    <a:pt x="322782" y="385492"/>
                  </a:lnTo>
                  <a:lnTo>
                    <a:pt x="323019" y="371634"/>
                  </a:lnTo>
                  <a:lnTo>
                    <a:pt x="323179" y="357718"/>
                  </a:lnTo>
                  <a:lnTo>
                    <a:pt x="323287" y="343763"/>
                  </a:lnTo>
                  <a:lnTo>
                    <a:pt x="323359" y="329781"/>
                  </a:lnTo>
                  <a:lnTo>
                    <a:pt x="323408" y="315780"/>
                  </a:lnTo>
                  <a:lnTo>
                    <a:pt x="323440" y="301767"/>
                  </a:lnTo>
                  <a:lnTo>
                    <a:pt x="323462" y="287746"/>
                  </a:lnTo>
                  <a:lnTo>
                    <a:pt x="323477" y="273719"/>
                  </a:lnTo>
                  <a:lnTo>
                    <a:pt x="323486" y="259688"/>
                  </a:lnTo>
                  <a:lnTo>
                    <a:pt x="323488" y="245655"/>
                  </a:lnTo>
                  <a:lnTo>
                    <a:pt x="323320" y="231620"/>
                  </a:lnTo>
                  <a:lnTo>
                    <a:pt x="322674" y="217584"/>
                  </a:lnTo>
                  <a:lnTo>
                    <a:pt x="321428" y="203539"/>
                  </a:lnTo>
                  <a:lnTo>
                    <a:pt x="319776" y="189157"/>
                  </a:lnTo>
                  <a:lnTo>
                    <a:pt x="318129" y="173822"/>
                  </a:lnTo>
                  <a:lnTo>
                    <a:pt x="316722" y="157292"/>
                  </a:lnTo>
                  <a:lnTo>
                    <a:pt x="315456" y="140122"/>
                  </a:lnTo>
                  <a:lnTo>
                    <a:pt x="314000" y="123436"/>
                  </a:lnTo>
                  <a:lnTo>
                    <a:pt x="312169" y="107841"/>
                  </a:lnTo>
                  <a:lnTo>
                    <a:pt x="309939" y="93270"/>
                  </a:lnTo>
                  <a:lnTo>
                    <a:pt x="307363" y="79264"/>
                  </a:lnTo>
                  <a:lnTo>
                    <a:pt x="304516" y="65487"/>
                  </a:lnTo>
                  <a:lnTo>
                    <a:pt x="301428" y="52174"/>
                  </a:lnTo>
                  <a:lnTo>
                    <a:pt x="297669" y="38653"/>
                  </a:lnTo>
                  <a:lnTo>
                    <a:pt x="291795" y="22611"/>
                  </a:lnTo>
                  <a:lnTo>
                    <a:pt x="2813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09218" y="3826952"/>
              <a:ext cx="217498" cy="251504"/>
            </a:xfrm>
            <a:custGeom>
              <a:avLst/>
              <a:gdLst/>
              <a:ahLst/>
              <a:cxnLst/>
              <a:rect l="0" t="0" r="0" b="0"/>
              <a:pathLst>
                <a:path w="217498" h="251504">
                  <a:moveTo>
                    <a:pt x="112212" y="79120"/>
                  </a:moveTo>
                  <a:lnTo>
                    <a:pt x="109278" y="70319"/>
                  </a:lnTo>
                  <a:lnTo>
                    <a:pt x="106495" y="61972"/>
                  </a:lnTo>
                  <a:lnTo>
                    <a:pt x="103596" y="53273"/>
                  </a:lnTo>
                  <a:lnTo>
                    <a:pt x="100556" y="44153"/>
                  </a:lnTo>
                  <a:lnTo>
                    <a:pt x="97391" y="34658"/>
                  </a:lnTo>
                  <a:lnTo>
                    <a:pt x="94118" y="24884"/>
                  </a:lnTo>
                  <a:lnTo>
                    <a:pt x="90434" y="15561"/>
                  </a:lnTo>
                  <a:lnTo>
                    <a:pt x="85746" y="7980"/>
                  </a:lnTo>
                  <a:lnTo>
                    <a:pt x="79815" y="2716"/>
                  </a:lnTo>
                  <a:lnTo>
                    <a:pt x="72882" y="0"/>
                  </a:lnTo>
                  <a:lnTo>
                    <a:pt x="65465" y="65"/>
                  </a:lnTo>
                  <a:lnTo>
                    <a:pt x="57926" y="2746"/>
                  </a:lnTo>
                  <a:lnTo>
                    <a:pt x="50595" y="7765"/>
                  </a:lnTo>
                  <a:lnTo>
                    <a:pt x="43833" y="14929"/>
                  </a:lnTo>
                  <a:lnTo>
                    <a:pt x="37772" y="23925"/>
                  </a:lnTo>
                  <a:lnTo>
                    <a:pt x="32365" y="34366"/>
                  </a:lnTo>
                  <a:lnTo>
                    <a:pt x="27492" y="45890"/>
                  </a:lnTo>
                  <a:lnTo>
                    <a:pt x="23024" y="58188"/>
                  </a:lnTo>
                  <a:lnTo>
                    <a:pt x="18851" y="70868"/>
                  </a:lnTo>
                  <a:lnTo>
                    <a:pt x="14888" y="83453"/>
                  </a:lnTo>
                  <a:lnTo>
                    <a:pt x="11074" y="95700"/>
                  </a:lnTo>
                  <a:lnTo>
                    <a:pt x="7529" y="107720"/>
                  </a:lnTo>
                  <a:lnTo>
                    <a:pt x="4528" y="119864"/>
                  </a:lnTo>
                  <a:lnTo>
                    <a:pt x="2182" y="132330"/>
                  </a:lnTo>
                  <a:lnTo>
                    <a:pt x="607" y="144992"/>
                  </a:lnTo>
                  <a:lnTo>
                    <a:pt x="0" y="157501"/>
                  </a:lnTo>
                  <a:lnTo>
                    <a:pt x="372" y="169658"/>
                  </a:lnTo>
                  <a:lnTo>
                    <a:pt x="1587" y="181433"/>
                  </a:lnTo>
                  <a:lnTo>
                    <a:pt x="3466" y="192873"/>
                  </a:lnTo>
                  <a:lnTo>
                    <a:pt x="5843" y="204045"/>
                  </a:lnTo>
                  <a:lnTo>
                    <a:pt x="8742" y="214853"/>
                  </a:lnTo>
                  <a:lnTo>
                    <a:pt x="12366" y="225043"/>
                  </a:lnTo>
                  <a:lnTo>
                    <a:pt x="16771" y="234513"/>
                  </a:lnTo>
                  <a:lnTo>
                    <a:pt x="22034" y="242668"/>
                  </a:lnTo>
                  <a:lnTo>
                    <a:pt x="28324" y="248404"/>
                  </a:lnTo>
                  <a:lnTo>
                    <a:pt x="35628" y="251324"/>
                  </a:lnTo>
                  <a:lnTo>
                    <a:pt x="43635" y="251503"/>
                  </a:lnTo>
                  <a:lnTo>
                    <a:pt x="51848" y="249122"/>
                  </a:lnTo>
                  <a:lnTo>
                    <a:pt x="59952" y="244554"/>
                  </a:lnTo>
                  <a:lnTo>
                    <a:pt x="67510" y="238101"/>
                  </a:lnTo>
                  <a:lnTo>
                    <a:pt x="73900" y="229891"/>
                  </a:lnTo>
                  <a:lnTo>
                    <a:pt x="78901" y="220159"/>
                  </a:lnTo>
                  <a:lnTo>
                    <a:pt x="82783" y="209374"/>
                  </a:lnTo>
                  <a:lnTo>
                    <a:pt x="86095" y="198145"/>
                  </a:lnTo>
                  <a:lnTo>
                    <a:pt x="89214" y="186849"/>
                  </a:lnTo>
                  <a:lnTo>
                    <a:pt x="92160" y="175485"/>
                  </a:lnTo>
                  <a:lnTo>
                    <a:pt x="94693" y="163790"/>
                  </a:lnTo>
                  <a:lnTo>
                    <a:pt x="96697" y="151622"/>
                  </a:lnTo>
                  <a:lnTo>
                    <a:pt x="98196" y="138993"/>
                  </a:lnTo>
                  <a:lnTo>
                    <a:pt x="99278" y="125975"/>
                  </a:lnTo>
                  <a:lnTo>
                    <a:pt x="100046" y="112752"/>
                  </a:lnTo>
                  <a:lnTo>
                    <a:pt x="100783" y="102720"/>
                  </a:lnTo>
                  <a:lnTo>
                    <a:pt x="101861" y="99789"/>
                  </a:lnTo>
                  <a:lnTo>
                    <a:pt x="103389" y="102235"/>
                  </a:lnTo>
                  <a:lnTo>
                    <a:pt x="105374" y="107946"/>
                  </a:lnTo>
                  <a:lnTo>
                    <a:pt x="107761" y="115571"/>
                  </a:lnTo>
                  <a:lnTo>
                    <a:pt x="110472" y="124321"/>
                  </a:lnTo>
                  <a:lnTo>
                    <a:pt x="113592" y="133744"/>
                  </a:lnTo>
                  <a:lnTo>
                    <a:pt x="117362" y="143574"/>
                  </a:lnTo>
                  <a:lnTo>
                    <a:pt x="121859" y="153656"/>
                  </a:lnTo>
                  <a:lnTo>
                    <a:pt x="127014" y="163897"/>
                  </a:lnTo>
                  <a:lnTo>
                    <a:pt x="132699" y="174238"/>
                  </a:lnTo>
                  <a:lnTo>
                    <a:pt x="138787" y="184635"/>
                  </a:lnTo>
                  <a:lnTo>
                    <a:pt x="145332" y="194737"/>
                  </a:lnTo>
                  <a:lnTo>
                    <a:pt x="152558" y="203916"/>
                  </a:lnTo>
                  <a:lnTo>
                    <a:pt x="160526" y="211898"/>
                  </a:lnTo>
                  <a:lnTo>
                    <a:pt x="169085" y="218598"/>
                  </a:lnTo>
                  <a:lnTo>
                    <a:pt x="179006" y="224601"/>
                  </a:lnTo>
                  <a:lnTo>
                    <a:pt x="193396" y="230431"/>
                  </a:lnTo>
                  <a:lnTo>
                    <a:pt x="217497" y="237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13790" y="3764100"/>
              <a:ext cx="175326" cy="280093"/>
            </a:xfrm>
            <a:custGeom>
              <a:avLst/>
              <a:gdLst/>
              <a:ahLst/>
              <a:cxnLst/>
              <a:rect l="0" t="0" r="0" b="0"/>
              <a:pathLst>
                <a:path w="175326" h="280093">
                  <a:moveTo>
                    <a:pt x="128738" y="15630"/>
                  </a:moveTo>
                  <a:lnTo>
                    <a:pt x="122737" y="9897"/>
                  </a:lnTo>
                  <a:lnTo>
                    <a:pt x="115892" y="5612"/>
                  </a:lnTo>
                  <a:lnTo>
                    <a:pt x="107504" y="2415"/>
                  </a:lnTo>
                  <a:lnTo>
                    <a:pt x="97877" y="400"/>
                  </a:lnTo>
                  <a:lnTo>
                    <a:pt x="87562" y="0"/>
                  </a:lnTo>
                  <a:lnTo>
                    <a:pt x="76959" y="1316"/>
                  </a:lnTo>
                  <a:lnTo>
                    <a:pt x="66434" y="4311"/>
                  </a:lnTo>
                  <a:lnTo>
                    <a:pt x="56382" y="8984"/>
                  </a:lnTo>
                  <a:lnTo>
                    <a:pt x="46963" y="15158"/>
                  </a:lnTo>
                  <a:lnTo>
                    <a:pt x="38149" y="22386"/>
                  </a:lnTo>
                  <a:lnTo>
                    <a:pt x="29837" y="30067"/>
                  </a:lnTo>
                  <a:lnTo>
                    <a:pt x="21916" y="37828"/>
                  </a:lnTo>
                  <a:lnTo>
                    <a:pt x="14611" y="45834"/>
                  </a:lnTo>
                  <a:lnTo>
                    <a:pt x="8456" y="54653"/>
                  </a:lnTo>
                  <a:lnTo>
                    <a:pt x="3663" y="64539"/>
                  </a:lnTo>
                  <a:lnTo>
                    <a:pt x="615" y="74958"/>
                  </a:lnTo>
                  <a:lnTo>
                    <a:pt x="0" y="84813"/>
                  </a:lnTo>
                  <a:lnTo>
                    <a:pt x="1967" y="93510"/>
                  </a:lnTo>
                  <a:lnTo>
                    <a:pt x="6374" y="100805"/>
                  </a:lnTo>
                  <a:lnTo>
                    <a:pt x="13061" y="106556"/>
                  </a:lnTo>
                  <a:lnTo>
                    <a:pt x="21700" y="110858"/>
                  </a:lnTo>
                  <a:lnTo>
                    <a:pt x="31717" y="113798"/>
                  </a:lnTo>
                  <a:lnTo>
                    <a:pt x="42416" y="115345"/>
                  </a:lnTo>
                  <a:lnTo>
                    <a:pt x="53349" y="115624"/>
                  </a:lnTo>
                  <a:lnTo>
                    <a:pt x="64466" y="115189"/>
                  </a:lnTo>
                  <a:lnTo>
                    <a:pt x="75995" y="114901"/>
                  </a:lnTo>
                  <a:lnTo>
                    <a:pt x="88040" y="115237"/>
                  </a:lnTo>
                  <a:lnTo>
                    <a:pt x="100248" y="116467"/>
                  </a:lnTo>
                  <a:lnTo>
                    <a:pt x="111919" y="118822"/>
                  </a:lnTo>
                  <a:lnTo>
                    <a:pt x="122697" y="122304"/>
                  </a:lnTo>
                  <a:lnTo>
                    <a:pt x="132561" y="126914"/>
                  </a:lnTo>
                  <a:lnTo>
                    <a:pt x="141648" y="132748"/>
                  </a:lnTo>
                  <a:lnTo>
                    <a:pt x="150121" y="139749"/>
                  </a:lnTo>
                  <a:lnTo>
                    <a:pt x="157812" y="147888"/>
                  </a:lnTo>
                  <a:lnTo>
                    <a:pt x="164233" y="157254"/>
                  </a:lnTo>
                  <a:lnTo>
                    <a:pt x="169217" y="167777"/>
                  </a:lnTo>
                  <a:lnTo>
                    <a:pt x="172735" y="179266"/>
                  </a:lnTo>
                  <a:lnTo>
                    <a:pt x="174730" y="191501"/>
                  </a:lnTo>
                  <a:lnTo>
                    <a:pt x="175325" y="204278"/>
                  </a:lnTo>
                  <a:lnTo>
                    <a:pt x="174607" y="217111"/>
                  </a:lnTo>
                  <a:lnTo>
                    <a:pt x="172538" y="229266"/>
                  </a:lnTo>
                  <a:lnTo>
                    <a:pt x="169219" y="240396"/>
                  </a:lnTo>
                  <a:lnTo>
                    <a:pt x="164704" y="250343"/>
                  </a:lnTo>
                  <a:lnTo>
                    <a:pt x="158925" y="258960"/>
                  </a:lnTo>
                  <a:lnTo>
                    <a:pt x="151959" y="266303"/>
                  </a:lnTo>
                  <a:lnTo>
                    <a:pt x="143841" y="272252"/>
                  </a:lnTo>
                  <a:lnTo>
                    <a:pt x="134489" y="276434"/>
                  </a:lnTo>
                  <a:lnTo>
                    <a:pt x="123979" y="278810"/>
                  </a:lnTo>
                  <a:lnTo>
                    <a:pt x="112538" y="279778"/>
                  </a:lnTo>
                  <a:lnTo>
                    <a:pt x="99021" y="280092"/>
                  </a:lnTo>
                  <a:lnTo>
                    <a:pt x="78888" y="279783"/>
                  </a:lnTo>
                  <a:lnTo>
                    <a:pt x="44510" y="278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95171" y="3527046"/>
              <a:ext cx="189513" cy="473784"/>
            </a:xfrm>
            <a:custGeom>
              <a:avLst/>
              <a:gdLst/>
              <a:ahLst/>
              <a:cxnLst/>
              <a:rect l="0" t="0" r="0" b="0"/>
              <a:pathLst>
                <a:path w="189513" h="473784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9"/>
                  </a:lnTo>
                  <a:lnTo>
                    <a:pt x="3863" y="54593"/>
                  </a:lnTo>
                  <a:lnTo>
                    <a:pt x="6180" y="68750"/>
                  </a:lnTo>
                  <a:lnTo>
                    <a:pt x="8842" y="83662"/>
                  </a:lnTo>
                  <a:lnTo>
                    <a:pt x="11592" y="99426"/>
                  </a:lnTo>
                  <a:lnTo>
                    <a:pt x="14051" y="116221"/>
                  </a:lnTo>
                  <a:lnTo>
                    <a:pt x="16038" y="134025"/>
                  </a:lnTo>
                  <a:lnTo>
                    <a:pt x="17709" y="152200"/>
                  </a:lnTo>
                  <a:lnTo>
                    <a:pt x="19445" y="169634"/>
                  </a:lnTo>
                  <a:lnTo>
                    <a:pt x="21463" y="185771"/>
                  </a:lnTo>
                  <a:lnTo>
                    <a:pt x="23651" y="200893"/>
                  </a:lnTo>
                  <a:lnTo>
                    <a:pt x="25666" y="215808"/>
                  </a:lnTo>
                  <a:lnTo>
                    <a:pt x="27324" y="231023"/>
                  </a:lnTo>
                  <a:lnTo>
                    <a:pt x="28759" y="246380"/>
                  </a:lnTo>
                  <a:lnTo>
                    <a:pt x="30329" y="261251"/>
                  </a:lnTo>
                  <a:lnTo>
                    <a:pt x="32233" y="275302"/>
                  </a:lnTo>
                  <a:lnTo>
                    <a:pt x="34342" y="288673"/>
                  </a:lnTo>
                  <a:lnTo>
                    <a:pt x="36304" y="301791"/>
                  </a:lnTo>
                  <a:lnTo>
                    <a:pt x="37925" y="314948"/>
                  </a:lnTo>
                  <a:lnTo>
                    <a:pt x="39336" y="328258"/>
                  </a:lnTo>
                  <a:lnTo>
                    <a:pt x="40890" y="341741"/>
                  </a:lnTo>
                  <a:lnTo>
                    <a:pt x="42762" y="355267"/>
                  </a:lnTo>
                  <a:lnTo>
                    <a:pt x="44089" y="365064"/>
                  </a:lnTo>
                  <a:lnTo>
                    <a:pt x="44114" y="366813"/>
                  </a:lnTo>
                  <a:lnTo>
                    <a:pt x="43700" y="362521"/>
                  </a:lnTo>
                  <a:lnTo>
                    <a:pt x="43273" y="354497"/>
                  </a:lnTo>
                  <a:lnTo>
                    <a:pt x="42935" y="344213"/>
                  </a:lnTo>
                  <a:lnTo>
                    <a:pt x="42857" y="332549"/>
                  </a:lnTo>
                  <a:lnTo>
                    <a:pt x="43326" y="320028"/>
                  </a:lnTo>
                  <a:lnTo>
                    <a:pt x="44460" y="306979"/>
                  </a:lnTo>
                  <a:lnTo>
                    <a:pt x="46373" y="293924"/>
                  </a:lnTo>
                  <a:lnTo>
                    <a:pt x="49260" y="281600"/>
                  </a:lnTo>
                  <a:lnTo>
                    <a:pt x="53139" y="270352"/>
                  </a:lnTo>
                  <a:lnTo>
                    <a:pt x="58202" y="260491"/>
                  </a:lnTo>
                  <a:lnTo>
                    <a:pt x="64882" y="252463"/>
                  </a:lnTo>
                  <a:lnTo>
                    <a:pt x="73257" y="246332"/>
                  </a:lnTo>
                  <a:lnTo>
                    <a:pt x="82797" y="242180"/>
                  </a:lnTo>
                  <a:lnTo>
                    <a:pt x="92576" y="240275"/>
                  </a:lnTo>
                  <a:lnTo>
                    <a:pt x="102033" y="240552"/>
                  </a:lnTo>
                  <a:lnTo>
                    <a:pt x="110819" y="242837"/>
                  </a:lnTo>
                  <a:lnTo>
                    <a:pt x="118641" y="247027"/>
                  </a:lnTo>
                  <a:lnTo>
                    <a:pt x="125452" y="252880"/>
                  </a:lnTo>
                  <a:lnTo>
                    <a:pt x="131382" y="260061"/>
                  </a:lnTo>
                  <a:lnTo>
                    <a:pt x="136614" y="268243"/>
                  </a:lnTo>
                  <a:lnTo>
                    <a:pt x="141326" y="277155"/>
                  </a:lnTo>
                  <a:lnTo>
                    <a:pt x="145664" y="286747"/>
                  </a:lnTo>
                  <a:lnTo>
                    <a:pt x="149739" y="297171"/>
                  </a:lnTo>
                  <a:lnTo>
                    <a:pt x="153627" y="308448"/>
                  </a:lnTo>
                  <a:lnTo>
                    <a:pt x="157223" y="320632"/>
                  </a:lnTo>
                  <a:lnTo>
                    <a:pt x="160258" y="333876"/>
                  </a:lnTo>
                  <a:lnTo>
                    <a:pt x="162636" y="348150"/>
                  </a:lnTo>
                  <a:lnTo>
                    <a:pt x="164571" y="362973"/>
                  </a:lnTo>
                  <a:lnTo>
                    <a:pt x="166485" y="377537"/>
                  </a:lnTo>
                  <a:lnTo>
                    <a:pt x="168626" y="391403"/>
                  </a:lnTo>
                  <a:lnTo>
                    <a:pt x="171066" y="404491"/>
                  </a:lnTo>
                  <a:lnTo>
                    <a:pt x="173784" y="416895"/>
                  </a:lnTo>
                  <a:lnTo>
                    <a:pt x="176721" y="428743"/>
                  </a:lnTo>
                  <a:lnTo>
                    <a:pt x="179671" y="439722"/>
                  </a:lnTo>
                  <a:lnTo>
                    <a:pt x="182577" y="450140"/>
                  </a:lnTo>
                  <a:lnTo>
                    <a:pt x="185693" y="460915"/>
                  </a:lnTo>
                  <a:lnTo>
                    <a:pt x="189512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05741" y="3758673"/>
              <a:ext cx="115814" cy="214061"/>
            </a:xfrm>
            <a:custGeom>
              <a:avLst/>
              <a:gdLst/>
              <a:ahLst/>
              <a:cxnLst/>
              <a:rect l="0" t="0" r="0" b="0"/>
              <a:pathLst>
                <a:path w="115814" h="214061">
                  <a:moveTo>
                    <a:pt x="0" y="31586"/>
                  </a:moveTo>
                  <a:lnTo>
                    <a:pt x="2933" y="43253"/>
                  </a:lnTo>
                  <a:lnTo>
                    <a:pt x="5715" y="53742"/>
                  </a:lnTo>
                  <a:lnTo>
                    <a:pt x="8615" y="64049"/>
                  </a:lnTo>
                  <a:lnTo>
                    <a:pt x="11656" y="74523"/>
                  </a:lnTo>
                  <a:lnTo>
                    <a:pt x="14821" y="85515"/>
                  </a:lnTo>
                  <a:lnTo>
                    <a:pt x="18084" y="97153"/>
                  </a:lnTo>
                  <a:lnTo>
                    <a:pt x="21422" y="109235"/>
                  </a:lnTo>
                  <a:lnTo>
                    <a:pt x="24814" y="121340"/>
                  </a:lnTo>
                  <a:lnTo>
                    <a:pt x="28242" y="133223"/>
                  </a:lnTo>
                  <a:lnTo>
                    <a:pt x="31697" y="144811"/>
                  </a:lnTo>
                  <a:lnTo>
                    <a:pt x="35170" y="156124"/>
                  </a:lnTo>
                  <a:lnTo>
                    <a:pt x="38659" y="167216"/>
                  </a:lnTo>
                  <a:lnTo>
                    <a:pt x="42325" y="178139"/>
                  </a:lnTo>
                  <a:lnTo>
                    <a:pt x="46472" y="188940"/>
                  </a:lnTo>
                  <a:lnTo>
                    <a:pt x="51240" y="199623"/>
                  </a:lnTo>
                  <a:lnTo>
                    <a:pt x="57062" y="209043"/>
                  </a:lnTo>
                  <a:lnTo>
                    <a:pt x="64158" y="214060"/>
                  </a:lnTo>
                  <a:lnTo>
                    <a:pt x="71271" y="213399"/>
                  </a:lnTo>
                  <a:lnTo>
                    <a:pt x="77261" y="209096"/>
                  </a:lnTo>
                  <a:lnTo>
                    <a:pt x="82072" y="202443"/>
                  </a:lnTo>
                  <a:lnTo>
                    <a:pt x="85769" y="193933"/>
                  </a:lnTo>
                  <a:lnTo>
                    <a:pt x="88496" y="183915"/>
                  </a:lnTo>
                  <a:lnTo>
                    <a:pt x="90449" y="172563"/>
                  </a:lnTo>
                  <a:lnTo>
                    <a:pt x="91819" y="159871"/>
                  </a:lnTo>
                  <a:lnTo>
                    <a:pt x="92770" y="145963"/>
                  </a:lnTo>
                  <a:lnTo>
                    <a:pt x="93590" y="131383"/>
                  </a:lnTo>
                  <a:lnTo>
                    <a:pt x="94678" y="116980"/>
                  </a:lnTo>
                  <a:lnTo>
                    <a:pt x="96229" y="103218"/>
                  </a:lnTo>
                  <a:lnTo>
                    <a:pt x="98255" y="90028"/>
                  </a:lnTo>
                  <a:lnTo>
                    <a:pt x="100685" y="77024"/>
                  </a:lnTo>
                  <a:lnTo>
                    <a:pt x="103427" y="63954"/>
                  </a:lnTo>
                  <a:lnTo>
                    <a:pt x="106244" y="51133"/>
                  </a:lnTo>
                  <a:lnTo>
                    <a:pt x="109046" y="38004"/>
                  </a:lnTo>
                  <a:lnTo>
                    <a:pt x="112076" y="222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80113" y="3790259"/>
              <a:ext cx="25670" cy="168457"/>
            </a:xfrm>
            <a:custGeom>
              <a:avLst/>
              <a:gdLst/>
              <a:ahLst/>
              <a:cxnLst/>
              <a:rect l="0" t="0" r="0" b="0"/>
              <a:pathLst>
                <a:path w="25670" h="168457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7" y="79817"/>
                  </a:lnTo>
                  <a:lnTo>
                    <a:pt x="5816" y="91507"/>
                  </a:lnTo>
                  <a:lnTo>
                    <a:pt x="7917" y="102964"/>
                  </a:lnTo>
                  <a:lnTo>
                    <a:pt x="10405" y="114189"/>
                  </a:lnTo>
                  <a:lnTo>
                    <a:pt x="13188" y="125208"/>
                  </a:lnTo>
                  <a:lnTo>
                    <a:pt x="16035" y="135610"/>
                  </a:lnTo>
                  <a:lnTo>
                    <a:pt x="18861" y="145570"/>
                  </a:lnTo>
                  <a:lnTo>
                    <a:pt x="21912" y="155963"/>
                  </a:lnTo>
                  <a:lnTo>
                    <a:pt x="2566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53139" y="3611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68953" y="3516518"/>
              <a:ext cx="63172" cy="515897"/>
            </a:xfrm>
            <a:custGeom>
              <a:avLst/>
              <a:gdLst/>
              <a:ahLst/>
              <a:cxnLst/>
              <a:rect l="0" t="0" r="0" b="0"/>
              <a:pathLst>
                <a:path w="63172" h="515897">
                  <a:moveTo>
                    <a:pt x="0" y="0"/>
                  </a:moveTo>
                  <a:lnTo>
                    <a:pt x="5" y="8678"/>
                  </a:lnTo>
                  <a:lnTo>
                    <a:pt x="177" y="21199"/>
                  </a:lnTo>
                  <a:lnTo>
                    <a:pt x="826" y="36025"/>
                  </a:lnTo>
                  <a:lnTo>
                    <a:pt x="2079" y="52528"/>
                  </a:lnTo>
                  <a:lnTo>
                    <a:pt x="3904" y="69820"/>
                  </a:lnTo>
                  <a:lnTo>
                    <a:pt x="6201" y="86653"/>
                  </a:lnTo>
                  <a:lnTo>
                    <a:pt x="8852" y="102378"/>
                  </a:lnTo>
                  <a:lnTo>
                    <a:pt x="11598" y="117051"/>
                  </a:lnTo>
                  <a:lnTo>
                    <a:pt x="14054" y="131132"/>
                  </a:lnTo>
                  <a:lnTo>
                    <a:pt x="16040" y="144973"/>
                  </a:lnTo>
                  <a:lnTo>
                    <a:pt x="17710" y="158593"/>
                  </a:lnTo>
                  <a:lnTo>
                    <a:pt x="19446" y="171760"/>
                  </a:lnTo>
                  <a:lnTo>
                    <a:pt x="21464" y="184371"/>
                  </a:lnTo>
                  <a:lnTo>
                    <a:pt x="23651" y="196623"/>
                  </a:lnTo>
                  <a:lnTo>
                    <a:pt x="25666" y="208917"/>
                  </a:lnTo>
                  <a:lnTo>
                    <a:pt x="27324" y="221485"/>
                  </a:lnTo>
                  <a:lnTo>
                    <a:pt x="28759" y="234384"/>
                  </a:lnTo>
                  <a:lnTo>
                    <a:pt x="30329" y="247581"/>
                  </a:lnTo>
                  <a:lnTo>
                    <a:pt x="32233" y="261019"/>
                  </a:lnTo>
                  <a:lnTo>
                    <a:pt x="34342" y="274638"/>
                  </a:lnTo>
                  <a:lnTo>
                    <a:pt x="36304" y="288386"/>
                  </a:lnTo>
                  <a:lnTo>
                    <a:pt x="37926" y="302226"/>
                  </a:lnTo>
                  <a:lnTo>
                    <a:pt x="39336" y="316130"/>
                  </a:lnTo>
                  <a:lnTo>
                    <a:pt x="40891" y="330078"/>
                  </a:lnTo>
                  <a:lnTo>
                    <a:pt x="42783" y="344064"/>
                  </a:lnTo>
                  <a:lnTo>
                    <a:pt x="44885" y="358406"/>
                  </a:lnTo>
                  <a:lnTo>
                    <a:pt x="46842" y="373713"/>
                  </a:lnTo>
                  <a:lnTo>
                    <a:pt x="48461" y="390230"/>
                  </a:lnTo>
                  <a:lnTo>
                    <a:pt x="49869" y="407562"/>
                  </a:lnTo>
                  <a:lnTo>
                    <a:pt x="51422" y="424888"/>
                  </a:lnTo>
                  <a:lnTo>
                    <a:pt x="53314" y="441712"/>
                  </a:lnTo>
                  <a:lnTo>
                    <a:pt x="55424" y="457497"/>
                  </a:lnTo>
                  <a:lnTo>
                    <a:pt x="57609" y="473151"/>
                  </a:lnTo>
                  <a:lnTo>
                    <a:pt x="60064" y="491161"/>
                  </a:lnTo>
                  <a:lnTo>
                    <a:pt x="63171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95295" y="3484932"/>
              <a:ext cx="73700" cy="526426"/>
            </a:xfrm>
            <a:custGeom>
              <a:avLst/>
              <a:gdLst/>
              <a:ahLst/>
              <a:cxnLst/>
              <a:rect l="0" t="0" r="0" b="0"/>
              <a:pathLst>
                <a:path w="73700" h="52642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9"/>
                  </a:lnTo>
                  <a:lnTo>
                    <a:pt x="3686" y="51262"/>
                  </a:lnTo>
                  <a:lnTo>
                    <a:pt x="5354" y="65047"/>
                  </a:lnTo>
                  <a:lnTo>
                    <a:pt x="6772" y="81034"/>
                  </a:lnTo>
                  <a:lnTo>
                    <a:pt x="8043" y="98660"/>
                  </a:lnTo>
                  <a:lnTo>
                    <a:pt x="9502" y="116643"/>
                  </a:lnTo>
                  <a:lnTo>
                    <a:pt x="11334" y="134181"/>
                  </a:lnTo>
                  <a:lnTo>
                    <a:pt x="13566" y="151004"/>
                  </a:lnTo>
                  <a:lnTo>
                    <a:pt x="16142" y="167126"/>
                  </a:lnTo>
                  <a:lnTo>
                    <a:pt x="18985" y="182672"/>
                  </a:lnTo>
                  <a:lnTo>
                    <a:pt x="21860" y="197940"/>
                  </a:lnTo>
                  <a:lnTo>
                    <a:pt x="24404" y="213360"/>
                  </a:lnTo>
                  <a:lnTo>
                    <a:pt x="26448" y="229148"/>
                  </a:lnTo>
                  <a:lnTo>
                    <a:pt x="28159" y="245181"/>
                  </a:lnTo>
                  <a:lnTo>
                    <a:pt x="29921" y="261097"/>
                  </a:lnTo>
                  <a:lnTo>
                    <a:pt x="31957" y="276694"/>
                  </a:lnTo>
                  <a:lnTo>
                    <a:pt x="34156" y="291929"/>
                  </a:lnTo>
                  <a:lnTo>
                    <a:pt x="36179" y="306845"/>
                  </a:lnTo>
                  <a:lnTo>
                    <a:pt x="37842" y="321508"/>
                  </a:lnTo>
                  <a:lnTo>
                    <a:pt x="39280" y="335983"/>
                  </a:lnTo>
                  <a:lnTo>
                    <a:pt x="40853" y="350321"/>
                  </a:lnTo>
                  <a:lnTo>
                    <a:pt x="42763" y="364569"/>
                  </a:lnTo>
                  <a:lnTo>
                    <a:pt x="45046" y="378918"/>
                  </a:lnTo>
                  <a:lnTo>
                    <a:pt x="47657" y="393699"/>
                  </a:lnTo>
                  <a:lnTo>
                    <a:pt x="50528" y="409048"/>
                  </a:lnTo>
                  <a:lnTo>
                    <a:pt x="53592" y="424782"/>
                  </a:lnTo>
                  <a:lnTo>
                    <a:pt x="56794" y="440497"/>
                  </a:lnTo>
                  <a:lnTo>
                    <a:pt x="60090" y="455943"/>
                  </a:lnTo>
                  <a:lnTo>
                    <a:pt x="63296" y="470648"/>
                  </a:lnTo>
                  <a:lnTo>
                    <a:pt x="66410" y="485387"/>
                  </a:lnTo>
                  <a:lnTo>
                    <a:pt x="69703" y="502569"/>
                  </a:lnTo>
                  <a:lnTo>
                    <a:pt x="73699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90920" y="3698661"/>
              <a:ext cx="262345" cy="319603"/>
            </a:xfrm>
            <a:custGeom>
              <a:avLst/>
              <a:gdLst/>
              <a:ahLst/>
              <a:cxnLst/>
              <a:rect l="0" t="0" r="0" b="0"/>
              <a:pathLst>
                <a:path w="262345" h="319603">
                  <a:moveTo>
                    <a:pt x="20188" y="133712"/>
                  </a:moveTo>
                  <a:lnTo>
                    <a:pt x="26123" y="127911"/>
                  </a:lnTo>
                  <a:lnTo>
                    <a:pt x="32328" y="122987"/>
                  </a:lnTo>
                  <a:lnTo>
                    <a:pt x="39423" y="118484"/>
                  </a:lnTo>
                  <a:lnTo>
                    <a:pt x="47364" y="114264"/>
                  </a:lnTo>
                  <a:lnTo>
                    <a:pt x="56010" y="110250"/>
                  </a:lnTo>
                  <a:lnTo>
                    <a:pt x="65205" y="106389"/>
                  </a:lnTo>
                  <a:lnTo>
                    <a:pt x="74804" y="102636"/>
                  </a:lnTo>
                  <a:lnTo>
                    <a:pt x="84694" y="98961"/>
                  </a:lnTo>
                  <a:lnTo>
                    <a:pt x="94778" y="95329"/>
                  </a:lnTo>
                  <a:lnTo>
                    <a:pt x="104665" y="91398"/>
                  </a:lnTo>
                  <a:lnTo>
                    <a:pt x="113699" y="86540"/>
                  </a:lnTo>
                  <a:lnTo>
                    <a:pt x="121582" y="80486"/>
                  </a:lnTo>
                  <a:lnTo>
                    <a:pt x="128197" y="73130"/>
                  </a:lnTo>
                  <a:lnTo>
                    <a:pt x="133424" y="64363"/>
                  </a:lnTo>
                  <a:lnTo>
                    <a:pt x="137338" y="54287"/>
                  </a:lnTo>
                  <a:lnTo>
                    <a:pt x="139831" y="43454"/>
                  </a:lnTo>
                  <a:lnTo>
                    <a:pt x="140540" y="32731"/>
                  </a:lnTo>
                  <a:lnTo>
                    <a:pt x="139417" y="22614"/>
                  </a:lnTo>
                  <a:lnTo>
                    <a:pt x="136376" y="13708"/>
                  </a:lnTo>
                  <a:lnTo>
                    <a:pt x="131137" y="6863"/>
                  </a:lnTo>
                  <a:lnTo>
                    <a:pt x="123763" y="2344"/>
                  </a:lnTo>
                  <a:lnTo>
                    <a:pt x="114745" y="91"/>
                  </a:lnTo>
                  <a:lnTo>
                    <a:pt x="104791" y="0"/>
                  </a:lnTo>
                  <a:lnTo>
                    <a:pt x="94402" y="1786"/>
                  </a:lnTo>
                  <a:lnTo>
                    <a:pt x="84007" y="5065"/>
                  </a:lnTo>
                  <a:lnTo>
                    <a:pt x="74035" y="9465"/>
                  </a:lnTo>
                  <a:lnTo>
                    <a:pt x="64670" y="14681"/>
                  </a:lnTo>
                  <a:lnTo>
                    <a:pt x="56061" y="20637"/>
                  </a:lnTo>
                  <a:lnTo>
                    <a:pt x="48416" y="27465"/>
                  </a:lnTo>
                  <a:lnTo>
                    <a:pt x="41748" y="35175"/>
                  </a:lnTo>
                  <a:lnTo>
                    <a:pt x="35760" y="43810"/>
                  </a:lnTo>
                  <a:lnTo>
                    <a:pt x="29962" y="53519"/>
                  </a:lnTo>
                  <a:lnTo>
                    <a:pt x="24064" y="64275"/>
                  </a:lnTo>
                  <a:lnTo>
                    <a:pt x="18287" y="75923"/>
                  </a:lnTo>
                  <a:lnTo>
                    <a:pt x="13240" y="88266"/>
                  </a:lnTo>
                  <a:lnTo>
                    <a:pt x="9217" y="101124"/>
                  </a:lnTo>
                  <a:lnTo>
                    <a:pt x="6194" y="114350"/>
                  </a:lnTo>
                  <a:lnTo>
                    <a:pt x="4008" y="127835"/>
                  </a:lnTo>
                  <a:lnTo>
                    <a:pt x="2465" y="141498"/>
                  </a:lnTo>
                  <a:lnTo>
                    <a:pt x="1395" y="155283"/>
                  </a:lnTo>
                  <a:lnTo>
                    <a:pt x="660" y="169151"/>
                  </a:lnTo>
                  <a:lnTo>
                    <a:pt x="165" y="183071"/>
                  </a:lnTo>
                  <a:lnTo>
                    <a:pt x="0" y="196860"/>
                  </a:lnTo>
                  <a:lnTo>
                    <a:pt x="420" y="210198"/>
                  </a:lnTo>
                  <a:lnTo>
                    <a:pt x="1525" y="222944"/>
                  </a:lnTo>
                  <a:lnTo>
                    <a:pt x="3420" y="234960"/>
                  </a:lnTo>
                  <a:lnTo>
                    <a:pt x="6297" y="246038"/>
                  </a:lnTo>
                  <a:lnTo>
                    <a:pt x="10164" y="256152"/>
                  </a:lnTo>
                  <a:lnTo>
                    <a:pt x="15050" y="265267"/>
                  </a:lnTo>
                  <a:lnTo>
                    <a:pt x="21079" y="273251"/>
                  </a:lnTo>
                  <a:lnTo>
                    <a:pt x="28213" y="280143"/>
                  </a:lnTo>
                  <a:lnTo>
                    <a:pt x="36444" y="286111"/>
                  </a:lnTo>
                  <a:lnTo>
                    <a:pt x="45871" y="291363"/>
                  </a:lnTo>
                  <a:lnTo>
                    <a:pt x="56436" y="296085"/>
                  </a:lnTo>
                  <a:lnTo>
                    <a:pt x="67953" y="300428"/>
                  </a:lnTo>
                  <a:lnTo>
                    <a:pt x="80208" y="304505"/>
                  </a:lnTo>
                  <a:lnTo>
                    <a:pt x="93006" y="308395"/>
                  </a:lnTo>
                  <a:lnTo>
                    <a:pt x="106193" y="311991"/>
                  </a:lnTo>
                  <a:lnTo>
                    <a:pt x="119651" y="315027"/>
                  </a:lnTo>
                  <a:lnTo>
                    <a:pt x="133296" y="317396"/>
                  </a:lnTo>
                  <a:lnTo>
                    <a:pt x="147069" y="318985"/>
                  </a:lnTo>
                  <a:lnTo>
                    <a:pt x="160929" y="319602"/>
                  </a:lnTo>
                  <a:lnTo>
                    <a:pt x="174843" y="319242"/>
                  </a:lnTo>
                  <a:lnTo>
                    <a:pt x="188763" y="318196"/>
                  </a:lnTo>
                  <a:lnTo>
                    <a:pt x="204305" y="316858"/>
                  </a:lnTo>
                  <a:lnTo>
                    <a:pt x="226187" y="315110"/>
                  </a:lnTo>
                  <a:lnTo>
                    <a:pt x="262344" y="312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 rot="21288600">
            <a:off x="5658141" y="4531978"/>
            <a:ext cx="1337135" cy="812709"/>
            <a:chOff x="5658141" y="4531978"/>
            <a:chExt cx="1337135" cy="812709"/>
          </a:xfrm>
        </p:grpSpPr>
        <p:sp>
          <p:nvSpPr>
            <p:cNvPr id="84" name="Freeform 83"/>
            <p:cNvSpPr/>
            <p:nvPr/>
          </p:nvSpPr>
          <p:spPr>
            <a:xfrm>
              <a:off x="5658141" y="4531978"/>
              <a:ext cx="294799" cy="700050"/>
            </a:xfrm>
            <a:custGeom>
              <a:avLst/>
              <a:gdLst/>
              <a:ahLst/>
              <a:cxnLst/>
              <a:rect l="0" t="0" r="0" b="0"/>
              <a:pathLst>
                <a:path w="294799" h="700050">
                  <a:moveTo>
                    <a:pt x="0" y="668463"/>
                  </a:moveTo>
                  <a:lnTo>
                    <a:pt x="67" y="656795"/>
                  </a:lnTo>
                  <a:lnTo>
                    <a:pt x="707" y="646307"/>
                  </a:lnTo>
                  <a:lnTo>
                    <a:pt x="2004" y="636001"/>
                  </a:lnTo>
                  <a:lnTo>
                    <a:pt x="3863" y="625526"/>
                  </a:lnTo>
                  <a:lnTo>
                    <a:pt x="6180" y="614534"/>
                  </a:lnTo>
                  <a:lnTo>
                    <a:pt x="8846" y="602882"/>
                  </a:lnTo>
                  <a:lnTo>
                    <a:pt x="11770" y="590282"/>
                  </a:lnTo>
                  <a:lnTo>
                    <a:pt x="14877" y="576232"/>
                  </a:lnTo>
                  <a:lnTo>
                    <a:pt x="18113" y="560590"/>
                  </a:lnTo>
                  <a:lnTo>
                    <a:pt x="21436" y="543525"/>
                  </a:lnTo>
                  <a:lnTo>
                    <a:pt x="24821" y="525321"/>
                  </a:lnTo>
                  <a:lnTo>
                    <a:pt x="28242" y="506258"/>
                  </a:lnTo>
                  <a:lnTo>
                    <a:pt x="31522" y="486407"/>
                  </a:lnTo>
                  <a:lnTo>
                    <a:pt x="34346" y="465644"/>
                  </a:lnTo>
                  <a:lnTo>
                    <a:pt x="36581" y="443992"/>
                  </a:lnTo>
                  <a:lnTo>
                    <a:pt x="38420" y="422233"/>
                  </a:lnTo>
                  <a:lnTo>
                    <a:pt x="40271" y="401764"/>
                  </a:lnTo>
                  <a:lnTo>
                    <a:pt x="42370" y="383245"/>
                  </a:lnTo>
                  <a:lnTo>
                    <a:pt x="44782" y="366184"/>
                  </a:lnTo>
                  <a:lnTo>
                    <a:pt x="47480" y="349351"/>
                  </a:lnTo>
                  <a:lnTo>
                    <a:pt x="50409" y="331983"/>
                  </a:lnTo>
                  <a:lnTo>
                    <a:pt x="53513" y="313839"/>
                  </a:lnTo>
                  <a:lnTo>
                    <a:pt x="56741" y="294952"/>
                  </a:lnTo>
                  <a:lnTo>
                    <a:pt x="60059" y="275455"/>
                  </a:lnTo>
                  <a:lnTo>
                    <a:pt x="63438" y="255495"/>
                  </a:lnTo>
                  <a:lnTo>
                    <a:pt x="66859" y="235197"/>
                  </a:lnTo>
                  <a:lnTo>
                    <a:pt x="70305" y="214664"/>
                  </a:lnTo>
                  <a:lnTo>
                    <a:pt x="73602" y="194133"/>
                  </a:lnTo>
                  <a:lnTo>
                    <a:pt x="76437" y="173963"/>
                  </a:lnTo>
                  <a:lnTo>
                    <a:pt x="78680" y="154325"/>
                  </a:lnTo>
                  <a:lnTo>
                    <a:pt x="80525" y="135374"/>
                  </a:lnTo>
                  <a:lnTo>
                    <a:pt x="82378" y="117334"/>
                  </a:lnTo>
                  <a:lnTo>
                    <a:pt x="84480" y="100240"/>
                  </a:lnTo>
                  <a:lnTo>
                    <a:pt x="86893" y="84131"/>
                  </a:lnTo>
                  <a:lnTo>
                    <a:pt x="89592" y="69146"/>
                  </a:lnTo>
                  <a:lnTo>
                    <a:pt x="92521" y="55247"/>
                  </a:lnTo>
                  <a:lnTo>
                    <a:pt x="95625" y="42266"/>
                  </a:lnTo>
                  <a:lnTo>
                    <a:pt x="98854" y="30000"/>
                  </a:lnTo>
                  <a:lnTo>
                    <a:pt x="102198" y="18294"/>
                  </a:lnTo>
                  <a:lnTo>
                    <a:pt x="106519" y="8123"/>
                  </a:lnTo>
                  <a:lnTo>
                    <a:pt x="112347" y="1685"/>
                  </a:lnTo>
                  <a:lnTo>
                    <a:pt x="118431" y="0"/>
                  </a:lnTo>
                  <a:lnTo>
                    <a:pt x="124135" y="2602"/>
                  </a:lnTo>
                  <a:lnTo>
                    <a:pt x="129336" y="8559"/>
                  </a:lnTo>
                  <a:lnTo>
                    <a:pt x="134082" y="16822"/>
                  </a:lnTo>
                  <a:lnTo>
                    <a:pt x="138470" y="26370"/>
                  </a:lnTo>
                  <a:lnTo>
                    <a:pt x="142590" y="36542"/>
                  </a:lnTo>
                  <a:lnTo>
                    <a:pt x="146520" y="46987"/>
                  </a:lnTo>
                  <a:lnTo>
                    <a:pt x="150316" y="57537"/>
                  </a:lnTo>
                  <a:lnTo>
                    <a:pt x="154020" y="68138"/>
                  </a:lnTo>
                  <a:lnTo>
                    <a:pt x="157661" y="79413"/>
                  </a:lnTo>
                  <a:lnTo>
                    <a:pt x="161259" y="92580"/>
                  </a:lnTo>
                  <a:lnTo>
                    <a:pt x="164827" y="108143"/>
                  </a:lnTo>
                  <a:lnTo>
                    <a:pt x="168376" y="125481"/>
                  </a:lnTo>
                  <a:lnTo>
                    <a:pt x="171912" y="143269"/>
                  </a:lnTo>
                  <a:lnTo>
                    <a:pt x="175439" y="160679"/>
                  </a:lnTo>
                  <a:lnTo>
                    <a:pt x="178960" y="177586"/>
                  </a:lnTo>
                  <a:lnTo>
                    <a:pt x="182478" y="194297"/>
                  </a:lnTo>
                  <a:lnTo>
                    <a:pt x="185993" y="211046"/>
                  </a:lnTo>
                  <a:lnTo>
                    <a:pt x="189506" y="227768"/>
                  </a:lnTo>
                  <a:lnTo>
                    <a:pt x="193018" y="244170"/>
                  </a:lnTo>
                  <a:lnTo>
                    <a:pt x="196529" y="260100"/>
                  </a:lnTo>
                  <a:lnTo>
                    <a:pt x="200039" y="275565"/>
                  </a:lnTo>
                  <a:lnTo>
                    <a:pt x="203550" y="290637"/>
                  </a:lnTo>
                  <a:lnTo>
                    <a:pt x="207059" y="305405"/>
                  </a:lnTo>
                  <a:lnTo>
                    <a:pt x="210569" y="319950"/>
                  </a:lnTo>
                  <a:lnTo>
                    <a:pt x="214079" y="334336"/>
                  </a:lnTo>
                  <a:lnTo>
                    <a:pt x="217589" y="348615"/>
                  </a:lnTo>
                  <a:lnTo>
                    <a:pt x="221098" y="362987"/>
                  </a:lnTo>
                  <a:lnTo>
                    <a:pt x="224608" y="377781"/>
                  </a:lnTo>
                  <a:lnTo>
                    <a:pt x="228117" y="393140"/>
                  </a:lnTo>
                  <a:lnTo>
                    <a:pt x="231627" y="408880"/>
                  </a:lnTo>
                  <a:lnTo>
                    <a:pt x="235136" y="424599"/>
                  </a:lnTo>
                  <a:lnTo>
                    <a:pt x="238646" y="440057"/>
                  </a:lnTo>
                  <a:lnTo>
                    <a:pt x="242155" y="455030"/>
                  </a:lnTo>
                  <a:lnTo>
                    <a:pt x="245665" y="469237"/>
                  </a:lnTo>
                  <a:lnTo>
                    <a:pt x="249170" y="482610"/>
                  </a:lnTo>
                  <a:lnTo>
                    <a:pt x="252506" y="495405"/>
                  </a:lnTo>
                  <a:lnTo>
                    <a:pt x="255368" y="508077"/>
                  </a:lnTo>
                  <a:lnTo>
                    <a:pt x="257628" y="520900"/>
                  </a:lnTo>
                  <a:lnTo>
                    <a:pt x="259485" y="533804"/>
                  </a:lnTo>
                  <a:lnTo>
                    <a:pt x="261346" y="546474"/>
                  </a:lnTo>
                  <a:lnTo>
                    <a:pt x="263452" y="558750"/>
                  </a:lnTo>
                  <a:lnTo>
                    <a:pt x="265869" y="570943"/>
                  </a:lnTo>
                  <a:lnTo>
                    <a:pt x="268571" y="583728"/>
                  </a:lnTo>
                  <a:lnTo>
                    <a:pt x="271503" y="597434"/>
                  </a:lnTo>
                  <a:lnTo>
                    <a:pt x="274608" y="611742"/>
                  </a:lnTo>
                  <a:lnTo>
                    <a:pt x="277837" y="625892"/>
                  </a:lnTo>
                  <a:lnTo>
                    <a:pt x="281151" y="639439"/>
                  </a:lnTo>
                  <a:lnTo>
                    <a:pt x="284371" y="652029"/>
                  </a:lnTo>
                  <a:lnTo>
                    <a:pt x="287493" y="664578"/>
                  </a:lnTo>
                  <a:lnTo>
                    <a:pt x="290794" y="679303"/>
                  </a:lnTo>
                  <a:lnTo>
                    <a:pt x="294798" y="700049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31849" y="4985267"/>
              <a:ext cx="178985" cy="88833"/>
            </a:xfrm>
            <a:custGeom>
              <a:avLst/>
              <a:gdLst/>
              <a:ahLst/>
              <a:cxnLst/>
              <a:rect l="0" t="0" r="0" b="0"/>
              <a:pathLst>
                <a:path w="178985" h="88833">
                  <a:moveTo>
                    <a:pt x="178984" y="4604"/>
                  </a:moveTo>
                  <a:lnTo>
                    <a:pt x="170115" y="1804"/>
                  </a:lnTo>
                  <a:lnTo>
                    <a:pt x="161129" y="302"/>
                  </a:lnTo>
                  <a:lnTo>
                    <a:pt x="151138" y="0"/>
                  </a:lnTo>
                  <a:lnTo>
                    <a:pt x="140331" y="853"/>
                  </a:lnTo>
                  <a:lnTo>
                    <a:pt x="129167" y="2969"/>
                  </a:lnTo>
                  <a:lnTo>
                    <a:pt x="117967" y="6291"/>
                  </a:lnTo>
                  <a:lnTo>
                    <a:pt x="107028" y="10626"/>
                  </a:lnTo>
                  <a:lnTo>
                    <a:pt x="96691" y="15745"/>
                  </a:lnTo>
                  <a:lnTo>
                    <a:pt x="87074" y="21443"/>
                  </a:lnTo>
                  <a:lnTo>
                    <a:pt x="77957" y="27554"/>
                  </a:lnTo>
                  <a:lnTo>
                    <a:pt x="68908" y="33955"/>
                  </a:lnTo>
                  <a:lnTo>
                    <a:pt x="59670" y="40555"/>
                  </a:lnTo>
                  <a:lnTo>
                    <a:pt x="50327" y="47292"/>
                  </a:lnTo>
                  <a:lnTo>
                    <a:pt x="41201" y="54121"/>
                  </a:lnTo>
                  <a:lnTo>
                    <a:pt x="32476" y="61004"/>
                  </a:lnTo>
                  <a:lnTo>
                    <a:pt x="24472" y="67616"/>
                  </a:lnTo>
                  <a:lnTo>
                    <a:pt x="16929" y="73999"/>
                  </a:lnTo>
                  <a:lnTo>
                    <a:pt x="9187" y="80714"/>
                  </a:lnTo>
                  <a:lnTo>
                    <a:pt x="0" y="88832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05581" y="4621364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41"/>
                  </a:lnTo>
                  <a:lnTo>
                    <a:pt x="177" y="103033"/>
                  </a:lnTo>
                  <a:lnTo>
                    <a:pt x="826" y="117045"/>
                  </a:lnTo>
                  <a:lnTo>
                    <a:pt x="2075" y="130284"/>
                  </a:lnTo>
                  <a:lnTo>
                    <a:pt x="3727" y="142987"/>
                  </a:lnTo>
                  <a:lnTo>
                    <a:pt x="5375" y="155597"/>
                  </a:lnTo>
                  <a:lnTo>
                    <a:pt x="6778" y="168383"/>
                  </a:lnTo>
                  <a:lnTo>
                    <a:pt x="7870" y="181431"/>
                  </a:lnTo>
                  <a:lnTo>
                    <a:pt x="8679" y="194730"/>
                  </a:lnTo>
                  <a:lnTo>
                    <a:pt x="9262" y="208237"/>
                  </a:lnTo>
                  <a:lnTo>
                    <a:pt x="9840" y="221902"/>
                  </a:lnTo>
                  <a:lnTo>
                    <a:pt x="10768" y="235681"/>
                  </a:lnTo>
                  <a:lnTo>
                    <a:pt x="12207" y="249547"/>
                  </a:lnTo>
                  <a:lnTo>
                    <a:pt x="13989" y="263638"/>
                  </a:lnTo>
                  <a:lnTo>
                    <a:pt x="15725" y="278243"/>
                  </a:lnTo>
                  <a:lnTo>
                    <a:pt x="17187" y="293488"/>
                  </a:lnTo>
                  <a:lnTo>
                    <a:pt x="18320" y="309661"/>
                  </a:lnTo>
                  <a:lnTo>
                    <a:pt x="19154" y="327267"/>
                  </a:lnTo>
                  <a:lnTo>
                    <a:pt x="19755" y="346433"/>
                  </a:lnTo>
                  <a:lnTo>
                    <a:pt x="20344" y="366338"/>
                  </a:lnTo>
                  <a:lnTo>
                    <a:pt x="21280" y="385473"/>
                  </a:lnTo>
                  <a:lnTo>
                    <a:pt x="22725" y="403044"/>
                  </a:lnTo>
                  <a:lnTo>
                    <a:pt x="24511" y="419109"/>
                  </a:lnTo>
                  <a:lnTo>
                    <a:pt x="26249" y="434200"/>
                  </a:lnTo>
                  <a:lnTo>
                    <a:pt x="27712" y="448754"/>
                  </a:lnTo>
                  <a:lnTo>
                    <a:pt x="28848" y="463006"/>
                  </a:lnTo>
                  <a:lnTo>
                    <a:pt x="29808" y="478756"/>
                  </a:lnTo>
                  <a:lnTo>
                    <a:pt x="30673" y="500749"/>
                  </a:lnTo>
                  <a:lnTo>
                    <a:pt x="31586" y="536954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58181" y="4800350"/>
              <a:ext cx="242156" cy="115814"/>
            </a:xfrm>
            <a:custGeom>
              <a:avLst/>
              <a:gdLst/>
              <a:ahLst/>
              <a:cxnLst/>
              <a:rect l="0" t="0" r="0" b="0"/>
              <a:pathLst>
                <a:path w="242156" h="115814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97" y="2004"/>
                  </a:lnTo>
                  <a:lnTo>
                    <a:pt x="199395" y="3864"/>
                  </a:lnTo>
                  <a:lnTo>
                    <a:pt x="189052" y="6180"/>
                  </a:lnTo>
                  <a:lnTo>
                    <a:pt x="178657" y="8851"/>
                  </a:lnTo>
                  <a:lnTo>
                    <a:pt x="168056" y="11947"/>
                  </a:lnTo>
                  <a:lnTo>
                    <a:pt x="156950" y="15702"/>
                  </a:lnTo>
                  <a:lnTo>
                    <a:pt x="145222" y="20191"/>
                  </a:lnTo>
                  <a:lnTo>
                    <a:pt x="133074" y="25341"/>
                  </a:lnTo>
                  <a:lnTo>
                    <a:pt x="120920" y="31021"/>
                  </a:lnTo>
                  <a:lnTo>
                    <a:pt x="109009" y="37103"/>
                  </a:lnTo>
                  <a:lnTo>
                    <a:pt x="97571" y="43474"/>
                  </a:lnTo>
                  <a:lnTo>
                    <a:pt x="86889" y="50050"/>
                  </a:lnTo>
                  <a:lnTo>
                    <a:pt x="77036" y="56769"/>
                  </a:lnTo>
                  <a:lnTo>
                    <a:pt x="67758" y="63584"/>
                  </a:lnTo>
                  <a:lnTo>
                    <a:pt x="58601" y="70467"/>
                  </a:lnTo>
                  <a:lnTo>
                    <a:pt x="49294" y="77389"/>
                  </a:lnTo>
                  <a:lnTo>
                    <a:pt x="40012" y="84228"/>
                  </a:lnTo>
                  <a:lnTo>
                    <a:pt x="30263" y="91531"/>
                  </a:lnTo>
                  <a:lnTo>
                    <a:pt x="18067" y="1010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45165" y="4589772"/>
              <a:ext cx="7817" cy="621182"/>
            </a:xfrm>
            <a:custGeom>
              <a:avLst/>
              <a:gdLst/>
              <a:ahLst/>
              <a:cxnLst/>
              <a:rect l="0" t="0" r="0" b="0"/>
              <a:pathLst>
                <a:path w="7817" h="621182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64"/>
                  </a:lnTo>
                  <a:lnTo>
                    <a:pt x="201" y="39363"/>
                  </a:lnTo>
                  <a:lnTo>
                    <a:pt x="0" y="53119"/>
                  </a:lnTo>
                  <a:lnTo>
                    <a:pt x="652" y="69338"/>
                  </a:lnTo>
                  <a:lnTo>
                    <a:pt x="1891" y="87752"/>
                  </a:lnTo>
                  <a:lnTo>
                    <a:pt x="3255" y="107923"/>
                  </a:lnTo>
                  <a:lnTo>
                    <a:pt x="4464" y="129398"/>
                  </a:lnTo>
                  <a:lnTo>
                    <a:pt x="5426" y="151324"/>
                  </a:lnTo>
                  <a:lnTo>
                    <a:pt x="6145" y="172494"/>
                  </a:lnTo>
                  <a:lnTo>
                    <a:pt x="6664" y="192316"/>
                  </a:lnTo>
                  <a:lnTo>
                    <a:pt x="7030" y="210741"/>
                  </a:lnTo>
                  <a:lnTo>
                    <a:pt x="7283" y="227970"/>
                  </a:lnTo>
                  <a:lnTo>
                    <a:pt x="7456" y="244268"/>
                  </a:lnTo>
                  <a:lnTo>
                    <a:pt x="7574" y="259878"/>
                  </a:lnTo>
                  <a:lnTo>
                    <a:pt x="7654" y="274996"/>
                  </a:lnTo>
                  <a:lnTo>
                    <a:pt x="7707" y="289770"/>
                  </a:lnTo>
                  <a:lnTo>
                    <a:pt x="7743" y="304307"/>
                  </a:lnTo>
                  <a:lnTo>
                    <a:pt x="7767" y="318681"/>
                  </a:lnTo>
                  <a:lnTo>
                    <a:pt x="7783" y="332945"/>
                  </a:lnTo>
                  <a:lnTo>
                    <a:pt x="7794" y="347135"/>
                  </a:lnTo>
                  <a:lnTo>
                    <a:pt x="7801" y="361274"/>
                  </a:lnTo>
                  <a:lnTo>
                    <a:pt x="7806" y="375394"/>
                  </a:lnTo>
                  <a:lnTo>
                    <a:pt x="7809" y="389996"/>
                  </a:lnTo>
                  <a:lnTo>
                    <a:pt x="7811" y="406009"/>
                  </a:lnTo>
                  <a:lnTo>
                    <a:pt x="7813" y="423822"/>
                  </a:lnTo>
                  <a:lnTo>
                    <a:pt x="7814" y="443178"/>
                  </a:lnTo>
                  <a:lnTo>
                    <a:pt x="7815" y="463466"/>
                  </a:lnTo>
                  <a:lnTo>
                    <a:pt x="7815" y="484215"/>
                  </a:lnTo>
                  <a:lnTo>
                    <a:pt x="7816" y="504841"/>
                  </a:lnTo>
                  <a:lnTo>
                    <a:pt x="7816" y="524602"/>
                  </a:lnTo>
                  <a:lnTo>
                    <a:pt x="7816" y="543168"/>
                  </a:lnTo>
                  <a:lnTo>
                    <a:pt x="7816" y="560174"/>
                  </a:lnTo>
                  <a:lnTo>
                    <a:pt x="7816" y="576804"/>
                  </a:lnTo>
                  <a:lnTo>
                    <a:pt x="7816" y="595635"/>
                  </a:lnTo>
                  <a:lnTo>
                    <a:pt x="7816" y="621181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28254" y="4943648"/>
              <a:ext cx="209006" cy="289311"/>
            </a:xfrm>
            <a:custGeom>
              <a:avLst/>
              <a:gdLst/>
              <a:ahLst/>
              <a:cxnLst/>
              <a:rect l="0" t="0" r="0" b="0"/>
              <a:pathLst>
                <a:path w="209006" h="289311">
                  <a:moveTo>
                    <a:pt x="114249" y="77783"/>
                  </a:moveTo>
                  <a:lnTo>
                    <a:pt x="114182" y="66115"/>
                  </a:lnTo>
                  <a:lnTo>
                    <a:pt x="113541" y="55627"/>
                  </a:lnTo>
                  <a:lnTo>
                    <a:pt x="112236" y="45330"/>
                  </a:lnTo>
                  <a:lnTo>
                    <a:pt x="110030" y="35201"/>
                  </a:lnTo>
                  <a:lnTo>
                    <a:pt x="106417" y="25506"/>
                  </a:lnTo>
                  <a:lnTo>
                    <a:pt x="101244" y="16388"/>
                  </a:lnTo>
                  <a:lnTo>
                    <a:pt x="94670" y="8476"/>
                  </a:lnTo>
                  <a:lnTo>
                    <a:pt x="86970" y="2908"/>
                  </a:lnTo>
                  <a:lnTo>
                    <a:pt x="78427" y="101"/>
                  </a:lnTo>
                  <a:lnTo>
                    <a:pt x="69439" y="0"/>
                  </a:lnTo>
                  <a:lnTo>
                    <a:pt x="60494" y="2433"/>
                  </a:lnTo>
                  <a:lnTo>
                    <a:pt x="51858" y="7031"/>
                  </a:lnTo>
                  <a:lnTo>
                    <a:pt x="43757" y="13334"/>
                  </a:lnTo>
                  <a:lnTo>
                    <a:pt x="36462" y="20912"/>
                  </a:lnTo>
                  <a:lnTo>
                    <a:pt x="30037" y="29410"/>
                  </a:lnTo>
                  <a:lnTo>
                    <a:pt x="24382" y="38722"/>
                  </a:lnTo>
                  <a:lnTo>
                    <a:pt x="19342" y="48956"/>
                  </a:lnTo>
                  <a:lnTo>
                    <a:pt x="14766" y="60106"/>
                  </a:lnTo>
                  <a:lnTo>
                    <a:pt x="10690" y="72205"/>
                  </a:lnTo>
                  <a:lnTo>
                    <a:pt x="7324" y="85390"/>
                  </a:lnTo>
                  <a:lnTo>
                    <a:pt x="4725" y="99631"/>
                  </a:lnTo>
                  <a:lnTo>
                    <a:pt x="2810" y="114602"/>
                  </a:lnTo>
                  <a:lnTo>
                    <a:pt x="1442" y="129797"/>
                  </a:lnTo>
                  <a:lnTo>
                    <a:pt x="489" y="144905"/>
                  </a:lnTo>
                  <a:lnTo>
                    <a:pt x="0" y="159811"/>
                  </a:lnTo>
                  <a:lnTo>
                    <a:pt x="197" y="174506"/>
                  </a:lnTo>
                  <a:lnTo>
                    <a:pt x="1143" y="189016"/>
                  </a:lnTo>
                  <a:lnTo>
                    <a:pt x="2762" y="203218"/>
                  </a:lnTo>
                  <a:lnTo>
                    <a:pt x="4919" y="216842"/>
                  </a:lnTo>
                  <a:lnTo>
                    <a:pt x="7482" y="229787"/>
                  </a:lnTo>
                  <a:lnTo>
                    <a:pt x="10337" y="242109"/>
                  </a:lnTo>
                  <a:lnTo>
                    <a:pt x="13400" y="253924"/>
                  </a:lnTo>
                  <a:lnTo>
                    <a:pt x="16615" y="265334"/>
                  </a:lnTo>
                  <a:lnTo>
                    <a:pt x="20264" y="275623"/>
                  </a:lnTo>
                  <a:lnTo>
                    <a:pt x="24932" y="283338"/>
                  </a:lnTo>
                  <a:lnTo>
                    <a:pt x="30847" y="287886"/>
                  </a:lnTo>
                  <a:lnTo>
                    <a:pt x="37600" y="289310"/>
                  </a:lnTo>
                  <a:lnTo>
                    <a:pt x="44365" y="287840"/>
                  </a:lnTo>
                  <a:lnTo>
                    <a:pt x="50652" y="283924"/>
                  </a:lnTo>
                  <a:lnTo>
                    <a:pt x="56328" y="278095"/>
                  </a:lnTo>
                  <a:lnTo>
                    <a:pt x="61441" y="270844"/>
                  </a:lnTo>
                  <a:lnTo>
                    <a:pt x="66099" y="262569"/>
                  </a:lnTo>
                  <a:lnTo>
                    <a:pt x="70413" y="253407"/>
                  </a:lnTo>
                  <a:lnTo>
                    <a:pt x="74478" y="243274"/>
                  </a:lnTo>
                  <a:lnTo>
                    <a:pt x="78367" y="232197"/>
                  </a:lnTo>
                  <a:lnTo>
                    <a:pt x="82134" y="220318"/>
                  </a:lnTo>
                  <a:lnTo>
                    <a:pt x="85818" y="207810"/>
                  </a:lnTo>
                  <a:lnTo>
                    <a:pt x="89444" y="194844"/>
                  </a:lnTo>
                  <a:lnTo>
                    <a:pt x="93033" y="181713"/>
                  </a:lnTo>
                  <a:lnTo>
                    <a:pt x="96594" y="168823"/>
                  </a:lnTo>
                  <a:lnTo>
                    <a:pt x="100139" y="156372"/>
                  </a:lnTo>
                  <a:lnTo>
                    <a:pt x="103672" y="144216"/>
                  </a:lnTo>
                  <a:lnTo>
                    <a:pt x="107198" y="131980"/>
                  </a:lnTo>
                  <a:lnTo>
                    <a:pt x="110698" y="119525"/>
                  </a:lnTo>
                  <a:lnTo>
                    <a:pt x="113477" y="109541"/>
                  </a:lnTo>
                  <a:lnTo>
                    <a:pt x="114803" y="106136"/>
                  </a:lnTo>
                  <a:lnTo>
                    <a:pt x="115205" y="109280"/>
                  </a:lnTo>
                  <a:lnTo>
                    <a:pt x="115359" y="116938"/>
                  </a:lnTo>
                  <a:lnTo>
                    <a:pt x="115846" y="126915"/>
                  </a:lnTo>
                  <a:lnTo>
                    <a:pt x="116916" y="137836"/>
                  </a:lnTo>
                  <a:lnTo>
                    <a:pt x="118583" y="149188"/>
                  </a:lnTo>
                  <a:lnTo>
                    <a:pt x="120754" y="160995"/>
                  </a:lnTo>
                  <a:lnTo>
                    <a:pt x="123322" y="173291"/>
                  </a:lnTo>
                  <a:lnTo>
                    <a:pt x="126347" y="185866"/>
                  </a:lnTo>
                  <a:lnTo>
                    <a:pt x="130054" y="198329"/>
                  </a:lnTo>
                  <a:lnTo>
                    <a:pt x="134513" y="210454"/>
                  </a:lnTo>
                  <a:lnTo>
                    <a:pt x="139813" y="221871"/>
                  </a:lnTo>
                  <a:lnTo>
                    <a:pt x="146127" y="232008"/>
                  </a:lnTo>
                  <a:lnTo>
                    <a:pt x="153447" y="240669"/>
                  </a:lnTo>
                  <a:lnTo>
                    <a:pt x="161554" y="247844"/>
                  </a:lnTo>
                  <a:lnTo>
                    <a:pt x="171115" y="254224"/>
                  </a:lnTo>
                  <a:lnTo>
                    <a:pt x="185202" y="260369"/>
                  </a:lnTo>
                  <a:lnTo>
                    <a:pt x="209005" y="267296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37305" y="5013988"/>
              <a:ext cx="126298" cy="249593"/>
            </a:xfrm>
            <a:custGeom>
              <a:avLst/>
              <a:gdLst/>
              <a:ahLst/>
              <a:cxnLst/>
              <a:rect l="0" t="0" r="0" b="0"/>
              <a:pathLst>
                <a:path w="126298" h="249593">
                  <a:moveTo>
                    <a:pt x="10483" y="39022"/>
                  </a:moveTo>
                  <a:lnTo>
                    <a:pt x="10483" y="50824"/>
                  </a:lnTo>
                  <a:lnTo>
                    <a:pt x="10483" y="62593"/>
                  </a:lnTo>
                  <a:lnTo>
                    <a:pt x="10479" y="75488"/>
                  </a:lnTo>
                  <a:lnTo>
                    <a:pt x="10306" y="89509"/>
                  </a:lnTo>
                  <a:lnTo>
                    <a:pt x="9658" y="104486"/>
                  </a:lnTo>
                  <a:lnTo>
                    <a:pt x="8409" y="120208"/>
                  </a:lnTo>
                  <a:lnTo>
                    <a:pt x="6757" y="136484"/>
                  </a:lnTo>
                  <a:lnTo>
                    <a:pt x="5109" y="153156"/>
                  </a:lnTo>
                  <a:lnTo>
                    <a:pt x="3706" y="170066"/>
                  </a:lnTo>
                  <a:lnTo>
                    <a:pt x="2611" y="185604"/>
                  </a:lnTo>
                  <a:lnTo>
                    <a:pt x="1753" y="195247"/>
                  </a:lnTo>
                  <a:lnTo>
                    <a:pt x="1080" y="196683"/>
                  </a:lnTo>
                  <a:lnTo>
                    <a:pt x="635" y="192477"/>
                  </a:lnTo>
                  <a:lnTo>
                    <a:pt x="365" y="184612"/>
                  </a:lnTo>
                  <a:lnTo>
                    <a:pt x="205" y="174063"/>
                  </a:lnTo>
                  <a:lnTo>
                    <a:pt x="110" y="161490"/>
                  </a:lnTo>
                  <a:lnTo>
                    <a:pt x="53" y="147589"/>
                  </a:lnTo>
                  <a:lnTo>
                    <a:pt x="17" y="133085"/>
                  </a:lnTo>
                  <a:lnTo>
                    <a:pt x="0" y="118433"/>
                  </a:lnTo>
                  <a:lnTo>
                    <a:pt x="159" y="103995"/>
                  </a:lnTo>
                  <a:lnTo>
                    <a:pt x="798" y="90143"/>
                  </a:lnTo>
                  <a:lnTo>
                    <a:pt x="2050" y="77010"/>
                  </a:lnTo>
                  <a:lnTo>
                    <a:pt x="4044" y="64545"/>
                  </a:lnTo>
                  <a:lnTo>
                    <a:pt x="6987" y="52626"/>
                  </a:lnTo>
                  <a:lnTo>
                    <a:pt x="10899" y="41129"/>
                  </a:lnTo>
                  <a:lnTo>
                    <a:pt x="15814" y="30271"/>
                  </a:lnTo>
                  <a:lnTo>
                    <a:pt x="21863" y="20577"/>
                  </a:lnTo>
                  <a:lnTo>
                    <a:pt x="29001" y="12254"/>
                  </a:lnTo>
                  <a:lnTo>
                    <a:pt x="36895" y="5682"/>
                  </a:lnTo>
                  <a:lnTo>
                    <a:pt x="45032" y="1549"/>
                  </a:lnTo>
                  <a:lnTo>
                    <a:pt x="53089" y="0"/>
                  </a:lnTo>
                  <a:lnTo>
                    <a:pt x="60785" y="894"/>
                  </a:lnTo>
                  <a:lnTo>
                    <a:pt x="67800" y="4069"/>
                  </a:lnTo>
                  <a:lnTo>
                    <a:pt x="74039" y="9201"/>
                  </a:lnTo>
                  <a:lnTo>
                    <a:pt x="79737" y="15880"/>
                  </a:lnTo>
                  <a:lnTo>
                    <a:pt x="85338" y="23717"/>
                  </a:lnTo>
                  <a:lnTo>
                    <a:pt x="91104" y="32393"/>
                  </a:lnTo>
                  <a:lnTo>
                    <a:pt x="96793" y="41826"/>
                  </a:lnTo>
                  <a:lnTo>
                    <a:pt x="101780" y="52142"/>
                  </a:lnTo>
                  <a:lnTo>
                    <a:pt x="105768" y="63342"/>
                  </a:lnTo>
                  <a:lnTo>
                    <a:pt x="108937" y="75305"/>
                  </a:lnTo>
                  <a:lnTo>
                    <a:pt x="111753" y="87868"/>
                  </a:lnTo>
                  <a:lnTo>
                    <a:pt x="114533" y="100881"/>
                  </a:lnTo>
                  <a:lnTo>
                    <a:pt x="117248" y="114383"/>
                  </a:lnTo>
                  <a:lnTo>
                    <a:pt x="119625" y="128586"/>
                  </a:lnTo>
                  <a:lnTo>
                    <a:pt x="121524" y="143544"/>
                  </a:lnTo>
                  <a:lnTo>
                    <a:pt x="122953" y="159014"/>
                  </a:lnTo>
                  <a:lnTo>
                    <a:pt x="123988" y="174551"/>
                  </a:lnTo>
                  <a:lnTo>
                    <a:pt x="124718" y="189873"/>
                  </a:lnTo>
                  <a:lnTo>
                    <a:pt x="125226" y="204296"/>
                  </a:lnTo>
                  <a:lnTo>
                    <a:pt x="125630" y="218072"/>
                  </a:lnTo>
                  <a:lnTo>
                    <a:pt x="125966" y="232405"/>
                  </a:lnTo>
                  <a:lnTo>
                    <a:pt x="126297" y="249592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37297" y="4673976"/>
              <a:ext cx="31586" cy="652768"/>
            </a:xfrm>
            <a:custGeom>
              <a:avLst/>
              <a:gdLst/>
              <a:ahLst/>
              <a:cxnLst/>
              <a:rect l="0" t="0" r="0" b="0"/>
              <a:pathLst>
                <a:path w="31586" h="65276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4"/>
                  </a:lnTo>
                  <a:lnTo>
                    <a:pt x="3686" y="51085"/>
                  </a:lnTo>
                  <a:lnTo>
                    <a:pt x="5354" y="64222"/>
                  </a:lnTo>
                  <a:lnTo>
                    <a:pt x="6767" y="78960"/>
                  </a:lnTo>
                  <a:lnTo>
                    <a:pt x="7866" y="94933"/>
                  </a:lnTo>
                  <a:lnTo>
                    <a:pt x="8676" y="111268"/>
                  </a:lnTo>
                  <a:lnTo>
                    <a:pt x="9256" y="127407"/>
                  </a:lnTo>
                  <a:lnTo>
                    <a:pt x="9661" y="143310"/>
                  </a:lnTo>
                  <a:lnTo>
                    <a:pt x="9941" y="159272"/>
                  </a:lnTo>
                  <a:lnTo>
                    <a:pt x="10132" y="175484"/>
                  </a:lnTo>
                  <a:lnTo>
                    <a:pt x="10262" y="191827"/>
                  </a:lnTo>
                  <a:lnTo>
                    <a:pt x="10349" y="207967"/>
                  </a:lnTo>
                  <a:lnTo>
                    <a:pt x="10414" y="223723"/>
                  </a:lnTo>
                  <a:lnTo>
                    <a:pt x="10626" y="239239"/>
                  </a:lnTo>
                  <a:lnTo>
                    <a:pt x="11301" y="254877"/>
                  </a:lnTo>
                  <a:lnTo>
                    <a:pt x="12566" y="270842"/>
                  </a:lnTo>
                  <a:lnTo>
                    <a:pt x="14231" y="287176"/>
                  </a:lnTo>
                  <a:lnTo>
                    <a:pt x="15888" y="303834"/>
                  </a:lnTo>
                  <a:lnTo>
                    <a:pt x="17296" y="320748"/>
                  </a:lnTo>
                  <a:lnTo>
                    <a:pt x="18392" y="337853"/>
                  </a:lnTo>
                  <a:lnTo>
                    <a:pt x="19202" y="355096"/>
                  </a:lnTo>
                  <a:lnTo>
                    <a:pt x="19781" y="372431"/>
                  </a:lnTo>
                  <a:lnTo>
                    <a:pt x="20188" y="389666"/>
                  </a:lnTo>
                  <a:lnTo>
                    <a:pt x="20467" y="406470"/>
                  </a:lnTo>
                  <a:lnTo>
                    <a:pt x="20659" y="422700"/>
                  </a:lnTo>
                  <a:lnTo>
                    <a:pt x="20789" y="438379"/>
                  </a:lnTo>
                  <a:lnTo>
                    <a:pt x="20877" y="453601"/>
                  </a:lnTo>
                  <a:lnTo>
                    <a:pt x="20937" y="468482"/>
                  </a:lnTo>
                  <a:lnTo>
                    <a:pt x="20977" y="483445"/>
                  </a:lnTo>
                  <a:lnTo>
                    <a:pt x="21003" y="499176"/>
                  </a:lnTo>
                  <a:lnTo>
                    <a:pt x="21021" y="515985"/>
                  </a:lnTo>
                  <a:lnTo>
                    <a:pt x="21033" y="533684"/>
                  </a:lnTo>
                  <a:lnTo>
                    <a:pt x="21041" y="551789"/>
                  </a:lnTo>
                  <a:lnTo>
                    <a:pt x="21051" y="569951"/>
                  </a:lnTo>
                  <a:lnTo>
                    <a:pt x="21256" y="587455"/>
                  </a:lnTo>
                  <a:lnTo>
                    <a:pt x="22160" y="604982"/>
                  </a:lnTo>
                  <a:lnTo>
                    <a:pt x="24961" y="625184"/>
                  </a:lnTo>
                  <a:lnTo>
                    <a:pt x="31585" y="652767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05665" y="4902574"/>
              <a:ext cx="389555" cy="45147"/>
            </a:xfrm>
            <a:custGeom>
              <a:avLst/>
              <a:gdLst/>
              <a:ahLst/>
              <a:cxnLst/>
              <a:rect l="0" t="0" r="0" b="0"/>
              <a:pathLst>
                <a:path w="389555" h="45147">
                  <a:moveTo>
                    <a:pt x="389554" y="24090"/>
                  </a:moveTo>
                  <a:lnTo>
                    <a:pt x="380753" y="21156"/>
                  </a:lnTo>
                  <a:lnTo>
                    <a:pt x="372406" y="18373"/>
                  </a:lnTo>
                  <a:lnTo>
                    <a:pt x="363701" y="15474"/>
                  </a:lnTo>
                  <a:lnTo>
                    <a:pt x="354407" y="12434"/>
                  </a:lnTo>
                  <a:lnTo>
                    <a:pt x="344265" y="9269"/>
                  </a:lnTo>
                  <a:lnTo>
                    <a:pt x="333224" y="6013"/>
                  </a:lnTo>
                  <a:lnTo>
                    <a:pt x="321558" y="3021"/>
                  </a:lnTo>
                  <a:lnTo>
                    <a:pt x="309735" y="927"/>
                  </a:lnTo>
                  <a:lnTo>
                    <a:pt x="298042" y="0"/>
                  </a:lnTo>
                  <a:lnTo>
                    <a:pt x="286413" y="23"/>
                  </a:lnTo>
                  <a:lnTo>
                    <a:pt x="274539" y="495"/>
                  </a:lnTo>
                  <a:lnTo>
                    <a:pt x="262253" y="1074"/>
                  </a:lnTo>
                  <a:lnTo>
                    <a:pt x="249544" y="1766"/>
                  </a:lnTo>
                  <a:lnTo>
                    <a:pt x="236473" y="2828"/>
                  </a:lnTo>
                  <a:lnTo>
                    <a:pt x="223116" y="4387"/>
                  </a:lnTo>
                  <a:lnTo>
                    <a:pt x="209380" y="6263"/>
                  </a:lnTo>
                  <a:lnTo>
                    <a:pt x="195022" y="8068"/>
                  </a:lnTo>
                  <a:lnTo>
                    <a:pt x="179959" y="9589"/>
                  </a:lnTo>
                  <a:lnTo>
                    <a:pt x="164419" y="11102"/>
                  </a:lnTo>
                  <a:lnTo>
                    <a:pt x="148835" y="13258"/>
                  </a:lnTo>
                  <a:lnTo>
                    <a:pt x="133462" y="16368"/>
                  </a:lnTo>
                  <a:lnTo>
                    <a:pt x="118378" y="20102"/>
                  </a:lnTo>
                  <a:lnTo>
                    <a:pt x="103564" y="23693"/>
                  </a:lnTo>
                  <a:lnTo>
                    <a:pt x="88972" y="26705"/>
                  </a:lnTo>
                  <a:lnTo>
                    <a:pt x="74716" y="29200"/>
                  </a:lnTo>
                  <a:lnTo>
                    <a:pt x="61056" y="31556"/>
                  </a:lnTo>
                  <a:lnTo>
                    <a:pt x="48099" y="34023"/>
                  </a:lnTo>
                  <a:lnTo>
                    <a:pt x="36239" y="36538"/>
                  </a:lnTo>
                  <a:lnTo>
                    <a:pt x="25068" y="39045"/>
                  </a:lnTo>
                  <a:lnTo>
                    <a:pt x="13604" y="41771"/>
                  </a:lnTo>
                  <a:lnTo>
                    <a:pt x="0" y="45146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43245" y="5045149"/>
              <a:ext cx="252031" cy="299538"/>
            </a:xfrm>
            <a:custGeom>
              <a:avLst/>
              <a:gdLst/>
              <a:ahLst/>
              <a:cxnLst/>
              <a:rect l="0" t="0" r="0" b="0"/>
              <a:pathLst>
                <a:path w="252031" h="299538">
                  <a:moveTo>
                    <a:pt x="125688" y="102599"/>
                  </a:moveTo>
                  <a:lnTo>
                    <a:pt x="122754" y="93798"/>
                  </a:lnTo>
                  <a:lnTo>
                    <a:pt x="119972" y="85451"/>
                  </a:lnTo>
                  <a:lnTo>
                    <a:pt x="117072" y="76753"/>
                  </a:lnTo>
                  <a:lnTo>
                    <a:pt x="114033" y="67631"/>
                  </a:lnTo>
                  <a:lnTo>
                    <a:pt x="110867" y="58137"/>
                  </a:lnTo>
                  <a:lnTo>
                    <a:pt x="107598" y="48349"/>
                  </a:lnTo>
                  <a:lnTo>
                    <a:pt x="104088" y="38508"/>
                  </a:lnTo>
                  <a:lnTo>
                    <a:pt x="100048" y="28983"/>
                  </a:lnTo>
                  <a:lnTo>
                    <a:pt x="95361" y="19963"/>
                  </a:lnTo>
                  <a:lnTo>
                    <a:pt x="89908" y="11943"/>
                  </a:lnTo>
                  <a:lnTo>
                    <a:pt x="83491" y="5767"/>
                  </a:lnTo>
                  <a:lnTo>
                    <a:pt x="76106" y="1737"/>
                  </a:lnTo>
                  <a:lnTo>
                    <a:pt x="68215" y="0"/>
                  </a:lnTo>
                  <a:lnTo>
                    <a:pt x="60613" y="795"/>
                  </a:lnTo>
                  <a:lnTo>
                    <a:pt x="53723" y="3998"/>
                  </a:lnTo>
                  <a:lnTo>
                    <a:pt x="47454" y="9214"/>
                  </a:lnTo>
                  <a:lnTo>
                    <a:pt x="41405" y="15986"/>
                  </a:lnTo>
                  <a:lnTo>
                    <a:pt x="35301" y="23908"/>
                  </a:lnTo>
                  <a:lnTo>
                    <a:pt x="29202" y="32817"/>
                  </a:lnTo>
                  <a:lnTo>
                    <a:pt x="23398" y="42772"/>
                  </a:lnTo>
                  <a:lnTo>
                    <a:pt x="18050" y="53727"/>
                  </a:lnTo>
                  <a:lnTo>
                    <a:pt x="13322" y="65523"/>
                  </a:lnTo>
                  <a:lnTo>
                    <a:pt x="9451" y="77973"/>
                  </a:lnTo>
                  <a:lnTo>
                    <a:pt x="6481" y="90911"/>
                  </a:lnTo>
                  <a:lnTo>
                    <a:pt x="4302" y="104362"/>
                  </a:lnTo>
                  <a:lnTo>
                    <a:pt x="2748" y="118531"/>
                  </a:lnTo>
                  <a:lnTo>
                    <a:pt x="1662" y="133467"/>
                  </a:lnTo>
                  <a:lnTo>
                    <a:pt x="914" y="148921"/>
                  </a:lnTo>
                  <a:lnTo>
                    <a:pt x="403" y="164449"/>
                  </a:lnTo>
                  <a:lnTo>
                    <a:pt x="62" y="179778"/>
                  </a:lnTo>
                  <a:lnTo>
                    <a:pt x="0" y="194664"/>
                  </a:lnTo>
                  <a:lnTo>
                    <a:pt x="492" y="208815"/>
                  </a:lnTo>
                  <a:lnTo>
                    <a:pt x="1639" y="222145"/>
                  </a:lnTo>
                  <a:lnTo>
                    <a:pt x="3393" y="234741"/>
                  </a:lnTo>
                  <a:lnTo>
                    <a:pt x="5643" y="246748"/>
                  </a:lnTo>
                  <a:lnTo>
                    <a:pt x="8277" y="258303"/>
                  </a:lnTo>
                  <a:lnTo>
                    <a:pt x="11519" y="269200"/>
                  </a:lnTo>
                  <a:lnTo>
                    <a:pt x="15905" y="278920"/>
                  </a:lnTo>
                  <a:lnTo>
                    <a:pt x="21632" y="287260"/>
                  </a:lnTo>
                  <a:lnTo>
                    <a:pt x="28427" y="293843"/>
                  </a:lnTo>
                  <a:lnTo>
                    <a:pt x="35752" y="297984"/>
                  </a:lnTo>
                  <a:lnTo>
                    <a:pt x="43234" y="299537"/>
                  </a:lnTo>
                  <a:lnTo>
                    <a:pt x="50696" y="298648"/>
                  </a:lnTo>
                  <a:lnTo>
                    <a:pt x="58078" y="295476"/>
                  </a:lnTo>
                  <a:lnTo>
                    <a:pt x="65369" y="290345"/>
                  </a:lnTo>
                  <a:lnTo>
                    <a:pt x="72417" y="283666"/>
                  </a:lnTo>
                  <a:lnTo>
                    <a:pt x="78930" y="275830"/>
                  </a:lnTo>
                  <a:lnTo>
                    <a:pt x="84795" y="267149"/>
                  </a:lnTo>
                  <a:lnTo>
                    <a:pt x="90057" y="257545"/>
                  </a:lnTo>
                  <a:lnTo>
                    <a:pt x="94825" y="246580"/>
                  </a:lnTo>
                  <a:lnTo>
                    <a:pt x="99214" y="234132"/>
                  </a:lnTo>
                  <a:lnTo>
                    <a:pt x="103164" y="220516"/>
                  </a:lnTo>
                  <a:lnTo>
                    <a:pt x="106445" y="206306"/>
                  </a:lnTo>
                  <a:lnTo>
                    <a:pt x="108986" y="191890"/>
                  </a:lnTo>
                  <a:lnTo>
                    <a:pt x="110862" y="177295"/>
                  </a:lnTo>
                  <a:lnTo>
                    <a:pt x="112206" y="162285"/>
                  </a:lnTo>
                  <a:lnTo>
                    <a:pt x="113141" y="146752"/>
                  </a:lnTo>
                  <a:lnTo>
                    <a:pt x="113619" y="131050"/>
                  </a:lnTo>
                  <a:lnTo>
                    <a:pt x="113414" y="115882"/>
                  </a:lnTo>
                  <a:lnTo>
                    <a:pt x="112462" y="101604"/>
                  </a:lnTo>
                  <a:lnTo>
                    <a:pt x="110840" y="88236"/>
                  </a:lnTo>
                  <a:lnTo>
                    <a:pt x="108680" y="75643"/>
                  </a:lnTo>
                  <a:lnTo>
                    <a:pt x="106143" y="63730"/>
                  </a:lnTo>
                  <a:lnTo>
                    <a:pt x="104241" y="55022"/>
                  </a:lnTo>
                  <a:lnTo>
                    <a:pt x="104099" y="52823"/>
                  </a:lnTo>
                  <a:lnTo>
                    <a:pt x="105295" y="56124"/>
                  </a:lnTo>
                  <a:lnTo>
                    <a:pt x="107338" y="63181"/>
                  </a:lnTo>
                  <a:lnTo>
                    <a:pt x="109907" y="72682"/>
                  </a:lnTo>
                  <a:lnTo>
                    <a:pt x="112814" y="83754"/>
                  </a:lnTo>
                  <a:lnTo>
                    <a:pt x="116101" y="95677"/>
                  </a:lnTo>
                  <a:lnTo>
                    <a:pt x="119999" y="107789"/>
                  </a:lnTo>
                  <a:lnTo>
                    <a:pt x="124592" y="119731"/>
                  </a:lnTo>
                  <a:lnTo>
                    <a:pt x="129814" y="131385"/>
                  </a:lnTo>
                  <a:lnTo>
                    <a:pt x="135546" y="142756"/>
                  </a:lnTo>
                  <a:lnTo>
                    <a:pt x="141663" y="153888"/>
                  </a:lnTo>
                  <a:lnTo>
                    <a:pt x="148057" y="164671"/>
                  </a:lnTo>
                  <a:lnTo>
                    <a:pt x="154650" y="174848"/>
                  </a:lnTo>
                  <a:lnTo>
                    <a:pt x="161383" y="184322"/>
                  </a:lnTo>
                  <a:lnTo>
                    <a:pt x="168380" y="192990"/>
                  </a:lnTo>
                  <a:lnTo>
                    <a:pt x="175915" y="200667"/>
                  </a:lnTo>
                  <a:lnTo>
                    <a:pt x="184099" y="207349"/>
                  </a:lnTo>
                  <a:lnTo>
                    <a:pt x="192883" y="213176"/>
                  </a:lnTo>
                  <a:lnTo>
                    <a:pt x="202159" y="218332"/>
                  </a:lnTo>
                  <a:lnTo>
                    <a:pt x="211794" y="222985"/>
                  </a:lnTo>
                  <a:lnTo>
                    <a:pt x="221230" y="227126"/>
                  </a:lnTo>
                  <a:lnTo>
                    <a:pt x="230421" y="230976"/>
                  </a:lnTo>
                  <a:lnTo>
                    <a:pt x="240171" y="234879"/>
                  </a:lnTo>
                  <a:lnTo>
                    <a:pt x="252030" y="239470"/>
                  </a:lnTo>
                </a:path>
              </a:pathLst>
            </a:custGeom>
            <a:ln w="38100" cap="flat" cmpd="sng" algn="ctr">
              <a:solidFill>
                <a:srgbClr val="00008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305707" y="1271309"/>
            <a:ext cx="2684594" cy="897562"/>
            <a:chOff x="1305707" y="1271309"/>
            <a:chExt cx="2684594" cy="897562"/>
          </a:xfrm>
        </p:grpSpPr>
        <p:sp>
          <p:nvSpPr>
            <p:cNvPr id="95" name="Freeform 94"/>
            <p:cNvSpPr/>
            <p:nvPr/>
          </p:nvSpPr>
          <p:spPr>
            <a:xfrm>
              <a:off x="1305707" y="1317457"/>
              <a:ext cx="307702" cy="568890"/>
            </a:xfrm>
            <a:custGeom>
              <a:avLst/>
              <a:gdLst/>
              <a:ahLst/>
              <a:cxnLst/>
              <a:rect l="0" t="0" r="0" b="0"/>
              <a:pathLst>
                <a:path w="307702" h="568890">
                  <a:moveTo>
                    <a:pt x="20883" y="93361"/>
                  </a:moveTo>
                  <a:lnTo>
                    <a:pt x="18083" y="102230"/>
                  </a:lnTo>
                  <a:lnTo>
                    <a:pt x="16582" y="111216"/>
                  </a:lnTo>
                  <a:lnTo>
                    <a:pt x="16275" y="121216"/>
                  </a:lnTo>
                  <a:lnTo>
                    <a:pt x="16954" y="132370"/>
                  </a:lnTo>
                  <a:lnTo>
                    <a:pt x="18422" y="144830"/>
                  </a:lnTo>
                  <a:lnTo>
                    <a:pt x="20487" y="158546"/>
                  </a:lnTo>
                  <a:lnTo>
                    <a:pt x="22823" y="173482"/>
                  </a:lnTo>
                  <a:lnTo>
                    <a:pt x="24998" y="189708"/>
                  </a:lnTo>
                  <a:lnTo>
                    <a:pt x="26786" y="207139"/>
                  </a:lnTo>
                  <a:lnTo>
                    <a:pt x="28154" y="225571"/>
                  </a:lnTo>
                  <a:lnTo>
                    <a:pt x="29154" y="244774"/>
                  </a:lnTo>
                  <a:lnTo>
                    <a:pt x="29868" y="264529"/>
                  </a:lnTo>
                  <a:lnTo>
                    <a:pt x="30536" y="284184"/>
                  </a:lnTo>
                  <a:lnTo>
                    <a:pt x="31525" y="302694"/>
                  </a:lnTo>
                  <a:lnTo>
                    <a:pt x="33006" y="319598"/>
                  </a:lnTo>
                  <a:lnTo>
                    <a:pt x="34816" y="335422"/>
                  </a:lnTo>
                  <a:lnTo>
                    <a:pt x="36571" y="351350"/>
                  </a:lnTo>
                  <a:lnTo>
                    <a:pt x="38045" y="368066"/>
                  </a:lnTo>
                  <a:lnTo>
                    <a:pt x="39186" y="385416"/>
                  </a:lnTo>
                  <a:lnTo>
                    <a:pt x="40026" y="402697"/>
                  </a:lnTo>
                  <a:lnTo>
                    <a:pt x="40625" y="419476"/>
                  </a:lnTo>
                  <a:lnTo>
                    <a:pt x="41045" y="435642"/>
                  </a:lnTo>
                  <a:lnTo>
                    <a:pt x="41334" y="451251"/>
                  </a:lnTo>
                  <a:lnTo>
                    <a:pt x="41527" y="466407"/>
                  </a:lnTo>
                  <a:lnTo>
                    <a:pt x="41488" y="481058"/>
                  </a:lnTo>
                  <a:lnTo>
                    <a:pt x="40930" y="494990"/>
                  </a:lnTo>
                  <a:lnTo>
                    <a:pt x="39726" y="508115"/>
                  </a:lnTo>
                  <a:lnTo>
                    <a:pt x="37499" y="519404"/>
                  </a:lnTo>
                  <a:lnTo>
                    <a:pt x="33797" y="525531"/>
                  </a:lnTo>
                  <a:lnTo>
                    <a:pt x="29312" y="524596"/>
                  </a:lnTo>
                  <a:lnTo>
                    <a:pt x="25046" y="518430"/>
                  </a:lnTo>
                  <a:lnTo>
                    <a:pt x="21127" y="508681"/>
                  </a:lnTo>
                  <a:lnTo>
                    <a:pt x="17431" y="496454"/>
                  </a:lnTo>
                  <a:lnTo>
                    <a:pt x="13852" y="482518"/>
                  </a:lnTo>
                  <a:lnTo>
                    <a:pt x="10494" y="467410"/>
                  </a:lnTo>
                  <a:lnTo>
                    <a:pt x="7632" y="451506"/>
                  </a:lnTo>
                  <a:lnTo>
                    <a:pt x="5382" y="435062"/>
                  </a:lnTo>
                  <a:lnTo>
                    <a:pt x="3706" y="418254"/>
                  </a:lnTo>
                  <a:lnTo>
                    <a:pt x="2499" y="401202"/>
                  </a:lnTo>
                  <a:lnTo>
                    <a:pt x="1651" y="383981"/>
                  </a:lnTo>
                  <a:lnTo>
                    <a:pt x="1064" y="366481"/>
                  </a:lnTo>
                  <a:lnTo>
                    <a:pt x="662" y="348433"/>
                  </a:lnTo>
                  <a:lnTo>
                    <a:pt x="388" y="329735"/>
                  </a:lnTo>
                  <a:lnTo>
                    <a:pt x="203" y="310601"/>
                  </a:lnTo>
                  <a:lnTo>
                    <a:pt x="79" y="291449"/>
                  </a:lnTo>
                  <a:lnTo>
                    <a:pt x="0" y="272537"/>
                  </a:lnTo>
                  <a:lnTo>
                    <a:pt x="117" y="254262"/>
                  </a:lnTo>
                  <a:lnTo>
                    <a:pt x="727" y="237216"/>
                  </a:lnTo>
                  <a:lnTo>
                    <a:pt x="1951" y="221601"/>
                  </a:lnTo>
                  <a:lnTo>
                    <a:pt x="3587" y="207133"/>
                  </a:lnTo>
                  <a:lnTo>
                    <a:pt x="5224" y="193254"/>
                  </a:lnTo>
                  <a:lnTo>
                    <a:pt x="6624" y="179577"/>
                  </a:lnTo>
                  <a:lnTo>
                    <a:pt x="7884" y="165913"/>
                  </a:lnTo>
                  <a:lnTo>
                    <a:pt x="9337" y="152191"/>
                  </a:lnTo>
                  <a:lnTo>
                    <a:pt x="11171" y="138398"/>
                  </a:lnTo>
                  <a:lnTo>
                    <a:pt x="13573" y="124539"/>
                  </a:lnTo>
                  <a:lnTo>
                    <a:pt x="16796" y="110629"/>
                  </a:lnTo>
                  <a:lnTo>
                    <a:pt x="20896" y="96689"/>
                  </a:lnTo>
                  <a:lnTo>
                    <a:pt x="25769" y="83059"/>
                  </a:lnTo>
                  <a:lnTo>
                    <a:pt x="31258" y="70359"/>
                  </a:lnTo>
                  <a:lnTo>
                    <a:pt x="37206" y="58856"/>
                  </a:lnTo>
                  <a:lnTo>
                    <a:pt x="43487" y="48489"/>
                  </a:lnTo>
                  <a:lnTo>
                    <a:pt x="50002" y="39057"/>
                  </a:lnTo>
                  <a:lnTo>
                    <a:pt x="56689" y="30344"/>
                  </a:lnTo>
                  <a:lnTo>
                    <a:pt x="63822" y="22321"/>
                  </a:lnTo>
                  <a:lnTo>
                    <a:pt x="71983" y="15144"/>
                  </a:lnTo>
                  <a:lnTo>
                    <a:pt x="81399" y="8844"/>
                  </a:lnTo>
                  <a:lnTo>
                    <a:pt x="91826" y="3798"/>
                  </a:lnTo>
                  <a:lnTo>
                    <a:pt x="102744" y="771"/>
                  </a:lnTo>
                  <a:lnTo>
                    <a:pt x="113786" y="0"/>
                  </a:lnTo>
                  <a:lnTo>
                    <a:pt x="124622" y="1263"/>
                  </a:lnTo>
                  <a:lnTo>
                    <a:pt x="134891" y="4163"/>
                  </a:lnTo>
                  <a:lnTo>
                    <a:pt x="144455" y="8300"/>
                  </a:lnTo>
                  <a:lnTo>
                    <a:pt x="153198" y="13499"/>
                  </a:lnTo>
                  <a:lnTo>
                    <a:pt x="160931" y="19803"/>
                  </a:lnTo>
                  <a:lnTo>
                    <a:pt x="167659" y="27150"/>
                  </a:lnTo>
                  <a:lnTo>
                    <a:pt x="173688" y="35369"/>
                  </a:lnTo>
                  <a:lnTo>
                    <a:pt x="179513" y="44264"/>
                  </a:lnTo>
                  <a:lnTo>
                    <a:pt x="185423" y="53661"/>
                  </a:lnTo>
                  <a:lnTo>
                    <a:pt x="191040" y="63582"/>
                  </a:lnTo>
                  <a:lnTo>
                    <a:pt x="195446" y="74227"/>
                  </a:lnTo>
                  <a:lnTo>
                    <a:pt x="198221" y="85644"/>
                  </a:lnTo>
                  <a:lnTo>
                    <a:pt x="199422" y="97582"/>
                  </a:lnTo>
                  <a:lnTo>
                    <a:pt x="199314" y="109595"/>
                  </a:lnTo>
                  <a:lnTo>
                    <a:pt x="198198" y="121417"/>
                  </a:lnTo>
                  <a:lnTo>
                    <a:pt x="196178" y="132965"/>
                  </a:lnTo>
                  <a:lnTo>
                    <a:pt x="193160" y="144253"/>
                  </a:lnTo>
                  <a:lnTo>
                    <a:pt x="189173" y="155326"/>
                  </a:lnTo>
                  <a:lnTo>
                    <a:pt x="184363" y="166238"/>
                  </a:lnTo>
                  <a:lnTo>
                    <a:pt x="178911" y="177031"/>
                  </a:lnTo>
                  <a:lnTo>
                    <a:pt x="172978" y="187737"/>
                  </a:lnTo>
                  <a:lnTo>
                    <a:pt x="166537" y="198216"/>
                  </a:lnTo>
                  <a:lnTo>
                    <a:pt x="159381" y="208179"/>
                  </a:lnTo>
                  <a:lnTo>
                    <a:pt x="151455" y="217506"/>
                  </a:lnTo>
                  <a:lnTo>
                    <a:pt x="142845" y="226074"/>
                  </a:lnTo>
                  <a:lnTo>
                    <a:pt x="133687" y="233683"/>
                  </a:lnTo>
                  <a:lnTo>
                    <a:pt x="124125" y="240286"/>
                  </a:lnTo>
                  <a:lnTo>
                    <a:pt x="114606" y="244836"/>
                  </a:lnTo>
                  <a:lnTo>
                    <a:pt x="107077" y="245016"/>
                  </a:lnTo>
                  <a:lnTo>
                    <a:pt x="103735" y="240989"/>
                  </a:lnTo>
                  <a:lnTo>
                    <a:pt x="104464" y="235268"/>
                  </a:lnTo>
                  <a:lnTo>
                    <a:pt x="108290" y="229119"/>
                  </a:lnTo>
                  <a:lnTo>
                    <a:pt x="114292" y="223181"/>
                  </a:lnTo>
                  <a:lnTo>
                    <a:pt x="121784" y="217703"/>
                  </a:lnTo>
                  <a:lnTo>
                    <a:pt x="130448" y="212872"/>
                  </a:lnTo>
                  <a:lnTo>
                    <a:pt x="140261" y="208925"/>
                  </a:lnTo>
                  <a:lnTo>
                    <a:pt x="151128" y="205909"/>
                  </a:lnTo>
                  <a:lnTo>
                    <a:pt x="162701" y="204037"/>
                  </a:lnTo>
                  <a:lnTo>
                    <a:pt x="174471" y="203754"/>
                  </a:lnTo>
                  <a:lnTo>
                    <a:pt x="186127" y="205157"/>
                  </a:lnTo>
                  <a:lnTo>
                    <a:pt x="197395" y="208048"/>
                  </a:lnTo>
                  <a:lnTo>
                    <a:pt x="207962" y="212122"/>
                  </a:lnTo>
                  <a:lnTo>
                    <a:pt x="217740" y="217086"/>
                  </a:lnTo>
                  <a:lnTo>
                    <a:pt x="226967" y="222858"/>
                  </a:lnTo>
                  <a:lnTo>
                    <a:pt x="236091" y="229556"/>
                  </a:lnTo>
                  <a:lnTo>
                    <a:pt x="245375" y="237170"/>
                  </a:lnTo>
                  <a:lnTo>
                    <a:pt x="254579" y="245570"/>
                  </a:lnTo>
                  <a:lnTo>
                    <a:pt x="263079" y="254586"/>
                  </a:lnTo>
                  <a:lnTo>
                    <a:pt x="270575" y="264070"/>
                  </a:lnTo>
                  <a:lnTo>
                    <a:pt x="277083" y="274218"/>
                  </a:lnTo>
                  <a:lnTo>
                    <a:pt x="282762" y="285548"/>
                  </a:lnTo>
                  <a:lnTo>
                    <a:pt x="287803" y="298248"/>
                  </a:lnTo>
                  <a:lnTo>
                    <a:pt x="292376" y="312201"/>
                  </a:lnTo>
                  <a:lnTo>
                    <a:pt x="296615" y="327170"/>
                  </a:lnTo>
                  <a:lnTo>
                    <a:pt x="300612" y="342904"/>
                  </a:lnTo>
                  <a:lnTo>
                    <a:pt x="304111" y="359028"/>
                  </a:lnTo>
                  <a:lnTo>
                    <a:pt x="306551" y="375071"/>
                  </a:lnTo>
                  <a:lnTo>
                    <a:pt x="307701" y="390784"/>
                  </a:lnTo>
                  <a:lnTo>
                    <a:pt x="307489" y="406113"/>
                  </a:lnTo>
                  <a:lnTo>
                    <a:pt x="305825" y="421099"/>
                  </a:lnTo>
                  <a:lnTo>
                    <a:pt x="302815" y="435809"/>
                  </a:lnTo>
                  <a:lnTo>
                    <a:pt x="298693" y="450146"/>
                  </a:lnTo>
                  <a:lnTo>
                    <a:pt x="293718" y="463861"/>
                  </a:lnTo>
                  <a:lnTo>
                    <a:pt x="288112" y="476868"/>
                  </a:lnTo>
                  <a:lnTo>
                    <a:pt x="281893" y="489231"/>
                  </a:lnTo>
                  <a:lnTo>
                    <a:pt x="274888" y="501074"/>
                  </a:lnTo>
                  <a:lnTo>
                    <a:pt x="267059" y="512515"/>
                  </a:lnTo>
                  <a:lnTo>
                    <a:pt x="258343" y="523335"/>
                  </a:lnTo>
                  <a:lnTo>
                    <a:pt x="248583" y="533003"/>
                  </a:lnTo>
                  <a:lnTo>
                    <a:pt x="237790" y="541321"/>
                  </a:lnTo>
                  <a:lnTo>
                    <a:pt x="226119" y="548399"/>
                  </a:lnTo>
                  <a:lnTo>
                    <a:pt x="213760" y="554469"/>
                  </a:lnTo>
                  <a:lnTo>
                    <a:pt x="200891" y="559767"/>
                  </a:lnTo>
                  <a:lnTo>
                    <a:pt x="187658" y="564173"/>
                  </a:lnTo>
                  <a:lnTo>
                    <a:pt x="174168" y="567237"/>
                  </a:lnTo>
                  <a:lnTo>
                    <a:pt x="160502" y="568813"/>
                  </a:lnTo>
                  <a:lnTo>
                    <a:pt x="146715" y="568889"/>
                  </a:lnTo>
                  <a:lnTo>
                    <a:pt x="132846" y="567420"/>
                  </a:lnTo>
                  <a:lnTo>
                    <a:pt x="118925" y="564541"/>
                  </a:lnTo>
                  <a:lnTo>
                    <a:pt x="105136" y="560507"/>
                  </a:lnTo>
                  <a:lnTo>
                    <a:pt x="91797" y="555590"/>
                  </a:lnTo>
                  <a:lnTo>
                    <a:pt x="79055" y="550038"/>
                  </a:lnTo>
                  <a:lnTo>
                    <a:pt x="67142" y="544341"/>
                  </a:lnTo>
                  <a:lnTo>
                    <a:pt x="55185" y="538680"/>
                  </a:lnTo>
                  <a:lnTo>
                    <a:pt x="41018" y="532564"/>
                  </a:lnTo>
                  <a:lnTo>
                    <a:pt x="20883" y="525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54808" y="1610018"/>
              <a:ext cx="240322" cy="271472"/>
            </a:xfrm>
            <a:custGeom>
              <a:avLst/>
              <a:gdLst/>
              <a:ahLst/>
              <a:cxnLst/>
              <a:rect l="0" t="0" r="0" b="0"/>
              <a:pathLst>
                <a:path w="240322" h="271472">
                  <a:moveTo>
                    <a:pt x="156093" y="137712"/>
                  </a:moveTo>
                  <a:lnTo>
                    <a:pt x="156093" y="125977"/>
                  </a:lnTo>
                  <a:lnTo>
                    <a:pt x="156093" y="114848"/>
                  </a:lnTo>
                  <a:lnTo>
                    <a:pt x="156084" y="103254"/>
                  </a:lnTo>
                  <a:lnTo>
                    <a:pt x="155738" y="91266"/>
                  </a:lnTo>
                  <a:lnTo>
                    <a:pt x="154442" y="79254"/>
                  </a:lnTo>
                  <a:lnTo>
                    <a:pt x="151935" y="67456"/>
                  </a:lnTo>
                  <a:lnTo>
                    <a:pt x="148284" y="56102"/>
                  </a:lnTo>
                  <a:lnTo>
                    <a:pt x="143691" y="45482"/>
                  </a:lnTo>
                  <a:lnTo>
                    <a:pt x="138374" y="35681"/>
                  </a:lnTo>
                  <a:lnTo>
                    <a:pt x="132365" y="26778"/>
                  </a:lnTo>
                  <a:lnTo>
                    <a:pt x="125508" y="18937"/>
                  </a:lnTo>
                  <a:lnTo>
                    <a:pt x="117786" y="12152"/>
                  </a:lnTo>
                  <a:lnTo>
                    <a:pt x="109314" y="6593"/>
                  </a:lnTo>
                  <a:lnTo>
                    <a:pt x="100250" y="2681"/>
                  </a:lnTo>
                  <a:lnTo>
                    <a:pt x="90748" y="500"/>
                  </a:lnTo>
                  <a:lnTo>
                    <a:pt x="81096" y="0"/>
                  </a:lnTo>
                  <a:lnTo>
                    <a:pt x="71697" y="1177"/>
                  </a:lnTo>
                  <a:lnTo>
                    <a:pt x="62748" y="3866"/>
                  </a:lnTo>
                  <a:lnTo>
                    <a:pt x="54265" y="8111"/>
                  </a:lnTo>
                  <a:lnTo>
                    <a:pt x="46181" y="14233"/>
                  </a:lnTo>
                  <a:lnTo>
                    <a:pt x="38412" y="22244"/>
                  </a:lnTo>
                  <a:lnTo>
                    <a:pt x="31042" y="32047"/>
                  </a:lnTo>
                  <a:lnTo>
                    <a:pt x="24310" y="43600"/>
                  </a:lnTo>
                  <a:lnTo>
                    <a:pt x="18303" y="56706"/>
                  </a:lnTo>
                  <a:lnTo>
                    <a:pt x="13116" y="71065"/>
                  </a:lnTo>
                  <a:lnTo>
                    <a:pt x="8930" y="86373"/>
                  </a:lnTo>
                  <a:lnTo>
                    <a:pt x="5745" y="102366"/>
                  </a:lnTo>
                  <a:lnTo>
                    <a:pt x="3419" y="118680"/>
                  </a:lnTo>
                  <a:lnTo>
                    <a:pt x="1767" y="134859"/>
                  </a:lnTo>
                  <a:lnTo>
                    <a:pt x="620" y="150661"/>
                  </a:lnTo>
                  <a:lnTo>
                    <a:pt x="0" y="165882"/>
                  </a:lnTo>
                  <a:lnTo>
                    <a:pt x="108" y="180264"/>
                  </a:lnTo>
                  <a:lnTo>
                    <a:pt x="995" y="193755"/>
                  </a:lnTo>
                  <a:lnTo>
                    <a:pt x="2573" y="206459"/>
                  </a:lnTo>
                  <a:lnTo>
                    <a:pt x="4704" y="218540"/>
                  </a:lnTo>
                  <a:lnTo>
                    <a:pt x="7257" y="230144"/>
                  </a:lnTo>
                  <a:lnTo>
                    <a:pt x="10446" y="241074"/>
                  </a:lnTo>
                  <a:lnTo>
                    <a:pt x="14797" y="250817"/>
                  </a:lnTo>
                  <a:lnTo>
                    <a:pt x="20505" y="259172"/>
                  </a:lnTo>
                  <a:lnTo>
                    <a:pt x="27456" y="265765"/>
                  </a:lnTo>
                  <a:lnTo>
                    <a:pt x="35419" y="269913"/>
                  </a:lnTo>
                  <a:lnTo>
                    <a:pt x="44141" y="271471"/>
                  </a:lnTo>
                  <a:lnTo>
                    <a:pt x="53252" y="270584"/>
                  </a:lnTo>
                  <a:lnTo>
                    <a:pt x="62280" y="267413"/>
                  </a:lnTo>
                  <a:lnTo>
                    <a:pt x="70976" y="262279"/>
                  </a:lnTo>
                  <a:lnTo>
                    <a:pt x="79287" y="255429"/>
                  </a:lnTo>
                  <a:lnTo>
                    <a:pt x="87256" y="246945"/>
                  </a:lnTo>
                  <a:lnTo>
                    <a:pt x="94947" y="237021"/>
                  </a:lnTo>
                  <a:lnTo>
                    <a:pt x="102266" y="225936"/>
                  </a:lnTo>
                  <a:lnTo>
                    <a:pt x="108962" y="213972"/>
                  </a:lnTo>
                  <a:lnTo>
                    <a:pt x="114950" y="201374"/>
                  </a:lnTo>
                  <a:lnTo>
                    <a:pt x="120294" y="188492"/>
                  </a:lnTo>
                  <a:lnTo>
                    <a:pt x="125118" y="175770"/>
                  </a:lnTo>
                  <a:lnTo>
                    <a:pt x="129545" y="163432"/>
                  </a:lnTo>
                  <a:lnTo>
                    <a:pt x="133519" y="151350"/>
                  </a:lnTo>
                  <a:lnTo>
                    <a:pt x="136816" y="139165"/>
                  </a:lnTo>
                  <a:lnTo>
                    <a:pt x="139377" y="126772"/>
                  </a:lnTo>
                  <a:lnTo>
                    <a:pt x="141583" y="117837"/>
                  </a:lnTo>
                  <a:lnTo>
                    <a:pt x="143860" y="116856"/>
                  </a:lnTo>
                  <a:lnTo>
                    <a:pt x="146175" y="122238"/>
                  </a:lnTo>
                  <a:lnTo>
                    <a:pt x="148623" y="131515"/>
                  </a:lnTo>
                  <a:lnTo>
                    <a:pt x="151272" y="142586"/>
                  </a:lnTo>
                  <a:lnTo>
                    <a:pt x="154133" y="154223"/>
                  </a:lnTo>
                  <a:lnTo>
                    <a:pt x="157340" y="165708"/>
                  </a:lnTo>
                  <a:lnTo>
                    <a:pt x="161161" y="176535"/>
                  </a:lnTo>
                  <a:lnTo>
                    <a:pt x="165689" y="186539"/>
                  </a:lnTo>
                  <a:lnTo>
                    <a:pt x="170863" y="195774"/>
                  </a:lnTo>
                  <a:lnTo>
                    <a:pt x="176559" y="204385"/>
                  </a:lnTo>
                  <a:lnTo>
                    <a:pt x="182655" y="212503"/>
                  </a:lnTo>
                  <a:lnTo>
                    <a:pt x="189205" y="219604"/>
                  </a:lnTo>
                  <a:lnTo>
                    <a:pt x="196433" y="224558"/>
                  </a:lnTo>
                  <a:lnTo>
                    <a:pt x="204394" y="226933"/>
                  </a:lnTo>
                  <a:lnTo>
                    <a:pt x="212551" y="227229"/>
                  </a:lnTo>
                  <a:lnTo>
                    <a:pt x="220670" y="226562"/>
                  </a:lnTo>
                  <a:lnTo>
                    <a:pt x="229464" y="224869"/>
                  </a:lnTo>
                  <a:lnTo>
                    <a:pt x="240321" y="221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26715" y="1358176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901"/>
                  </a:lnTo>
                  <a:lnTo>
                    <a:pt x="0" y="105213"/>
                  </a:lnTo>
                  <a:lnTo>
                    <a:pt x="0" y="119975"/>
                  </a:lnTo>
                  <a:lnTo>
                    <a:pt x="0" y="135316"/>
                  </a:lnTo>
                  <a:lnTo>
                    <a:pt x="0" y="151045"/>
                  </a:lnTo>
                  <a:lnTo>
                    <a:pt x="0" y="166757"/>
                  </a:lnTo>
                  <a:lnTo>
                    <a:pt x="0" y="182220"/>
                  </a:lnTo>
                  <a:lnTo>
                    <a:pt x="0" y="197536"/>
                  </a:lnTo>
                  <a:lnTo>
                    <a:pt x="0" y="213039"/>
                  </a:lnTo>
                  <a:lnTo>
                    <a:pt x="4" y="228923"/>
                  </a:lnTo>
                  <a:lnTo>
                    <a:pt x="177" y="245540"/>
                  </a:lnTo>
                  <a:lnTo>
                    <a:pt x="825" y="263453"/>
                  </a:lnTo>
                  <a:lnTo>
                    <a:pt x="2074" y="282842"/>
                  </a:lnTo>
                  <a:lnTo>
                    <a:pt x="3727" y="303408"/>
                  </a:lnTo>
                  <a:lnTo>
                    <a:pt x="5375" y="324583"/>
                  </a:lnTo>
                  <a:lnTo>
                    <a:pt x="6782" y="345964"/>
                  </a:lnTo>
                  <a:lnTo>
                    <a:pt x="8048" y="367031"/>
                  </a:lnTo>
                  <a:lnTo>
                    <a:pt x="9504" y="387096"/>
                  </a:lnTo>
                  <a:lnTo>
                    <a:pt x="11331" y="405878"/>
                  </a:lnTo>
                  <a:lnTo>
                    <a:pt x="13398" y="423428"/>
                  </a:lnTo>
                  <a:lnTo>
                    <a:pt x="15549" y="441972"/>
                  </a:lnTo>
                  <a:lnTo>
                    <a:pt x="17975" y="466490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79316" y="1537563"/>
              <a:ext cx="294799" cy="41712"/>
            </a:xfrm>
            <a:custGeom>
              <a:avLst/>
              <a:gdLst/>
              <a:ahLst/>
              <a:cxnLst/>
              <a:rect l="0" t="0" r="0" b="0"/>
              <a:pathLst>
                <a:path w="294799" h="41712">
                  <a:moveTo>
                    <a:pt x="294798" y="10126"/>
                  </a:moveTo>
                  <a:lnTo>
                    <a:pt x="285862" y="7259"/>
                  </a:lnTo>
                  <a:lnTo>
                    <a:pt x="276235" y="5117"/>
                  </a:lnTo>
                  <a:lnTo>
                    <a:pt x="264948" y="3514"/>
                  </a:lnTo>
                  <a:lnTo>
                    <a:pt x="252280" y="2333"/>
                  </a:lnTo>
                  <a:lnTo>
                    <a:pt x="238801" y="1485"/>
                  </a:lnTo>
                  <a:lnTo>
                    <a:pt x="224920" y="887"/>
                  </a:lnTo>
                  <a:lnTo>
                    <a:pt x="210538" y="473"/>
                  </a:lnTo>
                  <a:lnTo>
                    <a:pt x="195150" y="189"/>
                  </a:lnTo>
                  <a:lnTo>
                    <a:pt x="178547" y="0"/>
                  </a:lnTo>
                  <a:lnTo>
                    <a:pt x="160975" y="42"/>
                  </a:lnTo>
                  <a:lnTo>
                    <a:pt x="142949" y="602"/>
                  </a:lnTo>
                  <a:lnTo>
                    <a:pt x="124824" y="1801"/>
                  </a:lnTo>
                  <a:lnTo>
                    <a:pt x="106924" y="3759"/>
                  </a:lnTo>
                  <a:lnTo>
                    <a:pt x="89606" y="6678"/>
                  </a:lnTo>
                  <a:lnTo>
                    <a:pt x="73011" y="10564"/>
                  </a:lnTo>
                  <a:lnTo>
                    <a:pt x="57499" y="15172"/>
                  </a:lnTo>
                  <a:lnTo>
                    <a:pt x="42116" y="20646"/>
                  </a:lnTo>
                  <a:lnTo>
                    <a:pt x="24392" y="28584"/>
                  </a:lnTo>
                  <a:lnTo>
                    <a:pt x="0" y="41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40216" y="1610860"/>
              <a:ext cx="166098" cy="260031"/>
            </a:xfrm>
            <a:custGeom>
              <a:avLst/>
              <a:gdLst/>
              <a:ahLst/>
              <a:cxnLst/>
              <a:rect l="0" t="0" r="0" b="0"/>
              <a:pathLst>
                <a:path w="166098" h="260031">
                  <a:moveTo>
                    <a:pt x="97069" y="0"/>
                  </a:moveTo>
                  <a:lnTo>
                    <a:pt x="85468" y="3000"/>
                  </a:lnTo>
                  <a:lnTo>
                    <a:pt x="75619" y="6423"/>
                  </a:lnTo>
                  <a:lnTo>
                    <a:pt x="66614" y="10624"/>
                  </a:lnTo>
                  <a:lnTo>
                    <a:pt x="58172" y="15696"/>
                  </a:lnTo>
                  <a:lnTo>
                    <a:pt x="50145" y="21826"/>
                  </a:lnTo>
                  <a:lnTo>
                    <a:pt x="42427" y="29015"/>
                  </a:lnTo>
                  <a:lnTo>
                    <a:pt x="35095" y="37275"/>
                  </a:lnTo>
                  <a:lnTo>
                    <a:pt x="28392" y="46718"/>
                  </a:lnTo>
                  <a:lnTo>
                    <a:pt x="22401" y="57291"/>
                  </a:lnTo>
                  <a:lnTo>
                    <a:pt x="17055" y="68814"/>
                  </a:lnTo>
                  <a:lnTo>
                    <a:pt x="12230" y="81072"/>
                  </a:lnTo>
                  <a:lnTo>
                    <a:pt x="7808" y="93876"/>
                  </a:lnTo>
                  <a:lnTo>
                    <a:pt x="4007" y="107237"/>
                  </a:lnTo>
                  <a:lnTo>
                    <a:pt x="1358" y="121343"/>
                  </a:lnTo>
                  <a:lnTo>
                    <a:pt x="59" y="136233"/>
                  </a:lnTo>
                  <a:lnTo>
                    <a:pt x="0" y="151486"/>
                  </a:lnTo>
                  <a:lnTo>
                    <a:pt x="949" y="166347"/>
                  </a:lnTo>
                  <a:lnTo>
                    <a:pt x="2666" y="180415"/>
                  </a:lnTo>
                  <a:lnTo>
                    <a:pt x="5106" y="193640"/>
                  </a:lnTo>
                  <a:lnTo>
                    <a:pt x="8413" y="206136"/>
                  </a:lnTo>
                  <a:lnTo>
                    <a:pt x="12602" y="218051"/>
                  </a:lnTo>
                  <a:lnTo>
                    <a:pt x="17719" y="229206"/>
                  </a:lnTo>
                  <a:lnTo>
                    <a:pt x="23911" y="239107"/>
                  </a:lnTo>
                  <a:lnTo>
                    <a:pt x="31153" y="247571"/>
                  </a:lnTo>
                  <a:lnTo>
                    <a:pt x="39288" y="254239"/>
                  </a:lnTo>
                  <a:lnTo>
                    <a:pt x="48119" y="258438"/>
                  </a:lnTo>
                  <a:lnTo>
                    <a:pt x="57465" y="260030"/>
                  </a:lnTo>
                  <a:lnTo>
                    <a:pt x="67181" y="259166"/>
                  </a:lnTo>
                  <a:lnTo>
                    <a:pt x="77155" y="256011"/>
                  </a:lnTo>
                  <a:lnTo>
                    <a:pt x="87304" y="250892"/>
                  </a:lnTo>
                  <a:lnTo>
                    <a:pt x="97406" y="244222"/>
                  </a:lnTo>
                  <a:lnTo>
                    <a:pt x="107116" y="236391"/>
                  </a:lnTo>
                  <a:lnTo>
                    <a:pt x="116273" y="227719"/>
                  </a:lnTo>
                  <a:lnTo>
                    <a:pt x="124727" y="218289"/>
                  </a:lnTo>
                  <a:lnTo>
                    <a:pt x="132259" y="207975"/>
                  </a:lnTo>
                  <a:lnTo>
                    <a:pt x="138844" y="196780"/>
                  </a:lnTo>
                  <a:lnTo>
                    <a:pt x="144606" y="184991"/>
                  </a:lnTo>
                  <a:lnTo>
                    <a:pt x="149718" y="173077"/>
                  </a:lnTo>
                  <a:lnTo>
                    <a:pt x="154342" y="161318"/>
                  </a:lnTo>
                  <a:lnTo>
                    <a:pt x="158449" y="149642"/>
                  </a:lnTo>
                  <a:lnTo>
                    <a:pt x="161836" y="137736"/>
                  </a:lnTo>
                  <a:lnTo>
                    <a:pt x="164440" y="125433"/>
                  </a:lnTo>
                  <a:lnTo>
                    <a:pt x="166019" y="112882"/>
                  </a:lnTo>
                  <a:lnTo>
                    <a:pt x="166097" y="100449"/>
                  </a:lnTo>
                  <a:lnTo>
                    <a:pt x="164548" y="88347"/>
                  </a:lnTo>
                  <a:lnTo>
                    <a:pt x="161388" y="76780"/>
                  </a:lnTo>
                  <a:lnTo>
                    <a:pt x="156601" y="66011"/>
                  </a:lnTo>
                  <a:lnTo>
                    <a:pt x="150339" y="56112"/>
                  </a:lnTo>
                  <a:lnTo>
                    <a:pt x="142712" y="47313"/>
                  </a:lnTo>
                  <a:lnTo>
                    <a:pt x="133698" y="40074"/>
                  </a:lnTo>
                  <a:lnTo>
                    <a:pt x="123428" y="34501"/>
                  </a:lnTo>
                  <a:lnTo>
                    <a:pt x="112547" y="30392"/>
                  </a:lnTo>
                  <a:lnTo>
                    <a:pt x="100955" y="27015"/>
                  </a:lnTo>
                  <a:lnTo>
                    <a:pt x="86519" y="24073"/>
                  </a:lnTo>
                  <a:lnTo>
                    <a:pt x="654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53098" y="1612651"/>
              <a:ext cx="200042" cy="254291"/>
            </a:xfrm>
            <a:custGeom>
              <a:avLst/>
              <a:gdLst/>
              <a:ahLst/>
              <a:cxnLst/>
              <a:rect l="0" t="0" r="0" b="0"/>
              <a:pathLst>
                <a:path w="200042" h="254291">
                  <a:moveTo>
                    <a:pt x="0" y="71908"/>
                  </a:moveTo>
                  <a:lnTo>
                    <a:pt x="2934" y="83710"/>
                  </a:lnTo>
                  <a:lnTo>
                    <a:pt x="5716" y="95480"/>
                  </a:lnTo>
                  <a:lnTo>
                    <a:pt x="8611" y="108374"/>
                  </a:lnTo>
                  <a:lnTo>
                    <a:pt x="11478" y="122395"/>
                  </a:lnTo>
                  <a:lnTo>
                    <a:pt x="13995" y="137372"/>
                  </a:lnTo>
                  <a:lnTo>
                    <a:pt x="16010" y="153085"/>
                  </a:lnTo>
                  <a:lnTo>
                    <a:pt x="17696" y="169015"/>
                  </a:lnTo>
                  <a:lnTo>
                    <a:pt x="19439" y="184391"/>
                  </a:lnTo>
                  <a:lnTo>
                    <a:pt x="21460" y="198839"/>
                  </a:lnTo>
                  <a:lnTo>
                    <a:pt x="23650" y="212504"/>
                  </a:lnTo>
                  <a:lnTo>
                    <a:pt x="25666" y="225834"/>
                  </a:lnTo>
                  <a:lnTo>
                    <a:pt x="27289" y="239067"/>
                  </a:lnTo>
                  <a:lnTo>
                    <a:pt x="27460" y="249799"/>
                  </a:lnTo>
                  <a:lnTo>
                    <a:pt x="25529" y="254290"/>
                  </a:lnTo>
                  <a:lnTo>
                    <a:pt x="22793" y="252670"/>
                  </a:lnTo>
                  <a:lnTo>
                    <a:pt x="19963" y="246655"/>
                  </a:lnTo>
                  <a:lnTo>
                    <a:pt x="17472" y="237770"/>
                  </a:lnTo>
                  <a:lnTo>
                    <a:pt x="15487" y="227054"/>
                  </a:lnTo>
                  <a:lnTo>
                    <a:pt x="13998" y="215172"/>
                  </a:lnTo>
                  <a:lnTo>
                    <a:pt x="12923" y="202542"/>
                  </a:lnTo>
                  <a:lnTo>
                    <a:pt x="12164" y="189427"/>
                  </a:lnTo>
                  <a:lnTo>
                    <a:pt x="11639" y="175998"/>
                  </a:lnTo>
                  <a:lnTo>
                    <a:pt x="11278" y="162362"/>
                  </a:lnTo>
                  <a:lnTo>
                    <a:pt x="11033" y="148590"/>
                  </a:lnTo>
                  <a:lnTo>
                    <a:pt x="10867" y="134728"/>
                  </a:lnTo>
                  <a:lnTo>
                    <a:pt x="10756" y="120808"/>
                  </a:lnTo>
                  <a:lnTo>
                    <a:pt x="10685" y="106852"/>
                  </a:lnTo>
                  <a:lnTo>
                    <a:pt x="10807" y="93039"/>
                  </a:lnTo>
                  <a:lnTo>
                    <a:pt x="11422" y="79684"/>
                  </a:lnTo>
                  <a:lnTo>
                    <a:pt x="12657" y="66927"/>
                  </a:lnTo>
                  <a:lnTo>
                    <a:pt x="14641" y="54903"/>
                  </a:lnTo>
                  <a:lnTo>
                    <a:pt x="17575" y="43820"/>
                  </a:lnTo>
                  <a:lnTo>
                    <a:pt x="21487" y="33702"/>
                  </a:lnTo>
                  <a:lnTo>
                    <a:pt x="26572" y="24585"/>
                  </a:lnTo>
                  <a:lnTo>
                    <a:pt x="33267" y="16600"/>
                  </a:lnTo>
                  <a:lnTo>
                    <a:pt x="41661" y="9721"/>
                  </a:lnTo>
                  <a:lnTo>
                    <a:pt x="51552" y="4270"/>
                  </a:lnTo>
                  <a:lnTo>
                    <a:pt x="62633" y="963"/>
                  </a:lnTo>
                  <a:lnTo>
                    <a:pt x="74595" y="0"/>
                  </a:lnTo>
                  <a:lnTo>
                    <a:pt x="86862" y="1134"/>
                  </a:lnTo>
                  <a:lnTo>
                    <a:pt x="98629" y="3946"/>
                  </a:lnTo>
                  <a:lnTo>
                    <a:pt x="109500" y="8029"/>
                  </a:lnTo>
                  <a:lnTo>
                    <a:pt x="119441" y="13360"/>
                  </a:lnTo>
                  <a:lnTo>
                    <a:pt x="128586" y="20286"/>
                  </a:lnTo>
                  <a:lnTo>
                    <a:pt x="137106" y="28873"/>
                  </a:lnTo>
                  <a:lnTo>
                    <a:pt x="145000" y="39079"/>
                  </a:lnTo>
                  <a:lnTo>
                    <a:pt x="152090" y="50910"/>
                  </a:lnTo>
                  <a:lnTo>
                    <a:pt x="158347" y="64202"/>
                  </a:lnTo>
                  <a:lnTo>
                    <a:pt x="163872" y="78518"/>
                  </a:lnTo>
                  <a:lnTo>
                    <a:pt x="168819" y="93265"/>
                  </a:lnTo>
                  <a:lnTo>
                    <a:pt x="173332" y="108068"/>
                  </a:lnTo>
                  <a:lnTo>
                    <a:pt x="177534" y="122769"/>
                  </a:lnTo>
                  <a:lnTo>
                    <a:pt x="181516" y="137325"/>
                  </a:lnTo>
                  <a:lnTo>
                    <a:pt x="185342" y="151747"/>
                  </a:lnTo>
                  <a:lnTo>
                    <a:pt x="188895" y="166060"/>
                  </a:lnTo>
                  <a:lnTo>
                    <a:pt x="191902" y="180291"/>
                  </a:lnTo>
                  <a:lnTo>
                    <a:pt x="194256" y="194443"/>
                  </a:lnTo>
                  <a:lnTo>
                    <a:pt x="196009" y="207930"/>
                  </a:lnTo>
                  <a:lnTo>
                    <a:pt x="197458" y="220901"/>
                  </a:lnTo>
                  <a:lnTo>
                    <a:pt x="198729" y="234497"/>
                  </a:lnTo>
                  <a:lnTo>
                    <a:pt x="200041" y="250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63751" y="1347647"/>
              <a:ext cx="10489" cy="547483"/>
            </a:xfrm>
            <a:custGeom>
              <a:avLst/>
              <a:gdLst/>
              <a:ahLst/>
              <a:cxnLst/>
              <a:rect l="0" t="0" r="0" b="0"/>
              <a:pathLst>
                <a:path w="10489" h="547483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76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4" y="85330"/>
                  </a:lnTo>
                  <a:lnTo>
                    <a:pt x="177" y="104739"/>
                  </a:lnTo>
                  <a:lnTo>
                    <a:pt x="826" y="124059"/>
                  </a:lnTo>
                  <a:lnTo>
                    <a:pt x="2074" y="142562"/>
                  </a:lnTo>
                  <a:lnTo>
                    <a:pt x="3727" y="160065"/>
                  </a:lnTo>
                  <a:lnTo>
                    <a:pt x="5375" y="176659"/>
                  </a:lnTo>
                  <a:lnTo>
                    <a:pt x="6778" y="192527"/>
                  </a:lnTo>
                  <a:lnTo>
                    <a:pt x="7871" y="208016"/>
                  </a:lnTo>
                  <a:lnTo>
                    <a:pt x="8679" y="223584"/>
                  </a:lnTo>
                  <a:lnTo>
                    <a:pt x="9257" y="239473"/>
                  </a:lnTo>
                  <a:lnTo>
                    <a:pt x="9662" y="255572"/>
                  </a:lnTo>
                  <a:lnTo>
                    <a:pt x="9941" y="271535"/>
                  </a:lnTo>
                  <a:lnTo>
                    <a:pt x="10132" y="287175"/>
                  </a:lnTo>
                  <a:lnTo>
                    <a:pt x="10262" y="302949"/>
                  </a:lnTo>
                  <a:lnTo>
                    <a:pt x="10350" y="319824"/>
                  </a:lnTo>
                  <a:lnTo>
                    <a:pt x="10409" y="338246"/>
                  </a:lnTo>
                  <a:lnTo>
                    <a:pt x="10448" y="357858"/>
                  </a:lnTo>
                  <a:lnTo>
                    <a:pt x="10475" y="377793"/>
                  </a:lnTo>
                  <a:lnTo>
                    <a:pt x="10488" y="397500"/>
                  </a:lnTo>
                  <a:lnTo>
                    <a:pt x="10327" y="416783"/>
                  </a:lnTo>
                  <a:lnTo>
                    <a:pt x="9687" y="435637"/>
                  </a:lnTo>
                  <a:lnTo>
                    <a:pt x="8443" y="454115"/>
                  </a:lnTo>
                  <a:lnTo>
                    <a:pt x="6785" y="471931"/>
                  </a:lnTo>
                  <a:lnTo>
                    <a:pt x="4961" y="490394"/>
                  </a:lnTo>
                  <a:lnTo>
                    <a:pt x="2809" y="51336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22277" y="1271309"/>
              <a:ext cx="446801" cy="632754"/>
            </a:xfrm>
            <a:custGeom>
              <a:avLst/>
              <a:gdLst/>
              <a:ahLst/>
              <a:cxnLst/>
              <a:rect l="0" t="0" r="0" b="0"/>
              <a:pathLst>
                <a:path w="446801" h="632754">
                  <a:moveTo>
                    <a:pt x="4603" y="139509"/>
                  </a:moveTo>
                  <a:lnTo>
                    <a:pt x="1804" y="130708"/>
                  </a:lnTo>
                  <a:lnTo>
                    <a:pt x="302" y="122361"/>
                  </a:lnTo>
                  <a:lnTo>
                    <a:pt x="0" y="113663"/>
                  </a:lnTo>
                  <a:lnTo>
                    <a:pt x="852" y="104542"/>
                  </a:lnTo>
                  <a:lnTo>
                    <a:pt x="2968" y="95047"/>
                  </a:lnTo>
                  <a:lnTo>
                    <a:pt x="6290" y="85259"/>
                  </a:lnTo>
                  <a:lnTo>
                    <a:pt x="10625" y="75418"/>
                  </a:lnTo>
                  <a:lnTo>
                    <a:pt x="15745" y="65892"/>
                  </a:lnTo>
                  <a:lnTo>
                    <a:pt x="21448" y="56864"/>
                  </a:lnTo>
                  <a:lnTo>
                    <a:pt x="27732" y="48498"/>
                  </a:lnTo>
                  <a:lnTo>
                    <a:pt x="34781" y="41025"/>
                  </a:lnTo>
                  <a:lnTo>
                    <a:pt x="42639" y="34480"/>
                  </a:lnTo>
                  <a:lnTo>
                    <a:pt x="51374" y="28746"/>
                  </a:lnTo>
                  <a:lnTo>
                    <a:pt x="61148" y="23652"/>
                  </a:lnTo>
                  <a:lnTo>
                    <a:pt x="71944" y="19036"/>
                  </a:lnTo>
                  <a:lnTo>
                    <a:pt x="83449" y="14764"/>
                  </a:lnTo>
                  <a:lnTo>
                    <a:pt x="95163" y="10734"/>
                  </a:lnTo>
                  <a:lnTo>
                    <a:pt x="106781" y="6881"/>
                  </a:lnTo>
                  <a:lnTo>
                    <a:pt x="118191" y="3479"/>
                  </a:lnTo>
                  <a:lnTo>
                    <a:pt x="129385" y="1106"/>
                  </a:lnTo>
                  <a:lnTo>
                    <a:pt x="140400" y="0"/>
                  </a:lnTo>
                  <a:lnTo>
                    <a:pt x="151442" y="242"/>
                  </a:lnTo>
                  <a:lnTo>
                    <a:pt x="162856" y="1925"/>
                  </a:lnTo>
                  <a:lnTo>
                    <a:pt x="174795" y="4949"/>
                  </a:lnTo>
                  <a:lnTo>
                    <a:pt x="187087" y="9080"/>
                  </a:lnTo>
                  <a:lnTo>
                    <a:pt x="199339" y="14062"/>
                  </a:lnTo>
                  <a:lnTo>
                    <a:pt x="211316" y="19671"/>
                  </a:lnTo>
                  <a:lnTo>
                    <a:pt x="222798" y="25893"/>
                  </a:lnTo>
                  <a:lnTo>
                    <a:pt x="233509" y="32900"/>
                  </a:lnTo>
                  <a:lnTo>
                    <a:pt x="243378" y="40726"/>
                  </a:lnTo>
                  <a:lnTo>
                    <a:pt x="252496" y="49269"/>
                  </a:lnTo>
                  <a:lnTo>
                    <a:pt x="261014" y="58382"/>
                  </a:lnTo>
                  <a:lnTo>
                    <a:pt x="269073" y="67935"/>
                  </a:lnTo>
                  <a:lnTo>
                    <a:pt x="276470" y="78300"/>
                  </a:lnTo>
                  <a:lnTo>
                    <a:pt x="282688" y="90308"/>
                  </a:lnTo>
                  <a:lnTo>
                    <a:pt x="287536" y="104271"/>
                  </a:lnTo>
                  <a:lnTo>
                    <a:pt x="291130" y="119717"/>
                  </a:lnTo>
                  <a:lnTo>
                    <a:pt x="293709" y="135695"/>
                  </a:lnTo>
                  <a:lnTo>
                    <a:pt x="295514" y="151588"/>
                  </a:lnTo>
                  <a:lnTo>
                    <a:pt x="296592" y="167156"/>
                  </a:lnTo>
                  <a:lnTo>
                    <a:pt x="296800" y="182362"/>
                  </a:lnTo>
                  <a:lnTo>
                    <a:pt x="296128" y="197252"/>
                  </a:lnTo>
                  <a:lnTo>
                    <a:pt x="294695" y="211894"/>
                  </a:lnTo>
                  <a:lnTo>
                    <a:pt x="292664" y="226353"/>
                  </a:lnTo>
                  <a:lnTo>
                    <a:pt x="290181" y="240676"/>
                  </a:lnTo>
                  <a:lnTo>
                    <a:pt x="287209" y="254738"/>
                  </a:lnTo>
                  <a:lnTo>
                    <a:pt x="283536" y="268262"/>
                  </a:lnTo>
                  <a:lnTo>
                    <a:pt x="279102" y="281136"/>
                  </a:lnTo>
                  <a:lnTo>
                    <a:pt x="273988" y="293410"/>
                  </a:lnTo>
                  <a:lnTo>
                    <a:pt x="268332" y="305192"/>
                  </a:lnTo>
                  <a:lnTo>
                    <a:pt x="262262" y="316592"/>
                  </a:lnTo>
                  <a:lnTo>
                    <a:pt x="255728" y="327384"/>
                  </a:lnTo>
                  <a:lnTo>
                    <a:pt x="248511" y="337033"/>
                  </a:lnTo>
                  <a:lnTo>
                    <a:pt x="240544" y="345339"/>
                  </a:lnTo>
                  <a:lnTo>
                    <a:pt x="231906" y="352408"/>
                  </a:lnTo>
                  <a:lnTo>
                    <a:pt x="222729" y="358472"/>
                  </a:lnTo>
                  <a:lnTo>
                    <a:pt x="213156" y="363757"/>
                  </a:lnTo>
                  <a:lnTo>
                    <a:pt x="203627" y="367816"/>
                  </a:lnTo>
                  <a:lnTo>
                    <a:pt x="194842" y="369581"/>
                  </a:lnTo>
                  <a:lnTo>
                    <a:pt x="187173" y="368716"/>
                  </a:lnTo>
                  <a:lnTo>
                    <a:pt x="182351" y="367591"/>
                  </a:lnTo>
                  <a:lnTo>
                    <a:pt x="181956" y="369355"/>
                  </a:lnTo>
                  <a:lnTo>
                    <a:pt x="184471" y="373753"/>
                  </a:lnTo>
                  <a:lnTo>
                    <a:pt x="188515" y="380221"/>
                  </a:lnTo>
                  <a:lnTo>
                    <a:pt x="193105" y="388502"/>
                  </a:lnTo>
                  <a:lnTo>
                    <a:pt x="197729" y="398321"/>
                  </a:lnTo>
                  <a:lnTo>
                    <a:pt x="202351" y="409517"/>
                  </a:lnTo>
                  <a:lnTo>
                    <a:pt x="207235" y="422095"/>
                  </a:lnTo>
                  <a:lnTo>
                    <a:pt x="212536" y="435926"/>
                  </a:lnTo>
                  <a:lnTo>
                    <a:pt x="218424" y="450623"/>
                  </a:lnTo>
                  <a:lnTo>
                    <a:pt x="225144" y="465634"/>
                  </a:lnTo>
                  <a:lnTo>
                    <a:pt x="232741" y="480619"/>
                  </a:lnTo>
                  <a:lnTo>
                    <a:pt x="240946" y="495443"/>
                  </a:lnTo>
                  <a:lnTo>
                    <a:pt x="249293" y="510083"/>
                  </a:lnTo>
                  <a:lnTo>
                    <a:pt x="257496" y="524551"/>
                  </a:lnTo>
                  <a:lnTo>
                    <a:pt x="265460" y="538556"/>
                  </a:lnTo>
                  <a:lnTo>
                    <a:pt x="273188" y="551516"/>
                  </a:lnTo>
                  <a:lnTo>
                    <a:pt x="280718" y="563197"/>
                  </a:lnTo>
                  <a:lnTo>
                    <a:pt x="288097" y="573686"/>
                  </a:lnTo>
                  <a:lnTo>
                    <a:pt x="295365" y="583200"/>
                  </a:lnTo>
                  <a:lnTo>
                    <a:pt x="302560" y="591973"/>
                  </a:lnTo>
                  <a:lnTo>
                    <a:pt x="309868" y="600206"/>
                  </a:lnTo>
                  <a:lnTo>
                    <a:pt x="317614" y="608056"/>
                  </a:lnTo>
                  <a:lnTo>
                    <a:pt x="325939" y="615626"/>
                  </a:lnTo>
                  <a:lnTo>
                    <a:pt x="334819" y="622509"/>
                  </a:lnTo>
                  <a:lnTo>
                    <a:pt x="344159" y="627840"/>
                  </a:lnTo>
                  <a:lnTo>
                    <a:pt x="353850" y="631267"/>
                  </a:lnTo>
                  <a:lnTo>
                    <a:pt x="363798" y="632753"/>
                  </a:lnTo>
                  <a:lnTo>
                    <a:pt x="373928" y="632312"/>
                  </a:lnTo>
                  <a:lnTo>
                    <a:pt x="384182" y="630166"/>
                  </a:lnTo>
                  <a:lnTo>
                    <a:pt x="394449" y="626765"/>
                  </a:lnTo>
                  <a:lnTo>
                    <a:pt x="405783" y="622249"/>
                  </a:lnTo>
                  <a:lnTo>
                    <a:pt x="421415" y="615109"/>
                  </a:lnTo>
                  <a:lnTo>
                    <a:pt x="446800" y="602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37110" y="1659908"/>
              <a:ext cx="176207" cy="193901"/>
            </a:xfrm>
            <a:custGeom>
              <a:avLst/>
              <a:gdLst/>
              <a:ahLst/>
              <a:cxnLst/>
              <a:rect l="0" t="0" r="0" b="0"/>
              <a:pathLst>
                <a:path w="176207" h="193901">
                  <a:moveTo>
                    <a:pt x="68797" y="3594"/>
                  </a:moveTo>
                  <a:lnTo>
                    <a:pt x="59995" y="861"/>
                  </a:lnTo>
                  <a:lnTo>
                    <a:pt x="51649" y="0"/>
                  </a:lnTo>
                  <a:lnTo>
                    <a:pt x="42959" y="995"/>
                  </a:lnTo>
                  <a:lnTo>
                    <a:pt x="34184" y="3706"/>
                  </a:lnTo>
                  <a:lnTo>
                    <a:pt x="25985" y="8139"/>
                  </a:lnTo>
                  <a:lnTo>
                    <a:pt x="18704" y="14137"/>
                  </a:lnTo>
                  <a:lnTo>
                    <a:pt x="12514" y="21741"/>
                  </a:lnTo>
                  <a:lnTo>
                    <a:pt x="7582" y="31264"/>
                  </a:lnTo>
                  <a:lnTo>
                    <a:pt x="3865" y="42699"/>
                  </a:lnTo>
                  <a:lnTo>
                    <a:pt x="1336" y="55613"/>
                  </a:lnTo>
                  <a:lnTo>
                    <a:pt x="72" y="69343"/>
                  </a:lnTo>
                  <a:lnTo>
                    <a:pt x="0" y="83422"/>
                  </a:lnTo>
                  <a:lnTo>
                    <a:pt x="1085" y="97451"/>
                  </a:lnTo>
                  <a:lnTo>
                    <a:pt x="3407" y="111015"/>
                  </a:lnTo>
                  <a:lnTo>
                    <a:pt x="6895" y="123945"/>
                  </a:lnTo>
                  <a:lnTo>
                    <a:pt x="11355" y="136102"/>
                  </a:lnTo>
                  <a:lnTo>
                    <a:pt x="16565" y="147281"/>
                  </a:lnTo>
                  <a:lnTo>
                    <a:pt x="22331" y="157466"/>
                  </a:lnTo>
                  <a:lnTo>
                    <a:pt x="28660" y="166630"/>
                  </a:lnTo>
                  <a:lnTo>
                    <a:pt x="35739" y="174648"/>
                  </a:lnTo>
                  <a:lnTo>
                    <a:pt x="43613" y="181554"/>
                  </a:lnTo>
                  <a:lnTo>
                    <a:pt x="52189" y="187193"/>
                  </a:lnTo>
                  <a:lnTo>
                    <a:pt x="61325" y="191158"/>
                  </a:lnTo>
                  <a:lnTo>
                    <a:pt x="70878" y="193376"/>
                  </a:lnTo>
                  <a:lnTo>
                    <a:pt x="80735" y="193900"/>
                  </a:lnTo>
                  <a:lnTo>
                    <a:pt x="90804" y="192739"/>
                  </a:lnTo>
                  <a:lnTo>
                    <a:pt x="101017" y="190070"/>
                  </a:lnTo>
                  <a:lnTo>
                    <a:pt x="111162" y="186178"/>
                  </a:lnTo>
                  <a:lnTo>
                    <a:pt x="120900" y="181358"/>
                  </a:lnTo>
                  <a:lnTo>
                    <a:pt x="130076" y="175856"/>
                  </a:lnTo>
                  <a:lnTo>
                    <a:pt x="138542" y="169707"/>
                  </a:lnTo>
                  <a:lnTo>
                    <a:pt x="146084" y="162748"/>
                  </a:lnTo>
                  <a:lnTo>
                    <a:pt x="152674" y="154955"/>
                  </a:lnTo>
                  <a:lnTo>
                    <a:pt x="158440" y="146434"/>
                  </a:lnTo>
                  <a:lnTo>
                    <a:pt x="163555" y="137335"/>
                  </a:lnTo>
                  <a:lnTo>
                    <a:pt x="168175" y="127805"/>
                  </a:lnTo>
                  <a:lnTo>
                    <a:pt x="172111" y="117965"/>
                  </a:lnTo>
                  <a:lnTo>
                    <a:pt x="174850" y="107907"/>
                  </a:lnTo>
                  <a:lnTo>
                    <a:pt x="176206" y="97697"/>
                  </a:lnTo>
                  <a:lnTo>
                    <a:pt x="176133" y="87384"/>
                  </a:lnTo>
                  <a:lnTo>
                    <a:pt x="174563" y="77000"/>
                  </a:lnTo>
                  <a:lnTo>
                    <a:pt x="171612" y="66573"/>
                  </a:lnTo>
                  <a:lnTo>
                    <a:pt x="167359" y="56283"/>
                  </a:lnTo>
                  <a:lnTo>
                    <a:pt x="161764" y="46446"/>
                  </a:lnTo>
                  <a:lnTo>
                    <a:pt x="154924" y="37214"/>
                  </a:lnTo>
                  <a:lnTo>
                    <a:pt x="146892" y="29049"/>
                  </a:lnTo>
                  <a:lnTo>
                    <a:pt x="137599" y="22775"/>
                  </a:lnTo>
                  <a:lnTo>
                    <a:pt x="127129" y="18675"/>
                  </a:lnTo>
                  <a:lnTo>
                    <a:pt x="115844" y="16720"/>
                  </a:lnTo>
                  <a:lnTo>
                    <a:pt x="104278" y="16838"/>
                  </a:lnTo>
                  <a:lnTo>
                    <a:pt x="92773" y="18758"/>
                  </a:lnTo>
                  <a:lnTo>
                    <a:pt x="81911" y="21807"/>
                  </a:lnTo>
                  <a:lnTo>
                    <a:pt x="71526" y="25304"/>
                  </a:lnTo>
                  <a:lnTo>
                    <a:pt x="60712" y="29549"/>
                  </a:lnTo>
                  <a:lnTo>
                    <a:pt x="47740" y="35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77075" y="1600331"/>
              <a:ext cx="174695" cy="281278"/>
            </a:xfrm>
            <a:custGeom>
              <a:avLst/>
              <a:gdLst/>
              <a:ahLst/>
              <a:cxnLst/>
              <a:rect l="0" t="0" r="0" b="0"/>
              <a:pathLst>
                <a:path w="174695" h="281278">
                  <a:moveTo>
                    <a:pt x="7816" y="63171"/>
                  </a:moveTo>
                  <a:lnTo>
                    <a:pt x="4949" y="74973"/>
                  </a:lnTo>
                  <a:lnTo>
                    <a:pt x="2807" y="86742"/>
                  </a:lnTo>
                  <a:lnTo>
                    <a:pt x="1209" y="99637"/>
                  </a:lnTo>
                  <a:lnTo>
                    <a:pt x="201" y="113658"/>
                  </a:lnTo>
                  <a:lnTo>
                    <a:pt x="0" y="128635"/>
                  </a:lnTo>
                  <a:lnTo>
                    <a:pt x="656" y="144348"/>
                  </a:lnTo>
                  <a:lnTo>
                    <a:pt x="2067" y="160278"/>
                  </a:lnTo>
                  <a:lnTo>
                    <a:pt x="4079" y="175654"/>
                  </a:lnTo>
                  <a:lnTo>
                    <a:pt x="6542" y="190098"/>
                  </a:lnTo>
                  <a:lnTo>
                    <a:pt x="9330" y="203590"/>
                  </a:lnTo>
                  <a:lnTo>
                    <a:pt x="12346" y="216271"/>
                  </a:lnTo>
                  <a:lnTo>
                    <a:pt x="15530" y="228319"/>
                  </a:lnTo>
                  <a:lnTo>
                    <a:pt x="19159" y="239733"/>
                  </a:lnTo>
                  <a:lnTo>
                    <a:pt x="23813" y="250341"/>
                  </a:lnTo>
                  <a:lnTo>
                    <a:pt x="29732" y="260098"/>
                  </a:lnTo>
                  <a:lnTo>
                    <a:pt x="36997" y="268618"/>
                  </a:lnTo>
                  <a:lnTo>
                    <a:pt x="45702" y="275132"/>
                  </a:lnTo>
                  <a:lnTo>
                    <a:pt x="55742" y="279387"/>
                  </a:lnTo>
                  <a:lnTo>
                    <a:pt x="66720" y="281277"/>
                  </a:lnTo>
                  <a:lnTo>
                    <a:pt x="78073" y="280583"/>
                  </a:lnTo>
                  <a:lnTo>
                    <a:pt x="89440" y="277449"/>
                  </a:lnTo>
                  <a:lnTo>
                    <a:pt x="100510" y="272279"/>
                  </a:lnTo>
                  <a:lnTo>
                    <a:pt x="110943" y="265537"/>
                  </a:lnTo>
                  <a:lnTo>
                    <a:pt x="120620" y="257635"/>
                  </a:lnTo>
                  <a:lnTo>
                    <a:pt x="129441" y="248740"/>
                  </a:lnTo>
                  <a:lnTo>
                    <a:pt x="137227" y="238794"/>
                  </a:lnTo>
                  <a:lnTo>
                    <a:pt x="143986" y="227845"/>
                  </a:lnTo>
                  <a:lnTo>
                    <a:pt x="149866" y="216053"/>
                  </a:lnTo>
                  <a:lnTo>
                    <a:pt x="155058" y="203605"/>
                  </a:lnTo>
                  <a:lnTo>
                    <a:pt x="159736" y="190674"/>
                  </a:lnTo>
                  <a:lnTo>
                    <a:pt x="163879" y="177397"/>
                  </a:lnTo>
                  <a:lnTo>
                    <a:pt x="167291" y="163877"/>
                  </a:lnTo>
                  <a:lnTo>
                    <a:pt x="169920" y="150190"/>
                  </a:lnTo>
                  <a:lnTo>
                    <a:pt x="171855" y="136389"/>
                  </a:lnTo>
                  <a:lnTo>
                    <a:pt x="173238" y="122510"/>
                  </a:lnTo>
                  <a:lnTo>
                    <a:pt x="174200" y="108584"/>
                  </a:lnTo>
                  <a:lnTo>
                    <a:pt x="174694" y="94790"/>
                  </a:lnTo>
                  <a:lnTo>
                    <a:pt x="174502" y="81448"/>
                  </a:lnTo>
                  <a:lnTo>
                    <a:pt x="173558" y="68700"/>
                  </a:lnTo>
                  <a:lnTo>
                    <a:pt x="171904" y="56584"/>
                  </a:lnTo>
                  <a:lnTo>
                    <a:pt x="169340" y="43724"/>
                  </a:lnTo>
                  <a:lnTo>
                    <a:pt x="164521" y="26758"/>
                  </a:lnTo>
                  <a:lnTo>
                    <a:pt x="1552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32290" y="1612671"/>
              <a:ext cx="240742" cy="556200"/>
            </a:xfrm>
            <a:custGeom>
              <a:avLst/>
              <a:gdLst/>
              <a:ahLst/>
              <a:cxnLst/>
              <a:rect l="0" t="0" r="0" b="0"/>
              <a:pathLst>
                <a:path w="240742" h="556200">
                  <a:moveTo>
                    <a:pt x="168456" y="229816"/>
                  </a:moveTo>
                  <a:lnTo>
                    <a:pt x="174256" y="223881"/>
                  </a:lnTo>
                  <a:lnTo>
                    <a:pt x="179181" y="217676"/>
                  </a:lnTo>
                  <a:lnTo>
                    <a:pt x="183683" y="210581"/>
                  </a:lnTo>
                  <a:lnTo>
                    <a:pt x="187904" y="202640"/>
                  </a:lnTo>
                  <a:lnTo>
                    <a:pt x="191917" y="193994"/>
                  </a:lnTo>
                  <a:lnTo>
                    <a:pt x="195775" y="184790"/>
                  </a:lnTo>
                  <a:lnTo>
                    <a:pt x="199354" y="174845"/>
                  </a:lnTo>
                  <a:lnTo>
                    <a:pt x="202381" y="163658"/>
                  </a:lnTo>
                  <a:lnTo>
                    <a:pt x="204746" y="151063"/>
                  </a:lnTo>
                  <a:lnTo>
                    <a:pt x="206333" y="137352"/>
                  </a:lnTo>
                  <a:lnTo>
                    <a:pt x="206949" y="123078"/>
                  </a:lnTo>
                  <a:lnTo>
                    <a:pt x="206583" y="108629"/>
                  </a:lnTo>
                  <a:lnTo>
                    <a:pt x="205372" y="94352"/>
                  </a:lnTo>
                  <a:lnTo>
                    <a:pt x="203496" y="80620"/>
                  </a:lnTo>
                  <a:lnTo>
                    <a:pt x="201121" y="67577"/>
                  </a:lnTo>
                  <a:lnTo>
                    <a:pt x="198223" y="55346"/>
                  </a:lnTo>
                  <a:lnTo>
                    <a:pt x="194601" y="44117"/>
                  </a:lnTo>
                  <a:lnTo>
                    <a:pt x="190196" y="33897"/>
                  </a:lnTo>
                  <a:lnTo>
                    <a:pt x="184933" y="24711"/>
                  </a:lnTo>
                  <a:lnTo>
                    <a:pt x="178643" y="16678"/>
                  </a:lnTo>
                  <a:lnTo>
                    <a:pt x="171335" y="9766"/>
                  </a:lnTo>
                  <a:lnTo>
                    <a:pt x="163156" y="4294"/>
                  </a:lnTo>
                  <a:lnTo>
                    <a:pt x="154294" y="972"/>
                  </a:lnTo>
                  <a:lnTo>
                    <a:pt x="144933" y="0"/>
                  </a:lnTo>
                  <a:lnTo>
                    <a:pt x="135376" y="1127"/>
                  </a:lnTo>
                  <a:lnTo>
                    <a:pt x="126042" y="3935"/>
                  </a:lnTo>
                  <a:lnTo>
                    <a:pt x="117141" y="8014"/>
                  </a:lnTo>
                  <a:lnTo>
                    <a:pt x="108860" y="13344"/>
                  </a:lnTo>
                  <a:lnTo>
                    <a:pt x="101443" y="20269"/>
                  </a:lnTo>
                  <a:lnTo>
                    <a:pt x="94937" y="28846"/>
                  </a:lnTo>
                  <a:lnTo>
                    <a:pt x="89227" y="38705"/>
                  </a:lnTo>
                  <a:lnTo>
                    <a:pt x="84150" y="49240"/>
                  </a:lnTo>
                  <a:lnTo>
                    <a:pt x="79550" y="60034"/>
                  </a:lnTo>
                  <a:lnTo>
                    <a:pt x="75459" y="71044"/>
                  </a:lnTo>
                  <a:lnTo>
                    <a:pt x="72082" y="82494"/>
                  </a:lnTo>
                  <a:lnTo>
                    <a:pt x="69481" y="94488"/>
                  </a:lnTo>
                  <a:lnTo>
                    <a:pt x="67733" y="106830"/>
                  </a:lnTo>
                  <a:lnTo>
                    <a:pt x="67010" y="119122"/>
                  </a:lnTo>
                  <a:lnTo>
                    <a:pt x="67303" y="131135"/>
                  </a:lnTo>
                  <a:lnTo>
                    <a:pt x="68466" y="142812"/>
                  </a:lnTo>
                  <a:lnTo>
                    <a:pt x="70310" y="154187"/>
                  </a:lnTo>
                  <a:lnTo>
                    <a:pt x="72663" y="165315"/>
                  </a:lnTo>
                  <a:lnTo>
                    <a:pt x="75547" y="176093"/>
                  </a:lnTo>
                  <a:lnTo>
                    <a:pt x="79160" y="186265"/>
                  </a:lnTo>
                  <a:lnTo>
                    <a:pt x="83558" y="195735"/>
                  </a:lnTo>
                  <a:lnTo>
                    <a:pt x="88816" y="204400"/>
                  </a:lnTo>
                  <a:lnTo>
                    <a:pt x="95103" y="212074"/>
                  </a:lnTo>
                  <a:lnTo>
                    <a:pt x="102410" y="218737"/>
                  </a:lnTo>
                  <a:lnTo>
                    <a:pt x="110588" y="223872"/>
                  </a:lnTo>
                  <a:lnTo>
                    <a:pt x="119448" y="226433"/>
                  </a:lnTo>
                  <a:lnTo>
                    <a:pt x="128809" y="226077"/>
                  </a:lnTo>
                  <a:lnTo>
                    <a:pt x="138365" y="223075"/>
                  </a:lnTo>
                  <a:lnTo>
                    <a:pt x="147700" y="217937"/>
                  </a:lnTo>
                  <a:lnTo>
                    <a:pt x="156597" y="211178"/>
                  </a:lnTo>
                  <a:lnTo>
                    <a:pt x="164705" y="202915"/>
                  </a:lnTo>
                  <a:lnTo>
                    <a:pt x="171472" y="192876"/>
                  </a:lnTo>
                  <a:lnTo>
                    <a:pt x="176730" y="181063"/>
                  </a:lnTo>
                  <a:lnTo>
                    <a:pt x="180787" y="168048"/>
                  </a:lnTo>
                  <a:lnTo>
                    <a:pt x="184215" y="154775"/>
                  </a:lnTo>
                  <a:lnTo>
                    <a:pt x="187422" y="141878"/>
                  </a:lnTo>
                  <a:lnTo>
                    <a:pt x="190748" y="131906"/>
                  </a:lnTo>
                  <a:lnTo>
                    <a:pt x="193934" y="128318"/>
                  </a:lnTo>
                  <a:lnTo>
                    <a:pt x="196221" y="130952"/>
                  </a:lnTo>
                  <a:lnTo>
                    <a:pt x="197675" y="138311"/>
                  </a:lnTo>
                  <a:lnTo>
                    <a:pt x="198737" y="148983"/>
                  </a:lnTo>
                  <a:lnTo>
                    <a:pt x="199930" y="161916"/>
                  </a:lnTo>
                  <a:lnTo>
                    <a:pt x="201522" y="176363"/>
                  </a:lnTo>
                  <a:lnTo>
                    <a:pt x="203559" y="191498"/>
                  </a:lnTo>
                  <a:lnTo>
                    <a:pt x="205991" y="206368"/>
                  </a:lnTo>
                  <a:lnTo>
                    <a:pt x="208734" y="220487"/>
                  </a:lnTo>
                  <a:lnTo>
                    <a:pt x="211708" y="233768"/>
                  </a:lnTo>
                  <a:lnTo>
                    <a:pt x="214850" y="246312"/>
                  </a:lnTo>
                  <a:lnTo>
                    <a:pt x="218108" y="258287"/>
                  </a:lnTo>
                  <a:lnTo>
                    <a:pt x="221447" y="270334"/>
                  </a:lnTo>
                  <a:lnTo>
                    <a:pt x="224842" y="283495"/>
                  </a:lnTo>
                  <a:lnTo>
                    <a:pt x="228269" y="298248"/>
                  </a:lnTo>
                  <a:lnTo>
                    <a:pt x="231554" y="314399"/>
                  </a:lnTo>
                  <a:lnTo>
                    <a:pt x="234381" y="331384"/>
                  </a:lnTo>
                  <a:lnTo>
                    <a:pt x="236614" y="348767"/>
                  </a:lnTo>
                  <a:lnTo>
                    <a:pt x="238282" y="366149"/>
                  </a:lnTo>
                  <a:lnTo>
                    <a:pt x="239485" y="383111"/>
                  </a:lnTo>
                  <a:lnTo>
                    <a:pt x="240326" y="399471"/>
                  </a:lnTo>
                  <a:lnTo>
                    <a:pt x="240741" y="415082"/>
                  </a:lnTo>
                  <a:lnTo>
                    <a:pt x="240494" y="429733"/>
                  </a:lnTo>
                  <a:lnTo>
                    <a:pt x="239509" y="443402"/>
                  </a:lnTo>
                  <a:lnTo>
                    <a:pt x="237696" y="456058"/>
                  </a:lnTo>
                  <a:lnTo>
                    <a:pt x="234875" y="467574"/>
                  </a:lnTo>
                  <a:lnTo>
                    <a:pt x="231045" y="477986"/>
                  </a:lnTo>
                  <a:lnTo>
                    <a:pt x="226185" y="487302"/>
                  </a:lnTo>
                  <a:lnTo>
                    <a:pt x="220173" y="495422"/>
                  </a:lnTo>
                  <a:lnTo>
                    <a:pt x="213051" y="502404"/>
                  </a:lnTo>
                  <a:lnTo>
                    <a:pt x="204827" y="508434"/>
                  </a:lnTo>
                  <a:lnTo>
                    <a:pt x="195405" y="513727"/>
                  </a:lnTo>
                  <a:lnTo>
                    <a:pt x="184844" y="518471"/>
                  </a:lnTo>
                  <a:lnTo>
                    <a:pt x="173329" y="522660"/>
                  </a:lnTo>
                  <a:lnTo>
                    <a:pt x="161075" y="526101"/>
                  </a:lnTo>
                  <a:lnTo>
                    <a:pt x="148278" y="528750"/>
                  </a:lnTo>
                  <a:lnTo>
                    <a:pt x="135092" y="530699"/>
                  </a:lnTo>
                  <a:lnTo>
                    <a:pt x="121635" y="532090"/>
                  </a:lnTo>
                  <a:lnTo>
                    <a:pt x="107995" y="533068"/>
                  </a:lnTo>
                  <a:lnTo>
                    <a:pt x="94395" y="533911"/>
                  </a:lnTo>
                  <a:lnTo>
                    <a:pt x="81183" y="535018"/>
                  </a:lnTo>
                  <a:lnTo>
                    <a:pt x="68523" y="536583"/>
                  </a:lnTo>
                  <a:lnTo>
                    <a:pt x="56465" y="538656"/>
                  </a:lnTo>
                  <a:lnTo>
                    <a:pt x="43652" y="541549"/>
                  </a:lnTo>
                  <a:lnTo>
                    <a:pt x="26722" y="546636"/>
                  </a:lnTo>
                  <a:lnTo>
                    <a:pt x="0" y="556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99887" y="1617039"/>
              <a:ext cx="290414" cy="305643"/>
            </a:xfrm>
            <a:custGeom>
              <a:avLst/>
              <a:gdLst/>
              <a:ahLst/>
              <a:cxnLst/>
              <a:rect l="0" t="0" r="0" b="0"/>
              <a:pathLst>
                <a:path w="290414" h="305643">
                  <a:moveTo>
                    <a:pt x="6144" y="151748"/>
                  </a:moveTo>
                  <a:lnTo>
                    <a:pt x="15079" y="154615"/>
                  </a:lnTo>
                  <a:lnTo>
                    <a:pt x="24706" y="156757"/>
                  </a:lnTo>
                  <a:lnTo>
                    <a:pt x="35990" y="158355"/>
                  </a:lnTo>
                  <a:lnTo>
                    <a:pt x="48484" y="159363"/>
                  </a:lnTo>
                  <a:lnTo>
                    <a:pt x="61315" y="159563"/>
                  </a:lnTo>
                  <a:lnTo>
                    <a:pt x="73933" y="158903"/>
                  </a:lnTo>
                  <a:lnTo>
                    <a:pt x="86143" y="157319"/>
                  </a:lnTo>
                  <a:lnTo>
                    <a:pt x="97939" y="154659"/>
                  </a:lnTo>
                  <a:lnTo>
                    <a:pt x="109380" y="150943"/>
                  </a:lnTo>
                  <a:lnTo>
                    <a:pt x="120382" y="146329"/>
                  </a:lnTo>
                  <a:lnTo>
                    <a:pt x="130711" y="141017"/>
                  </a:lnTo>
                  <a:lnTo>
                    <a:pt x="140290" y="135181"/>
                  </a:lnTo>
                  <a:lnTo>
                    <a:pt x="149029" y="128807"/>
                  </a:lnTo>
                  <a:lnTo>
                    <a:pt x="156755" y="121696"/>
                  </a:lnTo>
                  <a:lnTo>
                    <a:pt x="163465" y="113797"/>
                  </a:lnTo>
                  <a:lnTo>
                    <a:pt x="169141" y="105034"/>
                  </a:lnTo>
                  <a:lnTo>
                    <a:pt x="173663" y="95242"/>
                  </a:lnTo>
                  <a:lnTo>
                    <a:pt x="177072" y="84433"/>
                  </a:lnTo>
                  <a:lnTo>
                    <a:pt x="179380" y="72920"/>
                  </a:lnTo>
                  <a:lnTo>
                    <a:pt x="180488" y="61200"/>
                  </a:lnTo>
                  <a:lnTo>
                    <a:pt x="180448" y="49587"/>
                  </a:lnTo>
                  <a:lnTo>
                    <a:pt x="179116" y="38521"/>
                  </a:lnTo>
                  <a:lnTo>
                    <a:pt x="176095" y="28622"/>
                  </a:lnTo>
                  <a:lnTo>
                    <a:pt x="171316" y="20121"/>
                  </a:lnTo>
                  <a:lnTo>
                    <a:pt x="164836" y="13075"/>
                  </a:lnTo>
                  <a:lnTo>
                    <a:pt x="156665" y="7550"/>
                  </a:lnTo>
                  <a:lnTo>
                    <a:pt x="146988" y="3434"/>
                  </a:lnTo>
                  <a:lnTo>
                    <a:pt x="136254" y="802"/>
                  </a:lnTo>
                  <a:lnTo>
                    <a:pt x="125066" y="0"/>
                  </a:lnTo>
                  <a:lnTo>
                    <a:pt x="113810" y="1052"/>
                  </a:lnTo>
                  <a:lnTo>
                    <a:pt x="102814" y="3706"/>
                  </a:lnTo>
                  <a:lnTo>
                    <a:pt x="92430" y="7620"/>
                  </a:lnTo>
                  <a:lnTo>
                    <a:pt x="82781" y="12477"/>
                  </a:lnTo>
                  <a:lnTo>
                    <a:pt x="73810" y="18177"/>
                  </a:lnTo>
                  <a:lnTo>
                    <a:pt x="65390" y="24827"/>
                  </a:lnTo>
                  <a:lnTo>
                    <a:pt x="57387" y="32413"/>
                  </a:lnTo>
                  <a:lnTo>
                    <a:pt x="49689" y="40965"/>
                  </a:lnTo>
                  <a:lnTo>
                    <a:pt x="42204" y="50615"/>
                  </a:lnTo>
                  <a:lnTo>
                    <a:pt x="34874" y="61333"/>
                  </a:lnTo>
                  <a:lnTo>
                    <a:pt x="27814" y="72955"/>
                  </a:lnTo>
                  <a:lnTo>
                    <a:pt x="21299" y="85281"/>
                  </a:lnTo>
                  <a:lnTo>
                    <a:pt x="15442" y="98127"/>
                  </a:lnTo>
                  <a:lnTo>
                    <a:pt x="10356" y="111346"/>
                  </a:lnTo>
                  <a:lnTo>
                    <a:pt x="6239" y="124825"/>
                  </a:lnTo>
                  <a:lnTo>
                    <a:pt x="3105" y="138480"/>
                  </a:lnTo>
                  <a:lnTo>
                    <a:pt x="983" y="152090"/>
                  </a:lnTo>
                  <a:lnTo>
                    <a:pt x="0" y="165308"/>
                  </a:lnTo>
                  <a:lnTo>
                    <a:pt x="120" y="177978"/>
                  </a:lnTo>
                  <a:lnTo>
                    <a:pt x="1335" y="190113"/>
                  </a:lnTo>
                  <a:lnTo>
                    <a:pt x="3746" y="201803"/>
                  </a:lnTo>
                  <a:lnTo>
                    <a:pt x="7293" y="213150"/>
                  </a:lnTo>
                  <a:lnTo>
                    <a:pt x="11792" y="224247"/>
                  </a:lnTo>
                  <a:lnTo>
                    <a:pt x="17029" y="235165"/>
                  </a:lnTo>
                  <a:lnTo>
                    <a:pt x="22818" y="245950"/>
                  </a:lnTo>
                  <a:lnTo>
                    <a:pt x="29331" y="256312"/>
                  </a:lnTo>
                  <a:lnTo>
                    <a:pt x="37067" y="265664"/>
                  </a:lnTo>
                  <a:lnTo>
                    <a:pt x="46195" y="273768"/>
                  </a:lnTo>
                  <a:lnTo>
                    <a:pt x="56427" y="280700"/>
                  </a:lnTo>
                  <a:lnTo>
                    <a:pt x="67214" y="286672"/>
                  </a:lnTo>
                  <a:lnTo>
                    <a:pt x="78176" y="291908"/>
                  </a:lnTo>
                  <a:lnTo>
                    <a:pt x="89299" y="296444"/>
                  </a:lnTo>
                  <a:lnTo>
                    <a:pt x="100825" y="300125"/>
                  </a:lnTo>
                  <a:lnTo>
                    <a:pt x="112869" y="302935"/>
                  </a:lnTo>
                  <a:lnTo>
                    <a:pt x="125246" y="304824"/>
                  </a:lnTo>
                  <a:lnTo>
                    <a:pt x="137561" y="305642"/>
                  </a:lnTo>
                  <a:lnTo>
                    <a:pt x="149593" y="305414"/>
                  </a:lnTo>
                  <a:lnTo>
                    <a:pt x="161453" y="304293"/>
                  </a:lnTo>
                  <a:lnTo>
                    <a:pt x="173483" y="302479"/>
                  </a:lnTo>
                  <a:lnTo>
                    <a:pt x="185873" y="300149"/>
                  </a:lnTo>
                  <a:lnTo>
                    <a:pt x="198653" y="297451"/>
                  </a:lnTo>
                  <a:lnTo>
                    <a:pt x="211771" y="294495"/>
                  </a:lnTo>
                  <a:lnTo>
                    <a:pt x="225142" y="291365"/>
                  </a:lnTo>
                  <a:lnTo>
                    <a:pt x="238284" y="288270"/>
                  </a:lnTo>
                  <a:lnTo>
                    <a:pt x="251721" y="285243"/>
                  </a:lnTo>
                  <a:lnTo>
                    <a:pt x="267752" y="282020"/>
                  </a:lnTo>
                  <a:lnTo>
                    <a:pt x="290413" y="278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607346" y="5693087"/>
            <a:ext cx="2095172" cy="642240"/>
            <a:chOff x="5607346" y="5693087"/>
            <a:chExt cx="2095172" cy="642240"/>
          </a:xfrm>
        </p:grpSpPr>
        <p:sp>
          <p:nvSpPr>
            <p:cNvPr id="108" name="Freeform 107"/>
            <p:cNvSpPr/>
            <p:nvPr/>
          </p:nvSpPr>
          <p:spPr>
            <a:xfrm>
              <a:off x="5786330" y="5745730"/>
              <a:ext cx="30542" cy="589597"/>
            </a:xfrm>
            <a:custGeom>
              <a:avLst/>
              <a:gdLst/>
              <a:ahLst/>
              <a:cxnLst/>
              <a:rect l="0" t="0" r="0" b="0"/>
              <a:pathLst>
                <a:path w="30542" h="589597">
                  <a:moveTo>
                    <a:pt x="21057" y="0"/>
                  </a:moveTo>
                  <a:lnTo>
                    <a:pt x="21124" y="11802"/>
                  </a:lnTo>
                  <a:lnTo>
                    <a:pt x="21764" y="23571"/>
                  </a:lnTo>
                  <a:lnTo>
                    <a:pt x="23056" y="36470"/>
                  </a:lnTo>
                  <a:lnTo>
                    <a:pt x="24743" y="50665"/>
                  </a:lnTo>
                  <a:lnTo>
                    <a:pt x="26412" y="66290"/>
                  </a:lnTo>
                  <a:lnTo>
                    <a:pt x="27824" y="83274"/>
                  </a:lnTo>
                  <a:lnTo>
                    <a:pt x="28923" y="101721"/>
                  </a:lnTo>
                  <a:lnTo>
                    <a:pt x="29733" y="121987"/>
                  </a:lnTo>
                  <a:lnTo>
                    <a:pt x="30308" y="144086"/>
                  </a:lnTo>
                  <a:lnTo>
                    <a:pt x="30541" y="167279"/>
                  </a:lnTo>
                  <a:lnTo>
                    <a:pt x="30173" y="190306"/>
                  </a:lnTo>
                  <a:lnTo>
                    <a:pt x="29115" y="212456"/>
                  </a:lnTo>
                  <a:lnTo>
                    <a:pt x="27593" y="233564"/>
                  </a:lnTo>
                  <a:lnTo>
                    <a:pt x="26032" y="253733"/>
                  </a:lnTo>
                  <a:lnTo>
                    <a:pt x="24684" y="273155"/>
                  </a:lnTo>
                  <a:lnTo>
                    <a:pt x="23458" y="292183"/>
                  </a:lnTo>
                  <a:lnTo>
                    <a:pt x="22028" y="311281"/>
                  </a:lnTo>
                  <a:lnTo>
                    <a:pt x="20219" y="330692"/>
                  </a:lnTo>
                  <a:lnTo>
                    <a:pt x="18173" y="350310"/>
                  </a:lnTo>
                  <a:lnTo>
                    <a:pt x="16253" y="369788"/>
                  </a:lnTo>
                  <a:lnTo>
                    <a:pt x="14660" y="388924"/>
                  </a:lnTo>
                  <a:lnTo>
                    <a:pt x="13268" y="407519"/>
                  </a:lnTo>
                  <a:lnTo>
                    <a:pt x="11726" y="425312"/>
                  </a:lnTo>
                  <a:lnTo>
                    <a:pt x="9842" y="442250"/>
                  </a:lnTo>
                  <a:lnTo>
                    <a:pt x="7746" y="458761"/>
                  </a:lnTo>
                  <a:lnTo>
                    <a:pt x="5793" y="475614"/>
                  </a:lnTo>
                  <a:lnTo>
                    <a:pt x="4182" y="493201"/>
                  </a:lnTo>
                  <a:lnTo>
                    <a:pt x="2944" y="511056"/>
                  </a:lnTo>
                  <a:lnTo>
                    <a:pt x="1906" y="529993"/>
                  </a:lnTo>
                  <a:lnTo>
                    <a:pt x="976" y="553918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07346" y="5693087"/>
              <a:ext cx="389555" cy="94758"/>
            </a:xfrm>
            <a:custGeom>
              <a:avLst/>
              <a:gdLst/>
              <a:ahLst/>
              <a:cxnLst/>
              <a:rect l="0" t="0" r="0" b="0"/>
              <a:pathLst>
                <a:path w="389555" h="94758">
                  <a:moveTo>
                    <a:pt x="389554" y="0"/>
                  </a:moveTo>
                  <a:lnTo>
                    <a:pt x="374885" y="0"/>
                  </a:lnTo>
                  <a:lnTo>
                    <a:pt x="360974" y="0"/>
                  </a:lnTo>
                  <a:lnTo>
                    <a:pt x="346481" y="0"/>
                  </a:lnTo>
                  <a:lnTo>
                    <a:pt x="331452" y="0"/>
                  </a:lnTo>
                  <a:lnTo>
                    <a:pt x="316275" y="0"/>
                  </a:lnTo>
                  <a:lnTo>
                    <a:pt x="301204" y="0"/>
                  </a:lnTo>
                  <a:lnTo>
                    <a:pt x="286167" y="0"/>
                  </a:lnTo>
                  <a:lnTo>
                    <a:pt x="270859" y="0"/>
                  </a:lnTo>
                  <a:lnTo>
                    <a:pt x="255122" y="5"/>
                  </a:lnTo>
                  <a:lnTo>
                    <a:pt x="239114" y="178"/>
                  </a:lnTo>
                  <a:lnTo>
                    <a:pt x="223208" y="826"/>
                  </a:lnTo>
                  <a:lnTo>
                    <a:pt x="207611" y="2084"/>
                  </a:lnTo>
                  <a:lnTo>
                    <a:pt x="192205" y="4082"/>
                  </a:lnTo>
                  <a:lnTo>
                    <a:pt x="176641" y="7027"/>
                  </a:lnTo>
                  <a:lnTo>
                    <a:pt x="160734" y="10936"/>
                  </a:lnTo>
                  <a:lnTo>
                    <a:pt x="144780" y="15680"/>
                  </a:lnTo>
                  <a:lnTo>
                    <a:pt x="129441" y="21081"/>
                  </a:lnTo>
                  <a:lnTo>
                    <a:pt x="115044" y="26971"/>
                  </a:lnTo>
                  <a:lnTo>
                    <a:pt x="101427" y="33212"/>
                  </a:lnTo>
                  <a:lnTo>
                    <a:pt x="88135" y="39701"/>
                  </a:lnTo>
                  <a:lnTo>
                    <a:pt x="74868" y="46360"/>
                  </a:lnTo>
                  <a:lnTo>
                    <a:pt x="61821" y="53137"/>
                  </a:lnTo>
                  <a:lnTo>
                    <a:pt x="49579" y="59992"/>
                  </a:lnTo>
                  <a:lnTo>
                    <a:pt x="38425" y="66893"/>
                  </a:lnTo>
                  <a:lnTo>
                    <a:pt x="28615" y="73517"/>
                  </a:lnTo>
                  <a:lnTo>
                    <a:pt x="19581" y="79910"/>
                  </a:lnTo>
                  <a:lnTo>
                    <a:pt x="10533" y="8663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53081" y="5916084"/>
              <a:ext cx="196463" cy="273578"/>
            </a:xfrm>
            <a:custGeom>
              <a:avLst/>
              <a:gdLst/>
              <a:ahLst/>
              <a:cxnLst/>
              <a:rect l="0" t="0" r="0" b="0"/>
              <a:pathLst>
                <a:path w="196463" h="273578">
                  <a:moveTo>
                    <a:pt x="101705" y="19159"/>
                  </a:moveTo>
                  <a:lnTo>
                    <a:pt x="98637" y="10625"/>
                  </a:lnTo>
                  <a:lnTo>
                    <a:pt x="94574" y="4839"/>
                  </a:lnTo>
                  <a:lnTo>
                    <a:pt x="89091" y="1336"/>
                  </a:lnTo>
                  <a:lnTo>
                    <a:pt x="82677" y="0"/>
                  </a:lnTo>
                  <a:lnTo>
                    <a:pt x="76176" y="1068"/>
                  </a:lnTo>
                  <a:lnTo>
                    <a:pt x="70081" y="4448"/>
                  </a:lnTo>
                  <a:lnTo>
                    <a:pt x="64374" y="9779"/>
                  </a:lnTo>
                  <a:lnTo>
                    <a:pt x="58713" y="16627"/>
                  </a:lnTo>
                  <a:lnTo>
                    <a:pt x="52877" y="24594"/>
                  </a:lnTo>
                  <a:lnTo>
                    <a:pt x="46959" y="33362"/>
                  </a:lnTo>
                  <a:lnTo>
                    <a:pt x="41278" y="42691"/>
                  </a:lnTo>
                  <a:lnTo>
                    <a:pt x="36008" y="52411"/>
                  </a:lnTo>
                  <a:lnTo>
                    <a:pt x="31162" y="62564"/>
                  </a:lnTo>
                  <a:lnTo>
                    <a:pt x="26681" y="73373"/>
                  </a:lnTo>
                  <a:lnTo>
                    <a:pt x="22482" y="84908"/>
                  </a:lnTo>
                  <a:lnTo>
                    <a:pt x="18495" y="97096"/>
                  </a:lnTo>
                  <a:lnTo>
                    <a:pt x="14656" y="109810"/>
                  </a:lnTo>
                  <a:lnTo>
                    <a:pt x="10926" y="122920"/>
                  </a:lnTo>
                  <a:lnTo>
                    <a:pt x="7437" y="136317"/>
                  </a:lnTo>
                  <a:lnTo>
                    <a:pt x="4474" y="149918"/>
                  </a:lnTo>
                  <a:lnTo>
                    <a:pt x="2153" y="163663"/>
                  </a:lnTo>
                  <a:lnTo>
                    <a:pt x="596" y="177673"/>
                  </a:lnTo>
                  <a:lnTo>
                    <a:pt x="0" y="192224"/>
                  </a:lnTo>
                  <a:lnTo>
                    <a:pt x="383" y="207411"/>
                  </a:lnTo>
                  <a:lnTo>
                    <a:pt x="1777" y="222696"/>
                  </a:lnTo>
                  <a:lnTo>
                    <a:pt x="4308" y="237044"/>
                  </a:lnTo>
                  <a:lnTo>
                    <a:pt x="7936" y="249933"/>
                  </a:lnTo>
                  <a:lnTo>
                    <a:pt x="12489" y="260703"/>
                  </a:lnTo>
                  <a:lnTo>
                    <a:pt x="17761" y="268350"/>
                  </a:lnTo>
                  <a:lnTo>
                    <a:pt x="23565" y="272625"/>
                  </a:lnTo>
                  <a:lnTo>
                    <a:pt x="29749" y="273577"/>
                  </a:lnTo>
                  <a:lnTo>
                    <a:pt x="36199" y="271199"/>
                  </a:lnTo>
                  <a:lnTo>
                    <a:pt x="42828" y="265833"/>
                  </a:lnTo>
                  <a:lnTo>
                    <a:pt x="49414" y="258201"/>
                  </a:lnTo>
                  <a:lnTo>
                    <a:pt x="55610" y="249194"/>
                  </a:lnTo>
                  <a:lnTo>
                    <a:pt x="61259" y="239440"/>
                  </a:lnTo>
                  <a:lnTo>
                    <a:pt x="66373" y="229134"/>
                  </a:lnTo>
                  <a:lnTo>
                    <a:pt x="71044" y="218158"/>
                  </a:lnTo>
                  <a:lnTo>
                    <a:pt x="75372" y="206484"/>
                  </a:lnTo>
                  <a:lnTo>
                    <a:pt x="79448" y="194355"/>
                  </a:lnTo>
                  <a:lnTo>
                    <a:pt x="83347" y="182206"/>
                  </a:lnTo>
                  <a:lnTo>
                    <a:pt x="87117" y="170280"/>
                  </a:lnTo>
                  <a:lnTo>
                    <a:pt x="90633" y="158321"/>
                  </a:lnTo>
                  <a:lnTo>
                    <a:pt x="93615" y="145693"/>
                  </a:lnTo>
                  <a:lnTo>
                    <a:pt x="95952" y="132087"/>
                  </a:lnTo>
                  <a:lnTo>
                    <a:pt x="97691" y="117676"/>
                  </a:lnTo>
                  <a:lnTo>
                    <a:pt x="98940" y="102925"/>
                  </a:lnTo>
                  <a:lnTo>
                    <a:pt x="99824" y="88239"/>
                  </a:lnTo>
                  <a:lnTo>
                    <a:pt x="100645" y="76978"/>
                  </a:lnTo>
                  <a:lnTo>
                    <a:pt x="101788" y="73029"/>
                  </a:lnTo>
                  <a:lnTo>
                    <a:pt x="103356" y="74811"/>
                  </a:lnTo>
                  <a:lnTo>
                    <a:pt x="105365" y="80471"/>
                  </a:lnTo>
                  <a:lnTo>
                    <a:pt x="107764" y="89166"/>
                  </a:lnTo>
                  <a:lnTo>
                    <a:pt x="110479" y="100285"/>
                  </a:lnTo>
                  <a:lnTo>
                    <a:pt x="113431" y="112937"/>
                  </a:lnTo>
                  <a:lnTo>
                    <a:pt x="116555" y="126020"/>
                  </a:lnTo>
                  <a:lnTo>
                    <a:pt x="119800" y="138882"/>
                  </a:lnTo>
                  <a:lnTo>
                    <a:pt x="123131" y="151292"/>
                  </a:lnTo>
                  <a:lnTo>
                    <a:pt x="126519" y="163238"/>
                  </a:lnTo>
                  <a:lnTo>
                    <a:pt x="129951" y="174789"/>
                  </a:lnTo>
                  <a:lnTo>
                    <a:pt x="133579" y="185870"/>
                  </a:lnTo>
                  <a:lnTo>
                    <a:pt x="137700" y="196253"/>
                  </a:lnTo>
                  <a:lnTo>
                    <a:pt x="142443" y="205864"/>
                  </a:lnTo>
                  <a:lnTo>
                    <a:pt x="148042" y="214485"/>
                  </a:lnTo>
                  <a:lnTo>
                    <a:pt x="155785" y="222518"/>
                  </a:lnTo>
                  <a:lnTo>
                    <a:pt x="169709" y="230669"/>
                  </a:lnTo>
                  <a:lnTo>
                    <a:pt x="196462" y="24025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91657" y="5724673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66" y="11869"/>
                  </a:lnTo>
                  <a:lnTo>
                    <a:pt x="707" y="24278"/>
                  </a:lnTo>
                  <a:lnTo>
                    <a:pt x="1999" y="38474"/>
                  </a:lnTo>
                  <a:lnTo>
                    <a:pt x="3686" y="54527"/>
                  </a:lnTo>
                  <a:lnTo>
                    <a:pt x="5354" y="72469"/>
                  </a:lnTo>
                  <a:lnTo>
                    <a:pt x="6772" y="92098"/>
                  </a:lnTo>
                  <a:lnTo>
                    <a:pt x="8043" y="112604"/>
                  </a:lnTo>
                  <a:lnTo>
                    <a:pt x="9502" y="132735"/>
                  </a:lnTo>
                  <a:lnTo>
                    <a:pt x="11330" y="151831"/>
                  </a:lnTo>
                  <a:lnTo>
                    <a:pt x="13388" y="170258"/>
                  </a:lnTo>
                  <a:lnTo>
                    <a:pt x="15316" y="189077"/>
                  </a:lnTo>
                  <a:lnTo>
                    <a:pt x="16910" y="208888"/>
                  </a:lnTo>
                  <a:lnTo>
                    <a:pt x="18133" y="229637"/>
                  </a:lnTo>
                  <a:lnTo>
                    <a:pt x="19029" y="250885"/>
                  </a:lnTo>
                  <a:lnTo>
                    <a:pt x="19665" y="272299"/>
                  </a:lnTo>
                  <a:lnTo>
                    <a:pt x="20109" y="293715"/>
                  </a:lnTo>
                  <a:lnTo>
                    <a:pt x="20416" y="315072"/>
                  </a:lnTo>
                  <a:lnTo>
                    <a:pt x="20625" y="336356"/>
                  </a:lnTo>
                  <a:lnTo>
                    <a:pt x="20766" y="357409"/>
                  </a:lnTo>
                  <a:lnTo>
                    <a:pt x="20862" y="377938"/>
                  </a:lnTo>
                  <a:lnTo>
                    <a:pt x="20926" y="397812"/>
                  </a:lnTo>
                  <a:lnTo>
                    <a:pt x="20969" y="416705"/>
                  </a:lnTo>
                  <a:lnTo>
                    <a:pt x="21003" y="436077"/>
                  </a:lnTo>
                  <a:lnTo>
                    <a:pt x="21031" y="459863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17999" y="5724673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4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32"/>
                  </a:lnTo>
                  <a:lnTo>
                    <a:pt x="0" y="159648"/>
                  </a:lnTo>
                  <a:lnTo>
                    <a:pt x="0" y="178730"/>
                  </a:lnTo>
                  <a:lnTo>
                    <a:pt x="0" y="196831"/>
                  </a:lnTo>
                  <a:lnTo>
                    <a:pt x="0" y="214273"/>
                  </a:lnTo>
                  <a:lnTo>
                    <a:pt x="0" y="231825"/>
                  </a:lnTo>
                  <a:lnTo>
                    <a:pt x="0" y="249933"/>
                  </a:lnTo>
                  <a:lnTo>
                    <a:pt x="0" y="268538"/>
                  </a:lnTo>
                  <a:lnTo>
                    <a:pt x="0" y="287268"/>
                  </a:lnTo>
                  <a:lnTo>
                    <a:pt x="4" y="305870"/>
                  </a:lnTo>
                  <a:lnTo>
                    <a:pt x="177" y="324091"/>
                  </a:lnTo>
                  <a:lnTo>
                    <a:pt x="825" y="341625"/>
                  </a:lnTo>
                  <a:lnTo>
                    <a:pt x="2074" y="358360"/>
                  </a:lnTo>
                  <a:lnTo>
                    <a:pt x="3735" y="373767"/>
                  </a:lnTo>
                  <a:lnTo>
                    <a:pt x="5561" y="388324"/>
                  </a:lnTo>
                  <a:lnTo>
                    <a:pt x="7716" y="403311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23954" y="5980606"/>
              <a:ext cx="188844" cy="220368"/>
            </a:xfrm>
            <a:custGeom>
              <a:avLst/>
              <a:gdLst/>
              <a:ahLst/>
              <a:cxnLst/>
              <a:rect l="0" t="0" r="0" b="0"/>
              <a:pathLst>
                <a:path w="188844" h="220368">
                  <a:moveTo>
                    <a:pt x="94086" y="133621"/>
                  </a:moveTo>
                  <a:lnTo>
                    <a:pt x="97020" y="124819"/>
                  </a:lnTo>
                  <a:lnTo>
                    <a:pt x="99802" y="116473"/>
                  </a:lnTo>
                  <a:lnTo>
                    <a:pt x="102693" y="107770"/>
                  </a:lnTo>
                  <a:lnTo>
                    <a:pt x="105388" y="98476"/>
                  </a:lnTo>
                  <a:lnTo>
                    <a:pt x="107256" y="88333"/>
                  </a:lnTo>
                  <a:lnTo>
                    <a:pt x="108009" y="77292"/>
                  </a:lnTo>
                  <a:lnTo>
                    <a:pt x="107523" y="65625"/>
                  </a:lnTo>
                  <a:lnTo>
                    <a:pt x="105673" y="53803"/>
                  </a:lnTo>
                  <a:lnTo>
                    <a:pt x="102532" y="42124"/>
                  </a:lnTo>
                  <a:lnTo>
                    <a:pt x="98152" y="31012"/>
                  </a:lnTo>
                  <a:lnTo>
                    <a:pt x="92470" y="21083"/>
                  </a:lnTo>
                  <a:lnTo>
                    <a:pt x="85577" y="12571"/>
                  </a:lnTo>
                  <a:lnTo>
                    <a:pt x="77680" y="5858"/>
                  </a:lnTo>
                  <a:lnTo>
                    <a:pt x="69009" y="1621"/>
                  </a:lnTo>
                  <a:lnTo>
                    <a:pt x="59779" y="0"/>
                  </a:lnTo>
                  <a:lnTo>
                    <a:pt x="50482" y="843"/>
                  </a:lnTo>
                  <a:lnTo>
                    <a:pt x="41853" y="3983"/>
                  </a:lnTo>
                  <a:lnTo>
                    <a:pt x="34239" y="9096"/>
                  </a:lnTo>
                  <a:lnTo>
                    <a:pt x="27637" y="15933"/>
                  </a:lnTo>
                  <a:lnTo>
                    <a:pt x="21886" y="24407"/>
                  </a:lnTo>
                  <a:lnTo>
                    <a:pt x="16798" y="34325"/>
                  </a:lnTo>
                  <a:lnTo>
                    <a:pt x="12362" y="45406"/>
                  </a:lnTo>
                  <a:lnTo>
                    <a:pt x="8746" y="57366"/>
                  </a:lnTo>
                  <a:lnTo>
                    <a:pt x="5976" y="69973"/>
                  </a:lnTo>
                  <a:lnTo>
                    <a:pt x="3945" y="83199"/>
                  </a:lnTo>
                  <a:lnTo>
                    <a:pt x="2497" y="97217"/>
                  </a:lnTo>
                  <a:lnTo>
                    <a:pt x="1487" y="112051"/>
                  </a:lnTo>
                  <a:lnTo>
                    <a:pt x="789" y="127437"/>
                  </a:lnTo>
                  <a:lnTo>
                    <a:pt x="313" y="142919"/>
                  </a:lnTo>
                  <a:lnTo>
                    <a:pt x="0" y="158213"/>
                  </a:lnTo>
                  <a:lnTo>
                    <a:pt x="128" y="172907"/>
                  </a:lnTo>
                  <a:lnTo>
                    <a:pt x="1278" y="186395"/>
                  </a:lnTo>
                  <a:lnTo>
                    <a:pt x="3691" y="198445"/>
                  </a:lnTo>
                  <a:lnTo>
                    <a:pt x="7449" y="208518"/>
                  </a:lnTo>
                  <a:lnTo>
                    <a:pt x="12646" y="215632"/>
                  </a:lnTo>
                  <a:lnTo>
                    <a:pt x="19177" y="219519"/>
                  </a:lnTo>
                  <a:lnTo>
                    <a:pt x="26647" y="220367"/>
                  </a:lnTo>
                  <a:lnTo>
                    <a:pt x="34491" y="218444"/>
                  </a:lnTo>
                  <a:lnTo>
                    <a:pt x="42348" y="214192"/>
                  </a:lnTo>
                  <a:lnTo>
                    <a:pt x="49909" y="208122"/>
                  </a:lnTo>
                  <a:lnTo>
                    <a:pt x="56833" y="200702"/>
                  </a:lnTo>
                  <a:lnTo>
                    <a:pt x="63005" y="192314"/>
                  </a:lnTo>
                  <a:lnTo>
                    <a:pt x="68489" y="183245"/>
                  </a:lnTo>
                  <a:lnTo>
                    <a:pt x="73414" y="173707"/>
                  </a:lnTo>
                  <a:lnTo>
                    <a:pt x="77913" y="163842"/>
                  </a:lnTo>
                  <a:lnTo>
                    <a:pt x="81936" y="153590"/>
                  </a:lnTo>
                  <a:lnTo>
                    <a:pt x="85267" y="142715"/>
                  </a:lnTo>
                  <a:lnTo>
                    <a:pt x="87842" y="131135"/>
                  </a:lnTo>
                  <a:lnTo>
                    <a:pt x="89742" y="118916"/>
                  </a:lnTo>
                  <a:lnTo>
                    <a:pt x="91100" y="106181"/>
                  </a:lnTo>
                  <a:lnTo>
                    <a:pt x="92057" y="93152"/>
                  </a:lnTo>
                  <a:lnTo>
                    <a:pt x="92930" y="83259"/>
                  </a:lnTo>
                  <a:lnTo>
                    <a:pt x="94111" y="80434"/>
                  </a:lnTo>
                  <a:lnTo>
                    <a:pt x="95704" y="82946"/>
                  </a:lnTo>
                  <a:lnTo>
                    <a:pt x="97727" y="88696"/>
                  </a:lnTo>
                  <a:lnTo>
                    <a:pt x="100134" y="96343"/>
                  </a:lnTo>
                  <a:lnTo>
                    <a:pt x="102853" y="105105"/>
                  </a:lnTo>
                  <a:lnTo>
                    <a:pt x="105808" y="114535"/>
                  </a:lnTo>
                  <a:lnTo>
                    <a:pt x="108933" y="124369"/>
                  </a:lnTo>
                  <a:lnTo>
                    <a:pt x="112180" y="134454"/>
                  </a:lnTo>
                  <a:lnTo>
                    <a:pt x="115511" y="144695"/>
                  </a:lnTo>
                  <a:lnTo>
                    <a:pt x="118899" y="155037"/>
                  </a:lnTo>
                  <a:lnTo>
                    <a:pt x="122332" y="165439"/>
                  </a:lnTo>
                  <a:lnTo>
                    <a:pt x="125960" y="175715"/>
                  </a:lnTo>
                  <a:lnTo>
                    <a:pt x="130081" y="185543"/>
                  </a:lnTo>
                  <a:lnTo>
                    <a:pt x="134823" y="194769"/>
                  </a:lnTo>
                  <a:lnTo>
                    <a:pt x="140314" y="202930"/>
                  </a:lnTo>
                  <a:lnTo>
                    <a:pt x="146758" y="209201"/>
                  </a:lnTo>
                  <a:lnTo>
                    <a:pt x="154204" y="213308"/>
                  </a:lnTo>
                  <a:lnTo>
                    <a:pt x="162726" y="216066"/>
                  </a:lnTo>
                  <a:lnTo>
                    <a:pt x="173582" y="217528"/>
                  </a:lnTo>
                  <a:lnTo>
                    <a:pt x="188843" y="217849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33853" y="5724673"/>
              <a:ext cx="136872" cy="484312"/>
            </a:xfrm>
            <a:custGeom>
              <a:avLst/>
              <a:gdLst/>
              <a:ahLst/>
              <a:cxnLst/>
              <a:rect l="0" t="0" r="0" b="0"/>
              <a:pathLst>
                <a:path w="136872" h="484312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1"/>
                  </a:lnTo>
                  <a:lnTo>
                    <a:pt x="3687" y="50309"/>
                  </a:lnTo>
                  <a:lnTo>
                    <a:pt x="5355" y="64637"/>
                  </a:lnTo>
                  <a:lnTo>
                    <a:pt x="6768" y="79120"/>
                  </a:lnTo>
                  <a:lnTo>
                    <a:pt x="7866" y="94089"/>
                  </a:lnTo>
                  <a:lnTo>
                    <a:pt x="8677" y="110409"/>
                  </a:lnTo>
                  <a:lnTo>
                    <a:pt x="9256" y="128464"/>
                  </a:lnTo>
                  <a:lnTo>
                    <a:pt x="9662" y="148165"/>
                  </a:lnTo>
                  <a:lnTo>
                    <a:pt x="9942" y="169225"/>
                  </a:lnTo>
                  <a:lnTo>
                    <a:pt x="10133" y="191318"/>
                  </a:lnTo>
                  <a:lnTo>
                    <a:pt x="10263" y="214001"/>
                  </a:lnTo>
                  <a:lnTo>
                    <a:pt x="10349" y="236748"/>
                  </a:lnTo>
                  <a:lnTo>
                    <a:pt x="10413" y="259250"/>
                  </a:lnTo>
                  <a:lnTo>
                    <a:pt x="10626" y="280934"/>
                  </a:lnTo>
                  <a:lnTo>
                    <a:pt x="11301" y="300895"/>
                  </a:lnTo>
                  <a:lnTo>
                    <a:pt x="12563" y="318802"/>
                  </a:lnTo>
                  <a:lnTo>
                    <a:pt x="14055" y="334810"/>
                  </a:lnTo>
                  <a:lnTo>
                    <a:pt x="15063" y="349273"/>
                  </a:lnTo>
                  <a:lnTo>
                    <a:pt x="15227" y="362573"/>
                  </a:lnTo>
                  <a:lnTo>
                    <a:pt x="14844" y="375358"/>
                  </a:lnTo>
                  <a:lnTo>
                    <a:pt x="14654" y="388491"/>
                  </a:lnTo>
                  <a:lnTo>
                    <a:pt x="15075" y="402378"/>
                  </a:lnTo>
                  <a:lnTo>
                    <a:pt x="15856" y="415740"/>
                  </a:lnTo>
                  <a:lnTo>
                    <a:pt x="15887" y="424750"/>
                  </a:lnTo>
                  <a:lnTo>
                    <a:pt x="14827" y="427057"/>
                  </a:lnTo>
                  <a:lnTo>
                    <a:pt x="13644" y="424000"/>
                  </a:lnTo>
                  <a:lnTo>
                    <a:pt x="12700" y="417257"/>
                  </a:lnTo>
                  <a:lnTo>
                    <a:pt x="12015" y="408056"/>
                  </a:lnTo>
                  <a:lnTo>
                    <a:pt x="11538" y="397227"/>
                  </a:lnTo>
                  <a:lnTo>
                    <a:pt x="11210" y="385319"/>
                  </a:lnTo>
                  <a:lnTo>
                    <a:pt x="10987" y="372697"/>
                  </a:lnTo>
                  <a:lnTo>
                    <a:pt x="10842" y="359606"/>
                  </a:lnTo>
                  <a:lnTo>
                    <a:pt x="10914" y="346368"/>
                  </a:lnTo>
                  <a:lnTo>
                    <a:pt x="11493" y="333395"/>
                  </a:lnTo>
                  <a:lnTo>
                    <a:pt x="12706" y="320892"/>
                  </a:lnTo>
                  <a:lnTo>
                    <a:pt x="14673" y="309038"/>
                  </a:lnTo>
                  <a:lnTo>
                    <a:pt x="17598" y="298068"/>
                  </a:lnTo>
                  <a:lnTo>
                    <a:pt x="21497" y="288035"/>
                  </a:lnTo>
                  <a:lnTo>
                    <a:pt x="26405" y="279314"/>
                  </a:lnTo>
                  <a:lnTo>
                    <a:pt x="32448" y="272658"/>
                  </a:lnTo>
                  <a:lnTo>
                    <a:pt x="39583" y="268299"/>
                  </a:lnTo>
                  <a:lnTo>
                    <a:pt x="47475" y="266169"/>
                  </a:lnTo>
                  <a:lnTo>
                    <a:pt x="55609" y="266168"/>
                  </a:lnTo>
                  <a:lnTo>
                    <a:pt x="63670" y="268027"/>
                  </a:lnTo>
                  <a:lnTo>
                    <a:pt x="71538" y="271696"/>
                  </a:lnTo>
                  <a:lnTo>
                    <a:pt x="79201" y="277424"/>
                  </a:lnTo>
                  <a:lnTo>
                    <a:pt x="86684" y="285158"/>
                  </a:lnTo>
                  <a:lnTo>
                    <a:pt x="93862" y="294433"/>
                  </a:lnTo>
                  <a:lnTo>
                    <a:pt x="100462" y="304567"/>
                  </a:lnTo>
                  <a:lnTo>
                    <a:pt x="106386" y="315085"/>
                  </a:lnTo>
                  <a:lnTo>
                    <a:pt x="111687" y="325737"/>
                  </a:lnTo>
                  <a:lnTo>
                    <a:pt x="116483" y="336415"/>
                  </a:lnTo>
                  <a:lnTo>
                    <a:pt x="120890" y="347081"/>
                  </a:lnTo>
                  <a:lnTo>
                    <a:pt x="124851" y="357888"/>
                  </a:lnTo>
                  <a:lnTo>
                    <a:pt x="128140" y="369143"/>
                  </a:lnTo>
                  <a:lnTo>
                    <a:pt x="130686" y="380981"/>
                  </a:lnTo>
                  <a:lnTo>
                    <a:pt x="132566" y="393374"/>
                  </a:lnTo>
                  <a:lnTo>
                    <a:pt x="133912" y="406227"/>
                  </a:lnTo>
                  <a:lnTo>
                    <a:pt x="134853" y="419416"/>
                  </a:lnTo>
                  <a:lnTo>
                    <a:pt x="135505" y="432434"/>
                  </a:lnTo>
                  <a:lnTo>
                    <a:pt x="136022" y="445774"/>
                  </a:lnTo>
                  <a:lnTo>
                    <a:pt x="136451" y="461727"/>
                  </a:lnTo>
                  <a:lnTo>
                    <a:pt x="136871" y="484311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94995" y="5959617"/>
              <a:ext cx="196828" cy="221421"/>
            </a:xfrm>
            <a:custGeom>
              <a:avLst/>
              <a:gdLst/>
              <a:ahLst/>
              <a:cxnLst/>
              <a:rect l="0" t="0" r="0" b="0"/>
              <a:pathLst>
                <a:path w="196828" h="221421">
                  <a:moveTo>
                    <a:pt x="133657" y="80911"/>
                  </a:moveTo>
                  <a:lnTo>
                    <a:pt x="130723" y="72043"/>
                  </a:lnTo>
                  <a:lnTo>
                    <a:pt x="127941" y="63056"/>
                  </a:lnTo>
                  <a:lnTo>
                    <a:pt x="125037" y="53070"/>
                  </a:lnTo>
                  <a:lnTo>
                    <a:pt x="121823" y="42434"/>
                  </a:lnTo>
                  <a:lnTo>
                    <a:pt x="118010" y="31920"/>
                  </a:lnTo>
                  <a:lnTo>
                    <a:pt x="113484" y="21981"/>
                  </a:lnTo>
                  <a:lnTo>
                    <a:pt x="107975" y="13214"/>
                  </a:lnTo>
                  <a:lnTo>
                    <a:pt x="100990" y="6470"/>
                  </a:lnTo>
                  <a:lnTo>
                    <a:pt x="92409" y="2029"/>
                  </a:lnTo>
                  <a:lnTo>
                    <a:pt x="82730" y="0"/>
                  </a:lnTo>
                  <a:lnTo>
                    <a:pt x="72856" y="593"/>
                  </a:lnTo>
                  <a:lnTo>
                    <a:pt x="63332" y="3656"/>
                  </a:lnTo>
                  <a:lnTo>
                    <a:pt x="54330" y="8777"/>
                  </a:lnTo>
                  <a:lnTo>
                    <a:pt x="45831" y="15486"/>
                  </a:lnTo>
                  <a:lnTo>
                    <a:pt x="37757" y="23365"/>
                  </a:lnTo>
                  <a:lnTo>
                    <a:pt x="30337" y="32244"/>
                  </a:lnTo>
                  <a:lnTo>
                    <a:pt x="24097" y="42180"/>
                  </a:lnTo>
                  <a:lnTo>
                    <a:pt x="19223" y="53117"/>
                  </a:lnTo>
                  <a:lnTo>
                    <a:pt x="15442" y="64731"/>
                  </a:lnTo>
                  <a:lnTo>
                    <a:pt x="12204" y="76527"/>
                  </a:lnTo>
                  <a:lnTo>
                    <a:pt x="9139" y="88213"/>
                  </a:lnTo>
                  <a:lnTo>
                    <a:pt x="6230" y="100009"/>
                  </a:lnTo>
                  <a:lnTo>
                    <a:pt x="3724" y="112528"/>
                  </a:lnTo>
                  <a:lnTo>
                    <a:pt x="1741" y="126055"/>
                  </a:lnTo>
                  <a:lnTo>
                    <a:pt x="426" y="140244"/>
                  </a:lnTo>
                  <a:lnTo>
                    <a:pt x="0" y="154314"/>
                  </a:lnTo>
                  <a:lnTo>
                    <a:pt x="502" y="167811"/>
                  </a:lnTo>
                  <a:lnTo>
                    <a:pt x="1976" y="180467"/>
                  </a:lnTo>
                  <a:lnTo>
                    <a:pt x="4561" y="192040"/>
                  </a:lnTo>
                  <a:lnTo>
                    <a:pt x="8226" y="202506"/>
                  </a:lnTo>
                  <a:lnTo>
                    <a:pt x="12804" y="211363"/>
                  </a:lnTo>
                  <a:lnTo>
                    <a:pt x="18093" y="217584"/>
                  </a:lnTo>
                  <a:lnTo>
                    <a:pt x="23908" y="220841"/>
                  </a:lnTo>
                  <a:lnTo>
                    <a:pt x="30100" y="221420"/>
                  </a:lnTo>
                  <a:lnTo>
                    <a:pt x="36555" y="219840"/>
                  </a:lnTo>
                  <a:lnTo>
                    <a:pt x="43187" y="216628"/>
                  </a:lnTo>
                  <a:lnTo>
                    <a:pt x="49776" y="212070"/>
                  </a:lnTo>
                  <a:lnTo>
                    <a:pt x="55972" y="206203"/>
                  </a:lnTo>
                  <a:lnTo>
                    <a:pt x="61622" y="199154"/>
                  </a:lnTo>
                  <a:lnTo>
                    <a:pt x="66738" y="191136"/>
                  </a:lnTo>
                  <a:lnTo>
                    <a:pt x="71409" y="182377"/>
                  </a:lnTo>
                  <a:lnTo>
                    <a:pt x="75732" y="173070"/>
                  </a:lnTo>
                  <a:lnTo>
                    <a:pt x="79637" y="163210"/>
                  </a:lnTo>
                  <a:lnTo>
                    <a:pt x="82888" y="152606"/>
                  </a:lnTo>
                  <a:lnTo>
                    <a:pt x="85409" y="141211"/>
                  </a:lnTo>
                  <a:lnTo>
                    <a:pt x="87273" y="129119"/>
                  </a:lnTo>
                  <a:lnTo>
                    <a:pt x="88606" y="116469"/>
                  </a:lnTo>
                  <a:lnTo>
                    <a:pt x="89546" y="103497"/>
                  </a:lnTo>
                  <a:lnTo>
                    <a:pt x="90409" y="93646"/>
                  </a:lnTo>
                  <a:lnTo>
                    <a:pt x="91581" y="90850"/>
                  </a:lnTo>
                  <a:lnTo>
                    <a:pt x="93173" y="93381"/>
                  </a:lnTo>
                  <a:lnTo>
                    <a:pt x="95365" y="99142"/>
                  </a:lnTo>
                  <a:lnTo>
                    <a:pt x="98419" y="106794"/>
                  </a:lnTo>
                  <a:lnTo>
                    <a:pt x="102390" y="115561"/>
                  </a:lnTo>
                  <a:lnTo>
                    <a:pt x="107169" y="124992"/>
                  </a:lnTo>
                  <a:lnTo>
                    <a:pt x="112591" y="134827"/>
                  </a:lnTo>
                  <a:lnTo>
                    <a:pt x="118492" y="144908"/>
                  </a:lnTo>
                  <a:lnTo>
                    <a:pt x="124742" y="154978"/>
                  </a:lnTo>
                  <a:lnTo>
                    <a:pt x="131235" y="164671"/>
                  </a:lnTo>
                  <a:lnTo>
                    <a:pt x="137902" y="173816"/>
                  </a:lnTo>
                  <a:lnTo>
                    <a:pt x="144963" y="182121"/>
                  </a:lnTo>
                  <a:lnTo>
                    <a:pt x="153929" y="189907"/>
                  </a:lnTo>
                  <a:lnTo>
                    <a:pt x="168940" y="197857"/>
                  </a:lnTo>
                  <a:lnTo>
                    <a:pt x="196827" y="207253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82756" y="5882600"/>
              <a:ext cx="168709" cy="248087"/>
            </a:xfrm>
            <a:custGeom>
              <a:avLst/>
              <a:gdLst/>
              <a:ahLst/>
              <a:cxnLst/>
              <a:rect l="0" t="0" r="0" b="0"/>
              <a:pathLst>
                <a:path w="168709" h="248087">
                  <a:moveTo>
                    <a:pt x="114351" y="0"/>
                  </a:moveTo>
                  <a:lnTo>
                    <a:pt x="102683" y="67"/>
                  </a:lnTo>
                  <a:lnTo>
                    <a:pt x="92195" y="708"/>
                  </a:lnTo>
                  <a:lnTo>
                    <a:pt x="81892" y="2009"/>
                  </a:lnTo>
                  <a:lnTo>
                    <a:pt x="71591" y="4041"/>
                  </a:lnTo>
                  <a:lnTo>
                    <a:pt x="61248" y="7006"/>
                  </a:lnTo>
                  <a:lnTo>
                    <a:pt x="50868" y="10930"/>
                  </a:lnTo>
                  <a:lnTo>
                    <a:pt x="40785" y="15853"/>
                  </a:lnTo>
                  <a:lnTo>
                    <a:pt x="31625" y="21905"/>
                  </a:lnTo>
                  <a:lnTo>
                    <a:pt x="23651" y="29049"/>
                  </a:lnTo>
                  <a:lnTo>
                    <a:pt x="16806" y="37116"/>
                  </a:lnTo>
                  <a:lnTo>
                    <a:pt x="10893" y="45902"/>
                  </a:lnTo>
                  <a:lnTo>
                    <a:pt x="5710" y="55213"/>
                  </a:lnTo>
                  <a:lnTo>
                    <a:pt x="1719" y="64735"/>
                  </a:lnTo>
                  <a:lnTo>
                    <a:pt x="0" y="74047"/>
                  </a:lnTo>
                  <a:lnTo>
                    <a:pt x="964" y="82928"/>
                  </a:lnTo>
                  <a:lnTo>
                    <a:pt x="4559" y="91025"/>
                  </a:lnTo>
                  <a:lnTo>
                    <a:pt x="10635" y="97786"/>
                  </a:lnTo>
                  <a:lnTo>
                    <a:pt x="18831" y="103030"/>
                  </a:lnTo>
                  <a:lnTo>
                    <a:pt x="28536" y="106738"/>
                  </a:lnTo>
                  <a:lnTo>
                    <a:pt x="39016" y="108869"/>
                  </a:lnTo>
                  <a:lnTo>
                    <a:pt x="49796" y="109573"/>
                  </a:lnTo>
                  <a:lnTo>
                    <a:pt x="60638" y="109438"/>
                  </a:lnTo>
                  <a:lnTo>
                    <a:pt x="71451" y="109358"/>
                  </a:lnTo>
                  <a:lnTo>
                    <a:pt x="82206" y="109833"/>
                  </a:lnTo>
                  <a:lnTo>
                    <a:pt x="92904" y="110987"/>
                  </a:lnTo>
                  <a:lnTo>
                    <a:pt x="103553" y="112760"/>
                  </a:lnTo>
                  <a:lnTo>
                    <a:pt x="114158" y="115038"/>
                  </a:lnTo>
                  <a:lnTo>
                    <a:pt x="124400" y="118025"/>
                  </a:lnTo>
                  <a:lnTo>
                    <a:pt x="133673" y="122231"/>
                  </a:lnTo>
                  <a:lnTo>
                    <a:pt x="141723" y="127838"/>
                  </a:lnTo>
                  <a:lnTo>
                    <a:pt x="148619" y="134721"/>
                  </a:lnTo>
                  <a:lnTo>
                    <a:pt x="154567" y="142636"/>
                  </a:lnTo>
                  <a:lnTo>
                    <a:pt x="159783" y="151331"/>
                  </a:lnTo>
                  <a:lnTo>
                    <a:pt x="164134" y="160592"/>
                  </a:lnTo>
                  <a:lnTo>
                    <a:pt x="167161" y="170254"/>
                  </a:lnTo>
                  <a:lnTo>
                    <a:pt x="168708" y="180190"/>
                  </a:lnTo>
                  <a:lnTo>
                    <a:pt x="168595" y="190147"/>
                  </a:lnTo>
                  <a:lnTo>
                    <a:pt x="166468" y="199760"/>
                  </a:lnTo>
                  <a:lnTo>
                    <a:pt x="162323" y="208851"/>
                  </a:lnTo>
                  <a:lnTo>
                    <a:pt x="156285" y="217260"/>
                  </a:lnTo>
                  <a:lnTo>
                    <a:pt x="148421" y="224763"/>
                  </a:lnTo>
                  <a:lnTo>
                    <a:pt x="138947" y="231324"/>
                  </a:lnTo>
                  <a:lnTo>
                    <a:pt x="128181" y="236900"/>
                  </a:lnTo>
                  <a:lnTo>
                    <a:pt x="116440" y="241355"/>
                  </a:lnTo>
                  <a:lnTo>
                    <a:pt x="103995" y="244720"/>
                  </a:lnTo>
                  <a:lnTo>
                    <a:pt x="91216" y="246998"/>
                  </a:lnTo>
                  <a:lnTo>
                    <a:pt x="78565" y="248086"/>
                  </a:lnTo>
                  <a:lnTo>
                    <a:pt x="66288" y="248045"/>
                  </a:lnTo>
                  <a:lnTo>
                    <a:pt x="54689" y="247216"/>
                  </a:lnTo>
                  <a:lnTo>
                    <a:pt x="42978" y="246047"/>
                  </a:lnTo>
                  <a:lnTo>
                    <a:pt x="29010" y="244437"/>
                  </a:lnTo>
                  <a:lnTo>
                    <a:pt x="9066" y="242156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60279" y="5851015"/>
              <a:ext cx="161129" cy="315856"/>
            </a:xfrm>
            <a:custGeom>
              <a:avLst/>
              <a:gdLst/>
              <a:ahLst/>
              <a:cxnLst/>
              <a:rect l="0" t="0" r="0" b="0"/>
              <a:pathLst>
                <a:path w="161129" h="315856">
                  <a:moveTo>
                    <a:pt x="147398" y="0"/>
                  </a:moveTo>
                  <a:lnTo>
                    <a:pt x="135730" y="134"/>
                  </a:lnTo>
                  <a:lnTo>
                    <a:pt x="125241" y="1414"/>
                  </a:lnTo>
                  <a:lnTo>
                    <a:pt x="114940" y="4007"/>
                  </a:lnTo>
                  <a:lnTo>
                    <a:pt x="104638" y="7727"/>
                  </a:lnTo>
                  <a:lnTo>
                    <a:pt x="94295" y="12360"/>
                  </a:lnTo>
                  <a:lnTo>
                    <a:pt x="83909" y="17697"/>
                  </a:lnTo>
                  <a:lnTo>
                    <a:pt x="73655" y="23717"/>
                  </a:lnTo>
                  <a:lnTo>
                    <a:pt x="63845" y="30580"/>
                  </a:lnTo>
                  <a:lnTo>
                    <a:pt x="54618" y="38299"/>
                  </a:lnTo>
                  <a:lnTo>
                    <a:pt x="45949" y="46600"/>
                  </a:lnTo>
                  <a:lnTo>
                    <a:pt x="37739" y="55017"/>
                  </a:lnTo>
                  <a:lnTo>
                    <a:pt x="29900" y="63270"/>
                  </a:lnTo>
                  <a:lnTo>
                    <a:pt x="22992" y="71269"/>
                  </a:lnTo>
                  <a:lnTo>
                    <a:pt x="18168" y="79021"/>
                  </a:lnTo>
                  <a:lnTo>
                    <a:pt x="15897" y="86562"/>
                  </a:lnTo>
                  <a:lnTo>
                    <a:pt x="16170" y="93780"/>
                  </a:lnTo>
                  <a:lnTo>
                    <a:pt x="18862" y="100408"/>
                  </a:lnTo>
                  <a:lnTo>
                    <a:pt x="23641" y="106345"/>
                  </a:lnTo>
                  <a:lnTo>
                    <a:pt x="30238" y="111485"/>
                  </a:lnTo>
                  <a:lnTo>
                    <a:pt x="38545" y="115640"/>
                  </a:lnTo>
                  <a:lnTo>
                    <a:pt x="48342" y="118809"/>
                  </a:lnTo>
                  <a:lnTo>
                    <a:pt x="59171" y="121294"/>
                  </a:lnTo>
                  <a:lnTo>
                    <a:pt x="70429" y="123585"/>
                  </a:lnTo>
                  <a:lnTo>
                    <a:pt x="81736" y="125988"/>
                  </a:lnTo>
                  <a:lnTo>
                    <a:pt x="92767" y="128775"/>
                  </a:lnTo>
                  <a:lnTo>
                    <a:pt x="103174" y="132258"/>
                  </a:lnTo>
                  <a:lnTo>
                    <a:pt x="112841" y="136536"/>
                  </a:lnTo>
                  <a:lnTo>
                    <a:pt x="121823" y="141698"/>
                  </a:lnTo>
                  <a:lnTo>
                    <a:pt x="130251" y="147913"/>
                  </a:lnTo>
                  <a:lnTo>
                    <a:pt x="138249" y="155177"/>
                  </a:lnTo>
                  <a:lnTo>
                    <a:pt x="145606" y="163664"/>
                  </a:lnTo>
                  <a:lnTo>
                    <a:pt x="151796" y="173795"/>
                  </a:lnTo>
                  <a:lnTo>
                    <a:pt x="156617" y="185641"/>
                  </a:lnTo>
                  <a:lnTo>
                    <a:pt x="159854" y="198663"/>
                  </a:lnTo>
                  <a:lnTo>
                    <a:pt x="161128" y="211935"/>
                  </a:lnTo>
                  <a:lnTo>
                    <a:pt x="160425" y="224889"/>
                  </a:lnTo>
                  <a:lnTo>
                    <a:pt x="158021" y="237177"/>
                  </a:lnTo>
                  <a:lnTo>
                    <a:pt x="154282" y="248504"/>
                  </a:lnTo>
                  <a:lnTo>
                    <a:pt x="149540" y="258816"/>
                  </a:lnTo>
                  <a:lnTo>
                    <a:pt x="143750" y="268079"/>
                  </a:lnTo>
                  <a:lnTo>
                    <a:pt x="136509" y="276171"/>
                  </a:lnTo>
                  <a:lnTo>
                    <a:pt x="127716" y="283138"/>
                  </a:lnTo>
                  <a:lnTo>
                    <a:pt x="117709" y="289159"/>
                  </a:lnTo>
                  <a:lnTo>
                    <a:pt x="107077" y="294447"/>
                  </a:lnTo>
                  <a:lnTo>
                    <a:pt x="96216" y="299188"/>
                  </a:lnTo>
                  <a:lnTo>
                    <a:pt x="85163" y="303375"/>
                  </a:lnTo>
                  <a:lnTo>
                    <a:pt x="73681" y="306815"/>
                  </a:lnTo>
                  <a:lnTo>
                    <a:pt x="61678" y="309464"/>
                  </a:lnTo>
                  <a:lnTo>
                    <a:pt x="49593" y="311416"/>
                  </a:lnTo>
                  <a:lnTo>
                    <a:pt x="37047" y="313021"/>
                  </a:lnTo>
                  <a:lnTo>
                    <a:pt x="21815" y="31442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64118" y="5906536"/>
              <a:ext cx="438400" cy="297088"/>
            </a:xfrm>
            <a:custGeom>
              <a:avLst/>
              <a:gdLst/>
              <a:ahLst/>
              <a:cxnLst/>
              <a:rect l="0" t="0" r="0" b="0"/>
              <a:pathLst>
                <a:path w="438400" h="297088">
                  <a:moveTo>
                    <a:pt x="6731" y="102406"/>
                  </a:moveTo>
                  <a:lnTo>
                    <a:pt x="15599" y="105273"/>
                  </a:lnTo>
                  <a:lnTo>
                    <a:pt x="24585" y="107415"/>
                  </a:lnTo>
                  <a:lnTo>
                    <a:pt x="34576" y="109009"/>
                  </a:lnTo>
                  <a:lnTo>
                    <a:pt x="45384" y="109844"/>
                  </a:lnTo>
                  <a:lnTo>
                    <a:pt x="56548" y="109396"/>
                  </a:lnTo>
                  <a:lnTo>
                    <a:pt x="67744" y="107482"/>
                  </a:lnTo>
                  <a:lnTo>
                    <a:pt x="78511" y="104073"/>
                  </a:lnTo>
                  <a:lnTo>
                    <a:pt x="88198" y="99116"/>
                  </a:lnTo>
                  <a:lnTo>
                    <a:pt x="96553" y="92739"/>
                  </a:lnTo>
                  <a:lnTo>
                    <a:pt x="103498" y="85035"/>
                  </a:lnTo>
                  <a:lnTo>
                    <a:pt x="108955" y="75970"/>
                  </a:lnTo>
                  <a:lnTo>
                    <a:pt x="113026" y="65660"/>
                  </a:lnTo>
                  <a:lnTo>
                    <a:pt x="115626" y="54655"/>
                  </a:lnTo>
                  <a:lnTo>
                    <a:pt x="116407" y="43810"/>
                  </a:lnTo>
                  <a:lnTo>
                    <a:pt x="115333" y="33607"/>
                  </a:lnTo>
                  <a:lnTo>
                    <a:pt x="112323" y="24640"/>
                  </a:lnTo>
                  <a:lnTo>
                    <a:pt x="107107" y="17754"/>
                  </a:lnTo>
                  <a:lnTo>
                    <a:pt x="99752" y="13208"/>
                  </a:lnTo>
                  <a:lnTo>
                    <a:pt x="90916" y="10936"/>
                  </a:lnTo>
                  <a:lnTo>
                    <a:pt x="81617" y="10834"/>
                  </a:lnTo>
                  <a:lnTo>
                    <a:pt x="72482" y="12616"/>
                  </a:lnTo>
                  <a:lnTo>
                    <a:pt x="63742" y="16062"/>
                  </a:lnTo>
                  <a:lnTo>
                    <a:pt x="55419" y="21107"/>
                  </a:lnTo>
                  <a:lnTo>
                    <a:pt x="47458" y="27568"/>
                  </a:lnTo>
                  <a:lnTo>
                    <a:pt x="39943" y="35176"/>
                  </a:lnTo>
                  <a:lnTo>
                    <a:pt x="33107" y="43651"/>
                  </a:lnTo>
                  <a:lnTo>
                    <a:pt x="27023" y="52763"/>
                  </a:lnTo>
                  <a:lnTo>
                    <a:pt x="21612" y="62491"/>
                  </a:lnTo>
                  <a:lnTo>
                    <a:pt x="16743" y="73007"/>
                  </a:lnTo>
                  <a:lnTo>
                    <a:pt x="12284" y="84341"/>
                  </a:lnTo>
                  <a:lnTo>
                    <a:pt x="8290" y="96394"/>
                  </a:lnTo>
                  <a:lnTo>
                    <a:pt x="4979" y="109017"/>
                  </a:lnTo>
                  <a:lnTo>
                    <a:pt x="2422" y="122066"/>
                  </a:lnTo>
                  <a:lnTo>
                    <a:pt x="704" y="135421"/>
                  </a:lnTo>
                  <a:lnTo>
                    <a:pt x="0" y="148993"/>
                  </a:lnTo>
                  <a:lnTo>
                    <a:pt x="311" y="162711"/>
                  </a:lnTo>
                  <a:lnTo>
                    <a:pt x="1656" y="176362"/>
                  </a:lnTo>
                  <a:lnTo>
                    <a:pt x="4153" y="189609"/>
                  </a:lnTo>
                  <a:lnTo>
                    <a:pt x="7765" y="202288"/>
                  </a:lnTo>
                  <a:lnTo>
                    <a:pt x="12476" y="214090"/>
                  </a:lnTo>
                  <a:lnTo>
                    <a:pt x="18388" y="224492"/>
                  </a:lnTo>
                  <a:lnTo>
                    <a:pt x="25440" y="233339"/>
                  </a:lnTo>
                  <a:lnTo>
                    <a:pt x="33445" y="240788"/>
                  </a:lnTo>
                  <a:lnTo>
                    <a:pt x="42187" y="247115"/>
                  </a:lnTo>
                  <a:lnTo>
                    <a:pt x="51475" y="252589"/>
                  </a:lnTo>
                  <a:lnTo>
                    <a:pt x="61151" y="257117"/>
                  </a:lnTo>
                  <a:lnTo>
                    <a:pt x="71098" y="260261"/>
                  </a:lnTo>
                  <a:lnTo>
                    <a:pt x="81234" y="261892"/>
                  </a:lnTo>
                  <a:lnTo>
                    <a:pt x="91498" y="262005"/>
                  </a:lnTo>
                  <a:lnTo>
                    <a:pt x="101847" y="260561"/>
                  </a:lnTo>
                  <a:lnTo>
                    <a:pt x="112252" y="257698"/>
                  </a:lnTo>
                  <a:lnTo>
                    <a:pt x="122528" y="253675"/>
                  </a:lnTo>
                  <a:lnTo>
                    <a:pt x="132355" y="248766"/>
                  </a:lnTo>
                  <a:lnTo>
                    <a:pt x="141595" y="243209"/>
                  </a:lnTo>
                  <a:lnTo>
                    <a:pt x="150274" y="237192"/>
                  </a:lnTo>
                  <a:lnTo>
                    <a:pt x="158490" y="230855"/>
                  </a:lnTo>
                  <a:lnTo>
                    <a:pt x="166351" y="224293"/>
                  </a:lnTo>
                  <a:lnTo>
                    <a:pt x="173954" y="217411"/>
                  </a:lnTo>
                  <a:lnTo>
                    <a:pt x="181374" y="209953"/>
                  </a:lnTo>
                  <a:lnTo>
                    <a:pt x="188665" y="201825"/>
                  </a:lnTo>
                  <a:lnTo>
                    <a:pt x="195868" y="193247"/>
                  </a:lnTo>
                  <a:lnTo>
                    <a:pt x="203011" y="184642"/>
                  </a:lnTo>
                  <a:lnTo>
                    <a:pt x="210113" y="176262"/>
                  </a:lnTo>
                  <a:lnTo>
                    <a:pt x="217188" y="168178"/>
                  </a:lnTo>
                  <a:lnTo>
                    <a:pt x="224245" y="160371"/>
                  </a:lnTo>
                  <a:lnTo>
                    <a:pt x="231285" y="152781"/>
                  </a:lnTo>
                  <a:lnTo>
                    <a:pt x="238148" y="145193"/>
                  </a:lnTo>
                  <a:lnTo>
                    <a:pt x="244529" y="137252"/>
                  </a:lnTo>
                  <a:lnTo>
                    <a:pt x="250307" y="128792"/>
                  </a:lnTo>
                  <a:lnTo>
                    <a:pt x="255678" y="119820"/>
                  </a:lnTo>
                  <a:lnTo>
                    <a:pt x="261052" y="110418"/>
                  </a:lnTo>
                  <a:lnTo>
                    <a:pt x="266666" y="100685"/>
                  </a:lnTo>
                  <a:lnTo>
                    <a:pt x="272421" y="90709"/>
                  </a:lnTo>
                  <a:lnTo>
                    <a:pt x="277983" y="80560"/>
                  </a:lnTo>
                  <a:lnTo>
                    <a:pt x="283163" y="70289"/>
                  </a:lnTo>
                  <a:lnTo>
                    <a:pt x="287606" y="59935"/>
                  </a:lnTo>
                  <a:lnTo>
                    <a:pt x="290753" y="49524"/>
                  </a:lnTo>
                  <a:lnTo>
                    <a:pt x="292409" y="39084"/>
                  </a:lnTo>
                  <a:lnTo>
                    <a:pt x="292384" y="28954"/>
                  </a:lnTo>
                  <a:lnTo>
                    <a:pt x="290320" y="19758"/>
                  </a:lnTo>
                  <a:lnTo>
                    <a:pt x="286232" y="11773"/>
                  </a:lnTo>
                  <a:lnTo>
                    <a:pt x="280574" y="5430"/>
                  </a:lnTo>
                  <a:lnTo>
                    <a:pt x="274029" y="1450"/>
                  </a:lnTo>
                  <a:lnTo>
                    <a:pt x="267079" y="0"/>
                  </a:lnTo>
                  <a:lnTo>
                    <a:pt x="259976" y="791"/>
                  </a:lnTo>
                  <a:lnTo>
                    <a:pt x="252834" y="3364"/>
                  </a:lnTo>
                  <a:lnTo>
                    <a:pt x="245700" y="7278"/>
                  </a:lnTo>
                  <a:lnTo>
                    <a:pt x="238589" y="12325"/>
                  </a:lnTo>
                  <a:lnTo>
                    <a:pt x="231500" y="18528"/>
                  </a:lnTo>
                  <a:lnTo>
                    <a:pt x="224436" y="25805"/>
                  </a:lnTo>
                  <a:lnTo>
                    <a:pt x="217554" y="33979"/>
                  </a:lnTo>
                  <a:lnTo>
                    <a:pt x="211159" y="42842"/>
                  </a:lnTo>
                  <a:lnTo>
                    <a:pt x="205372" y="52215"/>
                  </a:lnTo>
                  <a:lnTo>
                    <a:pt x="199993" y="61948"/>
                  </a:lnTo>
                  <a:lnTo>
                    <a:pt x="194616" y="71936"/>
                  </a:lnTo>
                  <a:lnTo>
                    <a:pt x="188999" y="82098"/>
                  </a:lnTo>
                  <a:lnTo>
                    <a:pt x="183242" y="92380"/>
                  </a:lnTo>
                  <a:lnTo>
                    <a:pt x="177678" y="102742"/>
                  </a:lnTo>
                  <a:lnTo>
                    <a:pt x="172493" y="113169"/>
                  </a:lnTo>
                  <a:lnTo>
                    <a:pt x="167876" y="123968"/>
                  </a:lnTo>
                  <a:lnTo>
                    <a:pt x="164079" y="135743"/>
                  </a:lnTo>
                  <a:lnTo>
                    <a:pt x="161161" y="148745"/>
                  </a:lnTo>
                  <a:lnTo>
                    <a:pt x="159015" y="162902"/>
                  </a:lnTo>
                  <a:lnTo>
                    <a:pt x="157485" y="178008"/>
                  </a:lnTo>
                  <a:lnTo>
                    <a:pt x="156425" y="193830"/>
                  </a:lnTo>
                  <a:lnTo>
                    <a:pt x="156032" y="209843"/>
                  </a:lnTo>
                  <a:lnTo>
                    <a:pt x="156824" y="225279"/>
                  </a:lnTo>
                  <a:lnTo>
                    <a:pt x="158994" y="239757"/>
                  </a:lnTo>
                  <a:lnTo>
                    <a:pt x="162586" y="252934"/>
                  </a:lnTo>
                  <a:lnTo>
                    <a:pt x="167671" y="264340"/>
                  </a:lnTo>
                  <a:lnTo>
                    <a:pt x="174138" y="273895"/>
                  </a:lnTo>
                  <a:lnTo>
                    <a:pt x="181903" y="281668"/>
                  </a:lnTo>
                  <a:lnTo>
                    <a:pt x="191010" y="287689"/>
                  </a:lnTo>
                  <a:lnTo>
                    <a:pt x="201352" y="292148"/>
                  </a:lnTo>
                  <a:lnTo>
                    <a:pt x="212548" y="295180"/>
                  </a:lnTo>
                  <a:lnTo>
                    <a:pt x="224055" y="296783"/>
                  </a:lnTo>
                  <a:lnTo>
                    <a:pt x="235538" y="297087"/>
                  </a:lnTo>
                  <a:lnTo>
                    <a:pt x="247026" y="296328"/>
                  </a:lnTo>
                  <a:lnTo>
                    <a:pt x="258805" y="294757"/>
                  </a:lnTo>
                  <a:lnTo>
                    <a:pt x="271028" y="292591"/>
                  </a:lnTo>
                  <a:lnTo>
                    <a:pt x="283694" y="290002"/>
                  </a:lnTo>
                  <a:lnTo>
                    <a:pt x="296738" y="287120"/>
                  </a:lnTo>
                  <a:lnTo>
                    <a:pt x="310068" y="284030"/>
                  </a:lnTo>
                  <a:lnTo>
                    <a:pt x="323444" y="280633"/>
                  </a:lnTo>
                  <a:lnTo>
                    <a:pt x="336497" y="276667"/>
                  </a:lnTo>
                  <a:lnTo>
                    <a:pt x="349053" y="272038"/>
                  </a:lnTo>
                  <a:lnTo>
                    <a:pt x="361111" y="266962"/>
                  </a:lnTo>
                  <a:lnTo>
                    <a:pt x="372749" y="261861"/>
                  </a:lnTo>
                  <a:lnTo>
                    <a:pt x="384051" y="256992"/>
                  </a:lnTo>
                  <a:lnTo>
                    <a:pt x="394845" y="252574"/>
                  </a:lnTo>
                  <a:lnTo>
                    <a:pt x="405854" y="248441"/>
                  </a:lnTo>
                  <a:lnTo>
                    <a:pt x="419168" y="244234"/>
                  </a:lnTo>
                  <a:lnTo>
                    <a:pt x="438399" y="239277"/>
                  </a:lnTo>
                </a:path>
              </a:pathLst>
            </a:custGeom>
            <a:ln w="38100" cap="flat" cmpd="sng" algn="ctr">
              <a:solidFill>
                <a:srgbClr val="80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147606" y="5664331"/>
            <a:ext cx="2032001" cy="1063380"/>
            <a:chOff x="1147606" y="5664331"/>
            <a:chExt cx="2032001" cy="1063380"/>
          </a:xfrm>
        </p:grpSpPr>
        <p:sp>
          <p:nvSpPr>
            <p:cNvPr id="120" name="Freeform 119"/>
            <p:cNvSpPr/>
            <p:nvPr/>
          </p:nvSpPr>
          <p:spPr>
            <a:xfrm>
              <a:off x="1147606" y="5742441"/>
              <a:ext cx="273742" cy="701000"/>
            </a:xfrm>
            <a:custGeom>
              <a:avLst/>
              <a:gdLst/>
              <a:ahLst/>
              <a:cxnLst/>
              <a:rect l="0" t="0" r="0" b="0"/>
              <a:pathLst>
                <a:path w="273742" h="701000">
                  <a:moveTo>
                    <a:pt x="0" y="637828"/>
                  </a:moveTo>
                  <a:lnTo>
                    <a:pt x="67" y="623159"/>
                  </a:lnTo>
                  <a:lnTo>
                    <a:pt x="707" y="609248"/>
                  </a:lnTo>
                  <a:lnTo>
                    <a:pt x="1999" y="594741"/>
                  </a:lnTo>
                  <a:lnTo>
                    <a:pt x="3686" y="579194"/>
                  </a:lnTo>
                  <a:lnTo>
                    <a:pt x="5354" y="562072"/>
                  </a:lnTo>
                  <a:lnTo>
                    <a:pt x="6772" y="543260"/>
                  </a:lnTo>
                  <a:lnTo>
                    <a:pt x="8043" y="523437"/>
                  </a:lnTo>
                  <a:lnTo>
                    <a:pt x="9502" y="503832"/>
                  </a:lnTo>
                  <a:lnTo>
                    <a:pt x="11334" y="485136"/>
                  </a:lnTo>
                  <a:lnTo>
                    <a:pt x="13565" y="467502"/>
                  </a:lnTo>
                  <a:lnTo>
                    <a:pt x="16142" y="450820"/>
                  </a:lnTo>
                  <a:lnTo>
                    <a:pt x="18985" y="434897"/>
                  </a:lnTo>
                  <a:lnTo>
                    <a:pt x="21860" y="419542"/>
                  </a:lnTo>
                  <a:lnTo>
                    <a:pt x="24404" y="404595"/>
                  </a:lnTo>
                  <a:lnTo>
                    <a:pt x="26448" y="389937"/>
                  </a:lnTo>
                  <a:lnTo>
                    <a:pt x="28158" y="375478"/>
                  </a:lnTo>
                  <a:lnTo>
                    <a:pt x="29921" y="361156"/>
                  </a:lnTo>
                  <a:lnTo>
                    <a:pt x="31961" y="346927"/>
                  </a:lnTo>
                  <a:lnTo>
                    <a:pt x="34333" y="332761"/>
                  </a:lnTo>
                  <a:lnTo>
                    <a:pt x="37005" y="318637"/>
                  </a:lnTo>
                  <a:lnTo>
                    <a:pt x="39911" y="304541"/>
                  </a:lnTo>
                  <a:lnTo>
                    <a:pt x="42830" y="290464"/>
                  </a:lnTo>
                  <a:lnTo>
                    <a:pt x="45402" y="276401"/>
                  </a:lnTo>
                  <a:lnTo>
                    <a:pt x="47466" y="262351"/>
                  </a:lnTo>
                  <a:lnTo>
                    <a:pt x="49189" y="248474"/>
                  </a:lnTo>
                  <a:lnTo>
                    <a:pt x="50960" y="235077"/>
                  </a:lnTo>
                  <a:lnTo>
                    <a:pt x="53002" y="222282"/>
                  </a:lnTo>
                  <a:lnTo>
                    <a:pt x="55205" y="209894"/>
                  </a:lnTo>
                  <a:lnTo>
                    <a:pt x="57231" y="197501"/>
                  </a:lnTo>
                  <a:lnTo>
                    <a:pt x="58915" y="184932"/>
                  </a:lnTo>
                  <a:lnTo>
                    <a:pt x="61062" y="174504"/>
                  </a:lnTo>
                  <a:lnTo>
                    <a:pt x="64119" y="170033"/>
                  </a:lnTo>
                  <a:lnTo>
                    <a:pt x="66888" y="171916"/>
                  </a:lnTo>
                  <a:lnTo>
                    <a:pt x="68992" y="178761"/>
                  </a:lnTo>
                  <a:lnTo>
                    <a:pt x="70660" y="189101"/>
                  </a:lnTo>
                  <a:lnTo>
                    <a:pt x="72346" y="201821"/>
                  </a:lnTo>
                  <a:lnTo>
                    <a:pt x="74304" y="216137"/>
                  </a:lnTo>
                  <a:lnTo>
                    <a:pt x="76439" y="231357"/>
                  </a:lnTo>
                  <a:lnTo>
                    <a:pt x="78412" y="246819"/>
                  </a:lnTo>
                  <a:lnTo>
                    <a:pt x="80043" y="262149"/>
                  </a:lnTo>
                  <a:lnTo>
                    <a:pt x="81628" y="277059"/>
                  </a:lnTo>
                  <a:lnTo>
                    <a:pt x="83831" y="291234"/>
                  </a:lnTo>
                  <a:lnTo>
                    <a:pt x="86982" y="304565"/>
                  </a:lnTo>
                  <a:lnTo>
                    <a:pt x="91107" y="316309"/>
                  </a:lnTo>
                  <a:lnTo>
                    <a:pt x="96919" y="324866"/>
                  </a:lnTo>
                  <a:lnTo>
                    <a:pt x="104306" y="329112"/>
                  </a:lnTo>
                  <a:lnTo>
                    <a:pt x="111304" y="328826"/>
                  </a:lnTo>
                  <a:lnTo>
                    <a:pt x="117385" y="324693"/>
                  </a:lnTo>
                  <a:lnTo>
                    <a:pt x="122677" y="317779"/>
                  </a:lnTo>
                  <a:lnTo>
                    <a:pt x="127395" y="309193"/>
                  </a:lnTo>
                  <a:lnTo>
                    <a:pt x="131718" y="299694"/>
                  </a:lnTo>
                  <a:lnTo>
                    <a:pt x="135773" y="289712"/>
                  </a:lnTo>
                  <a:lnTo>
                    <a:pt x="139647" y="279478"/>
                  </a:lnTo>
                  <a:lnTo>
                    <a:pt x="143400" y="269111"/>
                  </a:lnTo>
                  <a:lnTo>
                    <a:pt x="147072" y="258672"/>
                  </a:lnTo>
                  <a:lnTo>
                    <a:pt x="150690" y="248195"/>
                  </a:lnTo>
                  <a:lnTo>
                    <a:pt x="154272" y="237692"/>
                  </a:lnTo>
                  <a:lnTo>
                    <a:pt x="157830" y="227009"/>
                  </a:lnTo>
                  <a:lnTo>
                    <a:pt x="161372" y="215844"/>
                  </a:lnTo>
                  <a:lnTo>
                    <a:pt x="164903" y="204073"/>
                  </a:lnTo>
                  <a:lnTo>
                    <a:pt x="168427" y="191896"/>
                  </a:lnTo>
                  <a:lnTo>
                    <a:pt x="171946" y="179722"/>
                  </a:lnTo>
                  <a:lnTo>
                    <a:pt x="175457" y="167788"/>
                  </a:lnTo>
                  <a:lnTo>
                    <a:pt x="178798" y="155995"/>
                  </a:lnTo>
                  <a:lnTo>
                    <a:pt x="181662" y="144011"/>
                  </a:lnTo>
                  <a:lnTo>
                    <a:pt x="183925" y="131657"/>
                  </a:lnTo>
                  <a:lnTo>
                    <a:pt x="185783" y="119071"/>
                  </a:lnTo>
                  <a:lnTo>
                    <a:pt x="187645" y="106615"/>
                  </a:lnTo>
                  <a:lnTo>
                    <a:pt x="189753" y="94484"/>
                  </a:lnTo>
                  <a:lnTo>
                    <a:pt x="192170" y="82387"/>
                  </a:lnTo>
                  <a:lnTo>
                    <a:pt x="194871" y="69666"/>
                  </a:lnTo>
                  <a:lnTo>
                    <a:pt x="197803" y="56003"/>
                  </a:lnTo>
                  <a:lnTo>
                    <a:pt x="200908" y="41725"/>
                  </a:lnTo>
                  <a:lnTo>
                    <a:pt x="204138" y="27594"/>
                  </a:lnTo>
                  <a:lnTo>
                    <a:pt x="207457" y="14117"/>
                  </a:lnTo>
                  <a:lnTo>
                    <a:pt x="210879" y="3731"/>
                  </a:lnTo>
                  <a:lnTo>
                    <a:pt x="214054" y="0"/>
                  </a:lnTo>
                  <a:lnTo>
                    <a:pt x="216421" y="3084"/>
                  </a:lnTo>
                  <a:lnTo>
                    <a:pt x="218023" y="11584"/>
                  </a:lnTo>
                  <a:lnTo>
                    <a:pt x="219081" y="24032"/>
                  </a:lnTo>
                  <a:lnTo>
                    <a:pt x="219944" y="39573"/>
                  </a:lnTo>
                  <a:lnTo>
                    <a:pt x="221044" y="57964"/>
                  </a:lnTo>
                  <a:lnTo>
                    <a:pt x="222590" y="78846"/>
                  </a:lnTo>
                  <a:lnTo>
                    <a:pt x="224439" y="101244"/>
                  </a:lnTo>
                  <a:lnTo>
                    <a:pt x="226217" y="123748"/>
                  </a:lnTo>
                  <a:lnTo>
                    <a:pt x="227706" y="145554"/>
                  </a:lnTo>
                  <a:lnTo>
                    <a:pt x="228856" y="166433"/>
                  </a:lnTo>
                  <a:lnTo>
                    <a:pt x="229702" y="186451"/>
                  </a:lnTo>
                  <a:lnTo>
                    <a:pt x="230305" y="205768"/>
                  </a:lnTo>
                  <a:lnTo>
                    <a:pt x="230727" y="224557"/>
                  </a:lnTo>
                  <a:lnTo>
                    <a:pt x="231017" y="242962"/>
                  </a:lnTo>
                  <a:lnTo>
                    <a:pt x="231220" y="261096"/>
                  </a:lnTo>
                  <a:lnTo>
                    <a:pt x="231528" y="279041"/>
                  </a:lnTo>
                  <a:lnTo>
                    <a:pt x="232267" y="296858"/>
                  </a:lnTo>
                  <a:lnTo>
                    <a:pt x="233577" y="314587"/>
                  </a:lnTo>
                  <a:lnTo>
                    <a:pt x="235271" y="332256"/>
                  </a:lnTo>
                  <a:lnTo>
                    <a:pt x="236947" y="349885"/>
                  </a:lnTo>
                  <a:lnTo>
                    <a:pt x="238372" y="367487"/>
                  </a:lnTo>
                  <a:lnTo>
                    <a:pt x="239650" y="385071"/>
                  </a:lnTo>
                  <a:lnTo>
                    <a:pt x="241115" y="402643"/>
                  </a:lnTo>
                  <a:lnTo>
                    <a:pt x="242947" y="420207"/>
                  </a:lnTo>
                  <a:lnTo>
                    <a:pt x="245008" y="437765"/>
                  </a:lnTo>
                  <a:lnTo>
                    <a:pt x="246938" y="455320"/>
                  </a:lnTo>
                  <a:lnTo>
                    <a:pt x="248539" y="472872"/>
                  </a:lnTo>
                  <a:lnTo>
                    <a:pt x="249935" y="490422"/>
                  </a:lnTo>
                  <a:lnTo>
                    <a:pt x="251480" y="507972"/>
                  </a:lnTo>
                  <a:lnTo>
                    <a:pt x="253366" y="525526"/>
                  </a:lnTo>
                  <a:lnTo>
                    <a:pt x="255463" y="543247"/>
                  </a:lnTo>
                  <a:lnTo>
                    <a:pt x="257418" y="561444"/>
                  </a:lnTo>
                  <a:lnTo>
                    <a:pt x="259034" y="580235"/>
                  </a:lnTo>
                  <a:lnTo>
                    <a:pt x="260442" y="599264"/>
                  </a:lnTo>
                  <a:lnTo>
                    <a:pt x="261994" y="617811"/>
                  </a:lnTo>
                  <a:lnTo>
                    <a:pt x="263885" y="635489"/>
                  </a:lnTo>
                  <a:lnTo>
                    <a:pt x="265995" y="651668"/>
                  </a:lnTo>
                  <a:lnTo>
                    <a:pt x="268179" y="666894"/>
                  </a:lnTo>
                  <a:lnTo>
                    <a:pt x="270633" y="682500"/>
                  </a:lnTo>
                  <a:lnTo>
                    <a:pt x="273741" y="7009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90935" y="6074943"/>
              <a:ext cx="150037" cy="310190"/>
            </a:xfrm>
            <a:custGeom>
              <a:avLst/>
              <a:gdLst/>
              <a:ahLst/>
              <a:cxnLst/>
              <a:rect l="0" t="0" r="0" b="0"/>
              <a:pathLst>
                <a:path w="150037" h="310190">
                  <a:moveTo>
                    <a:pt x="67282" y="0"/>
                  </a:moveTo>
                  <a:lnTo>
                    <a:pt x="58615" y="6001"/>
                  </a:lnTo>
                  <a:lnTo>
                    <a:pt x="51549" y="12846"/>
                  </a:lnTo>
                  <a:lnTo>
                    <a:pt x="45443" y="21234"/>
                  </a:lnTo>
                  <a:lnTo>
                    <a:pt x="40041" y="30861"/>
                  </a:lnTo>
                  <a:lnTo>
                    <a:pt x="35179" y="41176"/>
                  </a:lnTo>
                  <a:lnTo>
                    <a:pt x="30720" y="51793"/>
                  </a:lnTo>
                  <a:lnTo>
                    <a:pt x="26554" y="62836"/>
                  </a:lnTo>
                  <a:lnTo>
                    <a:pt x="22594" y="74833"/>
                  </a:lnTo>
                  <a:lnTo>
                    <a:pt x="18783" y="88007"/>
                  </a:lnTo>
                  <a:lnTo>
                    <a:pt x="15239" y="102124"/>
                  </a:lnTo>
                  <a:lnTo>
                    <a:pt x="12239" y="116679"/>
                  </a:lnTo>
                  <a:lnTo>
                    <a:pt x="9884" y="131328"/>
                  </a:lnTo>
                  <a:lnTo>
                    <a:pt x="7965" y="146080"/>
                  </a:lnTo>
                  <a:lnTo>
                    <a:pt x="6061" y="161196"/>
                  </a:lnTo>
                  <a:lnTo>
                    <a:pt x="3936" y="176805"/>
                  </a:lnTo>
                  <a:lnTo>
                    <a:pt x="1846" y="192727"/>
                  </a:lnTo>
                  <a:lnTo>
                    <a:pt x="429" y="208576"/>
                  </a:lnTo>
                  <a:lnTo>
                    <a:pt x="0" y="224124"/>
                  </a:lnTo>
                  <a:lnTo>
                    <a:pt x="713" y="239160"/>
                  </a:lnTo>
                  <a:lnTo>
                    <a:pt x="2721" y="253410"/>
                  </a:lnTo>
                  <a:lnTo>
                    <a:pt x="5970" y="266799"/>
                  </a:lnTo>
                  <a:lnTo>
                    <a:pt x="10424" y="279095"/>
                  </a:lnTo>
                  <a:lnTo>
                    <a:pt x="16155" y="289835"/>
                  </a:lnTo>
                  <a:lnTo>
                    <a:pt x="23085" y="298894"/>
                  </a:lnTo>
                  <a:lnTo>
                    <a:pt x="31178" y="305808"/>
                  </a:lnTo>
                  <a:lnTo>
                    <a:pt x="40512" y="309649"/>
                  </a:lnTo>
                  <a:lnTo>
                    <a:pt x="51005" y="310189"/>
                  </a:lnTo>
                  <a:lnTo>
                    <a:pt x="62135" y="307807"/>
                  </a:lnTo>
                  <a:lnTo>
                    <a:pt x="73065" y="303094"/>
                  </a:lnTo>
                  <a:lnTo>
                    <a:pt x="83333" y="296633"/>
                  </a:lnTo>
                  <a:lnTo>
                    <a:pt x="92683" y="288910"/>
                  </a:lnTo>
                  <a:lnTo>
                    <a:pt x="100891" y="280300"/>
                  </a:lnTo>
                  <a:lnTo>
                    <a:pt x="107965" y="271072"/>
                  </a:lnTo>
                  <a:lnTo>
                    <a:pt x="114073" y="261422"/>
                  </a:lnTo>
                  <a:lnTo>
                    <a:pt x="119425" y="251485"/>
                  </a:lnTo>
                  <a:lnTo>
                    <a:pt x="124217" y="241344"/>
                  </a:lnTo>
                  <a:lnTo>
                    <a:pt x="128609" y="230736"/>
                  </a:lnTo>
                  <a:lnTo>
                    <a:pt x="132720" y="219089"/>
                  </a:lnTo>
                  <a:lnTo>
                    <a:pt x="136633" y="206177"/>
                  </a:lnTo>
                  <a:lnTo>
                    <a:pt x="140245" y="192250"/>
                  </a:lnTo>
                  <a:lnTo>
                    <a:pt x="143291" y="177830"/>
                  </a:lnTo>
                  <a:lnTo>
                    <a:pt x="145671" y="163278"/>
                  </a:lnTo>
                  <a:lnTo>
                    <a:pt x="147438" y="148762"/>
                  </a:lnTo>
                  <a:lnTo>
                    <a:pt x="148707" y="134337"/>
                  </a:lnTo>
                  <a:lnTo>
                    <a:pt x="149593" y="120011"/>
                  </a:lnTo>
                  <a:lnTo>
                    <a:pt x="150036" y="105935"/>
                  </a:lnTo>
                  <a:lnTo>
                    <a:pt x="149809" y="92396"/>
                  </a:lnTo>
                  <a:lnTo>
                    <a:pt x="148838" y="79511"/>
                  </a:lnTo>
                  <a:lnTo>
                    <a:pt x="147033" y="67401"/>
                  </a:lnTo>
                  <a:lnTo>
                    <a:pt x="144219" y="56259"/>
                  </a:lnTo>
                  <a:lnTo>
                    <a:pt x="140384" y="46129"/>
                  </a:lnTo>
                  <a:lnTo>
                    <a:pt x="135244" y="37988"/>
                  </a:lnTo>
                  <a:lnTo>
                    <a:pt x="129187" y="33641"/>
                  </a:lnTo>
                  <a:lnTo>
                    <a:pt x="123435" y="33411"/>
                  </a:lnTo>
                  <a:lnTo>
                    <a:pt x="117907" y="36491"/>
                  </a:lnTo>
                  <a:lnTo>
                    <a:pt x="112292" y="41943"/>
                  </a:lnTo>
                  <a:lnTo>
                    <a:pt x="106547" y="48766"/>
                  </a:lnTo>
                  <a:lnTo>
                    <a:pt x="100203" y="56667"/>
                  </a:lnTo>
                  <a:lnTo>
                    <a:pt x="91576" y="67439"/>
                  </a:lnTo>
                  <a:lnTo>
                    <a:pt x="77811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74031" y="6088950"/>
              <a:ext cx="168457" cy="309746"/>
            </a:xfrm>
            <a:custGeom>
              <a:avLst/>
              <a:gdLst/>
              <a:ahLst/>
              <a:cxnLst/>
              <a:rect l="0" t="0" r="0" b="0"/>
              <a:pathLst>
                <a:path w="168457" h="309746">
                  <a:moveTo>
                    <a:pt x="0" y="49164"/>
                  </a:moveTo>
                  <a:lnTo>
                    <a:pt x="5800" y="55099"/>
                  </a:lnTo>
                  <a:lnTo>
                    <a:pt x="10724" y="61303"/>
                  </a:lnTo>
                  <a:lnTo>
                    <a:pt x="15222" y="68408"/>
                  </a:lnTo>
                  <a:lnTo>
                    <a:pt x="19271" y="76694"/>
                  </a:lnTo>
                  <a:lnTo>
                    <a:pt x="22636" y="86637"/>
                  </a:lnTo>
                  <a:lnTo>
                    <a:pt x="25249" y="98337"/>
                  </a:lnTo>
                  <a:lnTo>
                    <a:pt x="27348" y="111588"/>
                  </a:lnTo>
                  <a:lnTo>
                    <a:pt x="29376" y="126071"/>
                  </a:lnTo>
                  <a:lnTo>
                    <a:pt x="31591" y="141476"/>
                  </a:lnTo>
                  <a:lnTo>
                    <a:pt x="33910" y="157547"/>
                  </a:lnTo>
                  <a:lnTo>
                    <a:pt x="36015" y="174085"/>
                  </a:lnTo>
                  <a:lnTo>
                    <a:pt x="37732" y="190948"/>
                  </a:lnTo>
                  <a:lnTo>
                    <a:pt x="39207" y="208033"/>
                  </a:lnTo>
                  <a:lnTo>
                    <a:pt x="40804" y="225269"/>
                  </a:lnTo>
                  <a:lnTo>
                    <a:pt x="42730" y="242599"/>
                  </a:lnTo>
                  <a:lnTo>
                    <a:pt x="45024" y="259660"/>
                  </a:lnTo>
                  <a:lnTo>
                    <a:pt x="47642" y="275818"/>
                  </a:lnTo>
                  <a:lnTo>
                    <a:pt x="50479" y="290753"/>
                  </a:lnTo>
                  <a:lnTo>
                    <a:pt x="52116" y="302984"/>
                  </a:lnTo>
                  <a:lnTo>
                    <a:pt x="51191" y="309633"/>
                  </a:lnTo>
                  <a:lnTo>
                    <a:pt x="48770" y="309745"/>
                  </a:lnTo>
                  <a:lnTo>
                    <a:pt x="45679" y="304464"/>
                  </a:lnTo>
                  <a:lnTo>
                    <a:pt x="42469" y="295270"/>
                  </a:lnTo>
                  <a:lnTo>
                    <a:pt x="39618" y="283364"/>
                  </a:lnTo>
                  <a:lnTo>
                    <a:pt x="37329" y="269610"/>
                  </a:lnTo>
                  <a:lnTo>
                    <a:pt x="35436" y="254606"/>
                  </a:lnTo>
                  <a:lnTo>
                    <a:pt x="33542" y="238761"/>
                  </a:lnTo>
                  <a:lnTo>
                    <a:pt x="31409" y="222356"/>
                  </a:lnTo>
                  <a:lnTo>
                    <a:pt x="28973" y="205742"/>
                  </a:lnTo>
                  <a:lnTo>
                    <a:pt x="26257" y="189351"/>
                  </a:lnTo>
                  <a:lnTo>
                    <a:pt x="23325" y="173396"/>
                  </a:lnTo>
                  <a:lnTo>
                    <a:pt x="20559" y="157900"/>
                  </a:lnTo>
                  <a:lnTo>
                    <a:pt x="18621" y="142800"/>
                  </a:lnTo>
                  <a:lnTo>
                    <a:pt x="17802" y="128010"/>
                  </a:lnTo>
                  <a:lnTo>
                    <a:pt x="17898" y="113448"/>
                  </a:lnTo>
                  <a:lnTo>
                    <a:pt x="18419" y="99049"/>
                  </a:lnTo>
                  <a:lnTo>
                    <a:pt x="19031" y="84770"/>
                  </a:lnTo>
                  <a:lnTo>
                    <a:pt x="19744" y="70738"/>
                  </a:lnTo>
                  <a:lnTo>
                    <a:pt x="20822" y="57236"/>
                  </a:lnTo>
                  <a:lnTo>
                    <a:pt x="22405" y="44386"/>
                  </a:lnTo>
                  <a:lnTo>
                    <a:pt x="24806" y="32468"/>
                  </a:lnTo>
                  <a:lnTo>
                    <a:pt x="28561" y="21990"/>
                  </a:lnTo>
                  <a:lnTo>
                    <a:pt x="33836" y="13105"/>
                  </a:lnTo>
                  <a:lnTo>
                    <a:pt x="40482" y="6140"/>
                  </a:lnTo>
                  <a:lnTo>
                    <a:pt x="48231" y="1734"/>
                  </a:lnTo>
                  <a:lnTo>
                    <a:pt x="56804" y="0"/>
                  </a:lnTo>
                  <a:lnTo>
                    <a:pt x="65641" y="767"/>
                  </a:lnTo>
                  <a:lnTo>
                    <a:pt x="73954" y="3857"/>
                  </a:lnTo>
                  <a:lnTo>
                    <a:pt x="81356" y="8931"/>
                  </a:lnTo>
                  <a:lnTo>
                    <a:pt x="87984" y="15572"/>
                  </a:lnTo>
                  <a:lnTo>
                    <a:pt x="94284" y="23383"/>
                  </a:lnTo>
                  <a:lnTo>
                    <a:pt x="100559" y="32042"/>
                  </a:lnTo>
                  <a:lnTo>
                    <a:pt x="106775" y="41463"/>
                  </a:lnTo>
                  <a:lnTo>
                    <a:pt x="112658" y="51771"/>
                  </a:lnTo>
                  <a:lnTo>
                    <a:pt x="118064" y="62966"/>
                  </a:lnTo>
                  <a:lnTo>
                    <a:pt x="123000" y="74925"/>
                  </a:lnTo>
                  <a:lnTo>
                    <a:pt x="127543" y="87485"/>
                  </a:lnTo>
                  <a:lnTo>
                    <a:pt x="131782" y="100493"/>
                  </a:lnTo>
                  <a:lnTo>
                    <a:pt x="135799" y="113821"/>
                  </a:lnTo>
                  <a:lnTo>
                    <a:pt x="139655" y="127374"/>
                  </a:lnTo>
                  <a:lnTo>
                    <a:pt x="143402" y="141083"/>
                  </a:lnTo>
                  <a:lnTo>
                    <a:pt x="147071" y="154900"/>
                  </a:lnTo>
                  <a:lnTo>
                    <a:pt x="150689" y="168788"/>
                  </a:lnTo>
                  <a:lnTo>
                    <a:pt x="154266" y="182717"/>
                  </a:lnTo>
                  <a:lnTo>
                    <a:pt x="157664" y="196450"/>
                  </a:lnTo>
                  <a:lnTo>
                    <a:pt x="160927" y="211100"/>
                  </a:lnTo>
                  <a:lnTo>
                    <a:pt x="164342" y="230192"/>
                  </a:lnTo>
                  <a:lnTo>
                    <a:pt x="168456" y="2597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58936" y="5664331"/>
              <a:ext cx="67780" cy="673825"/>
            </a:xfrm>
            <a:custGeom>
              <a:avLst/>
              <a:gdLst/>
              <a:ahLst/>
              <a:cxnLst/>
              <a:rect l="0" t="0" r="0" b="0"/>
              <a:pathLst>
                <a:path w="67780" h="673825">
                  <a:moveTo>
                    <a:pt x="4608" y="0"/>
                  </a:moveTo>
                  <a:lnTo>
                    <a:pt x="1808" y="11869"/>
                  </a:lnTo>
                  <a:lnTo>
                    <a:pt x="306" y="24279"/>
                  </a:lnTo>
                  <a:lnTo>
                    <a:pt x="0" y="38475"/>
                  </a:lnTo>
                  <a:lnTo>
                    <a:pt x="679" y="54528"/>
                  </a:lnTo>
                  <a:lnTo>
                    <a:pt x="2147" y="72469"/>
                  </a:lnTo>
                  <a:lnTo>
                    <a:pt x="4211" y="92103"/>
                  </a:lnTo>
                  <a:lnTo>
                    <a:pt x="6548" y="112781"/>
                  </a:lnTo>
                  <a:lnTo>
                    <a:pt x="8722" y="133561"/>
                  </a:lnTo>
                  <a:lnTo>
                    <a:pt x="10511" y="153896"/>
                  </a:lnTo>
                  <a:lnTo>
                    <a:pt x="11879" y="173630"/>
                  </a:lnTo>
                  <a:lnTo>
                    <a:pt x="12878" y="192801"/>
                  </a:lnTo>
                  <a:lnTo>
                    <a:pt x="13593" y="211512"/>
                  </a:lnTo>
                  <a:lnTo>
                    <a:pt x="14261" y="229876"/>
                  </a:lnTo>
                  <a:lnTo>
                    <a:pt x="15249" y="247988"/>
                  </a:lnTo>
                  <a:lnTo>
                    <a:pt x="16730" y="265922"/>
                  </a:lnTo>
                  <a:lnTo>
                    <a:pt x="18541" y="283731"/>
                  </a:lnTo>
                  <a:lnTo>
                    <a:pt x="20295" y="301456"/>
                  </a:lnTo>
                  <a:lnTo>
                    <a:pt x="21774" y="319123"/>
                  </a:lnTo>
                  <a:lnTo>
                    <a:pt x="23087" y="336751"/>
                  </a:lnTo>
                  <a:lnTo>
                    <a:pt x="24576" y="354352"/>
                  </a:lnTo>
                  <a:lnTo>
                    <a:pt x="26424" y="371930"/>
                  </a:lnTo>
                  <a:lnTo>
                    <a:pt x="28496" y="389329"/>
                  </a:lnTo>
                  <a:lnTo>
                    <a:pt x="30433" y="406244"/>
                  </a:lnTo>
                  <a:lnTo>
                    <a:pt x="32034" y="422549"/>
                  </a:lnTo>
                  <a:lnTo>
                    <a:pt x="33261" y="438279"/>
                  </a:lnTo>
                  <a:lnTo>
                    <a:pt x="34159" y="453535"/>
                  </a:lnTo>
                  <a:lnTo>
                    <a:pt x="34803" y="468429"/>
                  </a:lnTo>
                  <a:lnTo>
                    <a:pt x="35421" y="483060"/>
                  </a:lnTo>
                  <a:lnTo>
                    <a:pt x="36377" y="497505"/>
                  </a:lnTo>
                  <a:lnTo>
                    <a:pt x="37839" y="511824"/>
                  </a:lnTo>
                  <a:lnTo>
                    <a:pt x="39807" y="526221"/>
                  </a:lnTo>
                  <a:lnTo>
                    <a:pt x="42199" y="541034"/>
                  </a:lnTo>
                  <a:lnTo>
                    <a:pt x="44915" y="556405"/>
                  </a:lnTo>
                  <a:lnTo>
                    <a:pt x="47704" y="572152"/>
                  </a:lnTo>
                  <a:lnTo>
                    <a:pt x="50189" y="587876"/>
                  </a:lnTo>
                  <a:lnTo>
                    <a:pt x="52194" y="603329"/>
                  </a:lnTo>
                  <a:lnTo>
                    <a:pt x="53910" y="618039"/>
                  </a:lnTo>
                  <a:lnTo>
                    <a:pt x="56073" y="632781"/>
                  </a:lnTo>
                  <a:lnTo>
                    <a:pt x="59991" y="649966"/>
                  </a:lnTo>
                  <a:lnTo>
                    <a:pt x="67779" y="6738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05616" y="5919729"/>
              <a:ext cx="357970" cy="134158"/>
            </a:xfrm>
            <a:custGeom>
              <a:avLst/>
              <a:gdLst/>
              <a:ahLst/>
              <a:cxnLst/>
              <a:rect l="0" t="0" r="0" b="0"/>
              <a:pathLst>
                <a:path w="357970" h="134158">
                  <a:moveTo>
                    <a:pt x="357969" y="7815"/>
                  </a:moveTo>
                  <a:lnTo>
                    <a:pt x="349034" y="4948"/>
                  </a:lnTo>
                  <a:lnTo>
                    <a:pt x="339407" y="2806"/>
                  </a:lnTo>
                  <a:lnTo>
                    <a:pt x="328115" y="1208"/>
                  </a:lnTo>
                  <a:lnTo>
                    <a:pt x="315274" y="200"/>
                  </a:lnTo>
                  <a:lnTo>
                    <a:pt x="301146" y="0"/>
                  </a:lnTo>
                  <a:lnTo>
                    <a:pt x="286022" y="660"/>
                  </a:lnTo>
                  <a:lnTo>
                    <a:pt x="270160" y="2244"/>
                  </a:lnTo>
                  <a:lnTo>
                    <a:pt x="253772" y="4905"/>
                  </a:lnTo>
                  <a:lnTo>
                    <a:pt x="237024" y="8616"/>
                  </a:lnTo>
                  <a:lnTo>
                    <a:pt x="220358" y="13056"/>
                  </a:lnTo>
                  <a:lnTo>
                    <a:pt x="204468" y="17720"/>
                  </a:lnTo>
                  <a:lnTo>
                    <a:pt x="189661" y="22307"/>
                  </a:lnTo>
                  <a:lnTo>
                    <a:pt x="175581" y="27029"/>
                  </a:lnTo>
                  <a:lnTo>
                    <a:pt x="161439" y="32491"/>
                  </a:lnTo>
                  <a:lnTo>
                    <a:pt x="146784" y="38978"/>
                  </a:lnTo>
                  <a:lnTo>
                    <a:pt x="131990" y="46302"/>
                  </a:lnTo>
                  <a:lnTo>
                    <a:pt x="118035" y="53990"/>
                  </a:lnTo>
                  <a:lnTo>
                    <a:pt x="105417" y="61720"/>
                  </a:lnTo>
                  <a:lnTo>
                    <a:pt x="93824" y="69350"/>
                  </a:lnTo>
                  <a:lnTo>
                    <a:pt x="82438" y="76846"/>
                  </a:lnTo>
                  <a:lnTo>
                    <a:pt x="70750" y="84217"/>
                  </a:lnTo>
                  <a:lnTo>
                    <a:pt x="58916" y="91488"/>
                  </a:lnTo>
                  <a:lnTo>
                    <a:pt x="47564" y="98684"/>
                  </a:lnTo>
                  <a:lnTo>
                    <a:pt x="37042" y="105816"/>
                  </a:lnTo>
                  <a:lnTo>
                    <a:pt x="27675" y="112597"/>
                  </a:lnTo>
                  <a:lnTo>
                    <a:pt x="18994" y="119112"/>
                  </a:lnTo>
                  <a:lnTo>
                    <a:pt x="10242" y="125935"/>
                  </a:lnTo>
                  <a:lnTo>
                    <a:pt x="0" y="1341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95129" y="6064206"/>
              <a:ext cx="242157" cy="463464"/>
            </a:xfrm>
            <a:custGeom>
              <a:avLst/>
              <a:gdLst/>
              <a:ahLst/>
              <a:cxnLst/>
              <a:rect l="0" t="0" r="0" b="0"/>
              <a:pathLst>
                <a:path w="242157" h="463464">
                  <a:moveTo>
                    <a:pt x="242156" y="63379"/>
                  </a:moveTo>
                  <a:lnTo>
                    <a:pt x="239155" y="54578"/>
                  </a:lnTo>
                  <a:lnTo>
                    <a:pt x="235732" y="46231"/>
                  </a:lnTo>
                  <a:lnTo>
                    <a:pt x="231532" y="37542"/>
                  </a:lnTo>
                  <a:lnTo>
                    <a:pt x="226459" y="28766"/>
                  </a:lnTo>
                  <a:lnTo>
                    <a:pt x="220329" y="20568"/>
                  </a:lnTo>
                  <a:lnTo>
                    <a:pt x="213145" y="13292"/>
                  </a:lnTo>
                  <a:lnTo>
                    <a:pt x="205058" y="7274"/>
                  </a:lnTo>
                  <a:lnTo>
                    <a:pt x="196263" y="2990"/>
                  </a:lnTo>
                  <a:lnTo>
                    <a:pt x="186948" y="532"/>
                  </a:lnTo>
                  <a:lnTo>
                    <a:pt x="177423" y="0"/>
                  </a:lnTo>
                  <a:lnTo>
                    <a:pt x="168110" y="1682"/>
                  </a:lnTo>
                  <a:lnTo>
                    <a:pt x="159220" y="5510"/>
                  </a:lnTo>
                  <a:lnTo>
                    <a:pt x="150776" y="10993"/>
                  </a:lnTo>
                  <a:lnTo>
                    <a:pt x="142718" y="17420"/>
                  </a:lnTo>
                  <a:lnTo>
                    <a:pt x="134967" y="24300"/>
                  </a:lnTo>
                  <a:lnTo>
                    <a:pt x="127608" y="31696"/>
                  </a:lnTo>
                  <a:lnTo>
                    <a:pt x="120885" y="40098"/>
                  </a:lnTo>
                  <a:lnTo>
                    <a:pt x="114884" y="49718"/>
                  </a:lnTo>
                  <a:lnTo>
                    <a:pt x="109700" y="60637"/>
                  </a:lnTo>
                  <a:lnTo>
                    <a:pt x="105516" y="72957"/>
                  </a:lnTo>
                  <a:lnTo>
                    <a:pt x="102337" y="86575"/>
                  </a:lnTo>
                  <a:lnTo>
                    <a:pt x="100185" y="100941"/>
                  </a:lnTo>
                  <a:lnTo>
                    <a:pt x="99182" y="115190"/>
                  </a:lnTo>
                  <a:lnTo>
                    <a:pt x="99289" y="128842"/>
                  </a:lnTo>
                  <a:lnTo>
                    <a:pt x="100495" y="141784"/>
                  </a:lnTo>
                  <a:lnTo>
                    <a:pt x="102900" y="154090"/>
                  </a:lnTo>
                  <a:lnTo>
                    <a:pt x="106452" y="165873"/>
                  </a:lnTo>
                  <a:lnTo>
                    <a:pt x="111294" y="176768"/>
                  </a:lnTo>
                  <a:lnTo>
                    <a:pt x="117826" y="185963"/>
                  </a:lnTo>
                  <a:lnTo>
                    <a:pt x="126106" y="193141"/>
                  </a:lnTo>
                  <a:lnTo>
                    <a:pt x="135751" y="198130"/>
                  </a:lnTo>
                  <a:lnTo>
                    <a:pt x="146134" y="200663"/>
                  </a:lnTo>
                  <a:lnTo>
                    <a:pt x="156815" y="200841"/>
                  </a:lnTo>
                  <a:lnTo>
                    <a:pt x="167407" y="198877"/>
                  </a:lnTo>
                  <a:lnTo>
                    <a:pt x="177511" y="194908"/>
                  </a:lnTo>
                  <a:lnTo>
                    <a:pt x="186965" y="189203"/>
                  </a:lnTo>
                  <a:lnTo>
                    <a:pt x="195634" y="181953"/>
                  </a:lnTo>
                  <a:lnTo>
                    <a:pt x="203318" y="173193"/>
                  </a:lnTo>
                  <a:lnTo>
                    <a:pt x="210009" y="163084"/>
                  </a:lnTo>
                  <a:lnTo>
                    <a:pt x="215843" y="152044"/>
                  </a:lnTo>
                  <a:lnTo>
                    <a:pt x="221004" y="140642"/>
                  </a:lnTo>
                  <a:lnTo>
                    <a:pt x="225672" y="129303"/>
                  </a:lnTo>
                  <a:lnTo>
                    <a:pt x="230208" y="120609"/>
                  </a:lnTo>
                  <a:lnTo>
                    <a:pt x="234372" y="118052"/>
                  </a:lnTo>
                  <a:lnTo>
                    <a:pt x="237316" y="121375"/>
                  </a:lnTo>
                  <a:lnTo>
                    <a:pt x="239167" y="129151"/>
                  </a:lnTo>
                  <a:lnTo>
                    <a:pt x="240295" y="139901"/>
                  </a:lnTo>
                  <a:lnTo>
                    <a:pt x="240983" y="152335"/>
                  </a:lnTo>
                  <a:lnTo>
                    <a:pt x="241409" y="165630"/>
                  </a:lnTo>
                  <a:lnTo>
                    <a:pt x="241675" y="179340"/>
                  </a:lnTo>
                  <a:lnTo>
                    <a:pt x="241843" y="193245"/>
                  </a:lnTo>
                  <a:lnTo>
                    <a:pt x="241947" y="207233"/>
                  </a:lnTo>
                  <a:lnTo>
                    <a:pt x="241844" y="221089"/>
                  </a:lnTo>
                  <a:lnTo>
                    <a:pt x="241241" y="234482"/>
                  </a:lnTo>
                  <a:lnTo>
                    <a:pt x="240009" y="247274"/>
                  </a:lnTo>
                  <a:lnTo>
                    <a:pt x="237858" y="259494"/>
                  </a:lnTo>
                  <a:lnTo>
                    <a:pt x="234277" y="271242"/>
                  </a:lnTo>
                  <a:lnTo>
                    <a:pt x="229119" y="282624"/>
                  </a:lnTo>
                  <a:lnTo>
                    <a:pt x="222383" y="293574"/>
                  </a:lnTo>
                  <a:lnTo>
                    <a:pt x="214040" y="303862"/>
                  </a:lnTo>
                  <a:lnTo>
                    <a:pt x="204248" y="313414"/>
                  </a:lnTo>
                  <a:lnTo>
                    <a:pt x="193437" y="322304"/>
                  </a:lnTo>
                  <a:lnTo>
                    <a:pt x="182197" y="330662"/>
                  </a:lnTo>
                  <a:lnTo>
                    <a:pt x="170902" y="338620"/>
                  </a:lnTo>
                  <a:lnTo>
                    <a:pt x="159710" y="346287"/>
                  </a:lnTo>
                  <a:lnTo>
                    <a:pt x="148662" y="353749"/>
                  </a:lnTo>
                  <a:lnTo>
                    <a:pt x="137755" y="361069"/>
                  </a:lnTo>
                  <a:lnTo>
                    <a:pt x="127124" y="368292"/>
                  </a:lnTo>
                  <a:lnTo>
                    <a:pt x="117051" y="375447"/>
                  </a:lnTo>
                  <a:lnTo>
                    <a:pt x="107639" y="382558"/>
                  </a:lnTo>
                  <a:lnTo>
                    <a:pt x="98672" y="389638"/>
                  </a:lnTo>
                  <a:lnTo>
                    <a:pt x="89730" y="396699"/>
                  </a:lnTo>
                  <a:lnTo>
                    <a:pt x="80558" y="403749"/>
                  </a:lnTo>
                  <a:lnTo>
                    <a:pt x="70921" y="410960"/>
                  </a:lnTo>
                  <a:lnTo>
                    <a:pt x="60533" y="418639"/>
                  </a:lnTo>
                  <a:lnTo>
                    <a:pt x="49336" y="426906"/>
                  </a:lnTo>
                  <a:lnTo>
                    <a:pt x="38025" y="435272"/>
                  </a:lnTo>
                  <a:lnTo>
                    <a:pt x="26841" y="443551"/>
                  </a:lnTo>
                  <a:lnTo>
                    <a:pt x="14801" y="452478"/>
                  </a:lnTo>
                  <a:lnTo>
                    <a:pt x="0" y="463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76601" y="6074943"/>
              <a:ext cx="166647" cy="225549"/>
            </a:xfrm>
            <a:custGeom>
              <a:avLst/>
              <a:gdLst/>
              <a:ahLst/>
              <a:cxnLst/>
              <a:rect l="0" t="0" r="0" b="0"/>
              <a:pathLst>
                <a:path w="166647" h="225549">
                  <a:moveTo>
                    <a:pt x="97554" y="0"/>
                  </a:moveTo>
                  <a:lnTo>
                    <a:pt x="85953" y="134"/>
                  </a:lnTo>
                  <a:lnTo>
                    <a:pt x="76104" y="1414"/>
                  </a:lnTo>
                  <a:lnTo>
                    <a:pt x="67104" y="4011"/>
                  </a:lnTo>
                  <a:lnTo>
                    <a:pt x="58835" y="7904"/>
                  </a:lnTo>
                  <a:lnTo>
                    <a:pt x="51456" y="13186"/>
                  </a:lnTo>
                  <a:lnTo>
                    <a:pt x="44986" y="19771"/>
                  </a:lnTo>
                  <a:lnTo>
                    <a:pt x="39307" y="27445"/>
                  </a:lnTo>
                  <a:lnTo>
                    <a:pt x="34253" y="35955"/>
                  </a:lnTo>
                  <a:lnTo>
                    <a:pt x="29664" y="45082"/>
                  </a:lnTo>
                  <a:lnTo>
                    <a:pt x="25412" y="54648"/>
                  </a:lnTo>
                  <a:lnTo>
                    <a:pt x="21395" y="64522"/>
                  </a:lnTo>
                  <a:lnTo>
                    <a:pt x="17541" y="74611"/>
                  </a:lnTo>
                  <a:lnTo>
                    <a:pt x="13799" y="85013"/>
                  </a:lnTo>
                  <a:lnTo>
                    <a:pt x="10134" y="95988"/>
                  </a:lnTo>
                  <a:lnTo>
                    <a:pt x="6528" y="107631"/>
                  </a:lnTo>
                  <a:lnTo>
                    <a:pt x="3294" y="119722"/>
                  </a:lnTo>
                  <a:lnTo>
                    <a:pt x="1034" y="131838"/>
                  </a:lnTo>
                  <a:lnTo>
                    <a:pt x="0" y="143729"/>
                  </a:lnTo>
                  <a:lnTo>
                    <a:pt x="120" y="155324"/>
                  </a:lnTo>
                  <a:lnTo>
                    <a:pt x="1190" y="166642"/>
                  </a:lnTo>
                  <a:lnTo>
                    <a:pt x="2992" y="177728"/>
                  </a:lnTo>
                  <a:lnTo>
                    <a:pt x="5659" y="188307"/>
                  </a:lnTo>
                  <a:lnTo>
                    <a:pt x="9650" y="197813"/>
                  </a:lnTo>
                  <a:lnTo>
                    <a:pt x="15117" y="206018"/>
                  </a:lnTo>
                  <a:lnTo>
                    <a:pt x="22077" y="212850"/>
                  </a:lnTo>
                  <a:lnTo>
                    <a:pt x="30575" y="218224"/>
                  </a:lnTo>
                  <a:lnTo>
                    <a:pt x="40471" y="222235"/>
                  </a:lnTo>
                  <a:lnTo>
                    <a:pt x="51184" y="224795"/>
                  </a:lnTo>
                  <a:lnTo>
                    <a:pt x="61826" y="225548"/>
                  </a:lnTo>
                  <a:lnTo>
                    <a:pt x="71902" y="224463"/>
                  </a:lnTo>
                  <a:lnTo>
                    <a:pt x="81292" y="221787"/>
                  </a:lnTo>
                  <a:lnTo>
                    <a:pt x="90058" y="217858"/>
                  </a:lnTo>
                  <a:lnTo>
                    <a:pt x="98325" y="212995"/>
                  </a:lnTo>
                  <a:lnTo>
                    <a:pt x="106217" y="207461"/>
                  </a:lnTo>
                  <a:lnTo>
                    <a:pt x="113839" y="201456"/>
                  </a:lnTo>
                  <a:lnTo>
                    <a:pt x="121264" y="195119"/>
                  </a:lnTo>
                  <a:lnTo>
                    <a:pt x="128390" y="188391"/>
                  </a:lnTo>
                  <a:lnTo>
                    <a:pt x="134949" y="181036"/>
                  </a:lnTo>
                  <a:lnTo>
                    <a:pt x="140842" y="172973"/>
                  </a:lnTo>
                  <a:lnTo>
                    <a:pt x="146120" y="164269"/>
                  </a:lnTo>
                  <a:lnTo>
                    <a:pt x="150900" y="155047"/>
                  </a:lnTo>
                  <a:lnTo>
                    <a:pt x="155296" y="145430"/>
                  </a:lnTo>
                  <a:lnTo>
                    <a:pt x="159250" y="135362"/>
                  </a:lnTo>
                  <a:lnTo>
                    <a:pt x="162533" y="124618"/>
                  </a:lnTo>
                  <a:lnTo>
                    <a:pt x="165067" y="113135"/>
                  </a:lnTo>
                  <a:lnTo>
                    <a:pt x="166599" y="101152"/>
                  </a:lnTo>
                  <a:lnTo>
                    <a:pt x="166646" y="89110"/>
                  </a:lnTo>
                  <a:lnTo>
                    <a:pt x="165076" y="77277"/>
                  </a:lnTo>
                  <a:lnTo>
                    <a:pt x="161902" y="66062"/>
                  </a:lnTo>
                  <a:lnTo>
                    <a:pt x="157105" y="56063"/>
                  </a:lnTo>
                  <a:lnTo>
                    <a:pt x="150846" y="47503"/>
                  </a:lnTo>
                  <a:lnTo>
                    <a:pt x="143560" y="40757"/>
                  </a:lnTo>
                  <a:lnTo>
                    <a:pt x="135840" y="36499"/>
                  </a:lnTo>
                  <a:lnTo>
                    <a:pt x="128031" y="34867"/>
                  </a:lnTo>
                  <a:lnTo>
                    <a:pt x="119859" y="34987"/>
                  </a:lnTo>
                  <a:lnTo>
                    <a:pt x="110286" y="37223"/>
                  </a:lnTo>
                  <a:lnTo>
                    <a:pt x="97554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89969" y="6085471"/>
              <a:ext cx="431669" cy="263433"/>
            </a:xfrm>
            <a:custGeom>
              <a:avLst/>
              <a:gdLst/>
              <a:ahLst/>
              <a:cxnLst/>
              <a:rect l="0" t="0" r="0" b="0"/>
              <a:pathLst>
                <a:path w="431669" h="263433">
                  <a:moveTo>
                    <a:pt x="0" y="0"/>
                  </a:moveTo>
                  <a:lnTo>
                    <a:pt x="2933" y="8869"/>
                  </a:lnTo>
                  <a:lnTo>
                    <a:pt x="5716" y="17855"/>
                  </a:lnTo>
                  <a:lnTo>
                    <a:pt x="8615" y="27855"/>
                  </a:lnTo>
                  <a:lnTo>
                    <a:pt x="11656" y="39009"/>
                  </a:lnTo>
                  <a:lnTo>
                    <a:pt x="14821" y="51469"/>
                  </a:lnTo>
                  <a:lnTo>
                    <a:pt x="18080" y="65181"/>
                  </a:lnTo>
                  <a:lnTo>
                    <a:pt x="21245" y="79944"/>
                  </a:lnTo>
                  <a:lnTo>
                    <a:pt x="23988" y="95521"/>
                  </a:lnTo>
                  <a:lnTo>
                    <a:pt x="26168" y="111695"/>
                  </a:lnTo>
                  <a:lnTo>
                    <a:pt x="27970" y="128128"/>
                  </a:lnTo>
                  <a:lnTo>
                    <a:pt x="29795" y="144386"/>
                  </a:lnTo>
                  <a:lnTo>
                    <a:pt x="31876" y="160241"/>
                  </a:lnTo>
                  <a:lnTo>
                    <a:pt x="34276" y="175498"/>
                  </a:lnTo>
                  <a:lnTo>
                    <a:pt x="36967" y="189904"/>
                  </a:lnTo>
                  <a:lnTo>
                    <a:pt x="39865" y="203336"/>
                  </a:lnTo>
                  <a:lnTo>
                    <a:pt x="42025" y="213317"/>
                  </a:lnTo>
                  <a:lnTo>
                    <a:pt x="42361" y="216567"/>
                  </a:lnTo>
                  <a:lnTo>
                    <a:pt x="41290" y="213960"/>
                  </a:lnTo>
                  <a:lnTo>
                    <a:pt x="39491" y="207312"/>
                  </a:lnTo>
                  <a:lnTo>
                    <a:pt x="37609" y="198045"/>
                  </a:lnTo>
                  <a:lnTo>
                    <a:pt x="35978" y="187097"/>
                  </a:lnTo>
                  <a:lnTo>
                    <a:pt x="34530" y="174905"/>
                  </a:lnTo>
                  <a:lnTo>
                    <a:pt x="32935" y="161541"/>
                  </a:lnTo>
                  <a:lnTo>
                    <a:pt x="31007" y="147121"/>
                  </a:lnTo>
                  <a:lnTo>
                    <a:pt x="28878" y="131832"/>
                  </a:lnTo>
                  <a:lnTo>
                    <a:pt x="26901" y="115879"/>
                  </a:lnTo>
                  <a:lnTo>
                    <a:pt x="25278" y="99446"/>
                  </a:lnTo>
                  <a:lnTo>
                    <a:pt x="24205" y="83004"/>
                  </a:lnTo>
                  <a:lnTo>
                    <a:pt x="23943" y="67269"/>
                  </a:lnTo>
                  <a:lnTo>
                    <a:pt x="24557" y="52600"/>
                  </a:lnTo>
                  <a:lnTo>
                    <a:pt x="26277" y="39803"/>
                  </a:lnTo>
                  <a:lnTo>
                    <a:pt x="29559" y="30248"/>
                  </a:lnTo>
                  <a:lnTo>
                    <a:pt x="34505" y="24385"/>
                  </a:lnTo>
                  <a:lnTo>
                    <a:pt x="40758" y="21873"/>
                  </a:lnTo>
                  <a:lnTo>
                    <a:pt x="47710" y="22065"/>
                  </a:lnTo>
                  <a:lnTo>
                    <a:pt x="54933" y="24306"/>
                  </a:lnTo>
                  <a:lnTo>
                    <a:pt x="62051" y="28364"/>
                  </a:lnTo>
                  <a:lnTo>
                    <a:pt x="68670" y="34418"/>
                  </a:lnTo>
                  <a:lnTo>
                    <a:pt x="74639" y="42407"/>
                  </a:lnTo>
                  <a:lnTo>
                    <a:pt x="80154" y="52039"/>
                  </a:lnTo>
                  <a:lnTo>
                    <a:pt x="85632" y="62953"/>
                  </a:lnTo>
                  <a:lnTo>
                    <a:pt x="91320" y="74810"/>
                  </a:lnTo>
                  <a:lnTo>
                    <a:pt x="97126" y="87178"/>
                  </a:lnTo>
                  <a:lnTo>
                    <a:pt x="102724" y="99547"/>
                  </a:lnTo>
                  <a:lnTo>
                    <a:pt x="107923" y="111572"/>
                  </a:lnTo>
                  <a:lnTo>
                    <a:pt x="112209" y="120774"/>
                  </a:lnTo>
                  <a:lnTo>
                    <a:pt x="114887" y="123881"/>
                  </a:lnTo>
                  <a:lnTo>
                    <a:pt x="116124" y="121450"/>
                  </a:lnTo>
                  <a:lnTo>
                    <a:pt x="116525" y="115069"/>
                  </a:lnTo>
                  <a:lnTo>
                    <a:pt x="116548" y="106058"/>
                  </a:lnTo>
                  <a:lnTo>
                    <a:pt x="116433" y="95323"/>
                  </a:lnTo>
                  <a:lnTo>
                    <a:pt x="116296" y="83466"/>
                  </a:lnTo>
                  <a:lnTo>
                    <a:pt x="116341" y="71039"/>
                  </a:lnTo>
                  <a:lnTo>
                    <a:pt x="116888" y="58602"/>
                  </a:lnTo>
                  <a:lnTo>
                    <a:pt x="118075" y="46458"/>
                  </a:lnTo>
                  <a:lnTo>
                    <a:pt x="120192" y="35010"/>
                  </a:lnTo>
                  <a:lnTo>
                    <a:pt x="123747" y="24844"/>
                  </a:lnTo>
                  <a:lnTo>
                    <a:pt x="128879" y="16173"/>
                  </a:lnTo>
                  <a:lnTo>
                    <a:pt x="135257" y="9519"/>
                  </a:lnTo>
                  <a:lnTo>
                    <a:pt x="142294" y="5854"/>
                  </a:lnTo>
                  <a:lnTo>
                    <a:pt x="149579" y="5430"/>
                  </a:lnTo>
                  <a:lnTo>
                    <a:pt x="156908" y="7890"/>
                  </a:lnTo>
                  <a:lnTo>
                    <a:pt x="164201" y="12656"/>
                  </a:lnTo>
                  <a:lnTo>
                    <a:pt x="171431" y="19161"/>
                  </a:lnTo>
                  <a:lnTo>
                    <a:pt x="178437" y="27252"/>
                  </a:lnTo>
                  <a:lnTo>
                    <a:pt x="184923" y="37176"/>
                  </a:lnTo>
                  <a:lnTo>
                    <a:pt x="190770" y="48911"/>
                  </a:lnTo>
                  <a:lnTo>
                    <a:pt x="196019" y="61873"/>
                  </a:lnTo>
                  <a:lnTo>
                    <a:pt x="200780" y="75111"/>
                  </a:lnTo>
                  <a:lnTo>
                    <a:pt x="205168" y="88056"/>
                  </a:lnTo>
                  <a:lnTo>
                    <a:pt x="209287" y="100679"/>
                  </a:lnTo>
                  <a:lnTo>
                    <a:pt x="213213" y="113295"/>
                  </a:lnTo>
                  <a:lnTo>
                    <a:pt x="217001" y="126115"/>
                  </a:lnTo>
                  <a:lnTo>
                    <a:pt x="220529" y="139200"/>
                  </a:lnTo>
                  <a:lnTo>
                    <a:pt x="223520" y="152531"/>
                  </a:lnTo>
                  <a:lnTo>
                    <a:pt x="225868" y="166058"/>
                  </a:lnTo>
                  <a:lnTo>
                    <a:pt x="227782" y="179569"/>
                  </a:lnTo>
                  <a:lnTo>
                    <a:pt x="229683" y="192713"/>
                  </a:lnTo>
                  <a:lnTo>
                    <a:pt x="231819" y="205262"/>
                  </a:lnTo>
                  <a:lnTo>
                    <a:pt x="234373" y="214839"/>
                  </a:lnTo>
                  <a:lnTo>
                    <a:pt x="237153" y="218389"/>
                  </a:lnTo>
                  <a:lnTo>
                    <a:pt x="239716" y="216778"/>
                  </a:lnTo>
                  <a:lnTo>
                    <a:pt x="242200" y="211758"/>
                  </a:lnTo>
                  <a:lnTo>
                    <a:pt x="244956" y="204804"/>
                  </a:lnTo>
                  <a:lnTo>
                    <a:pt x="248369" y="197050"/>
                  </a:lnTo>
                  <a:lnTo>
                    <a:pt x="252575" y="189123"/>
                  </a:lnTo>
                  <a:lnTo>
                    <a:pt x="257675" y="181453"/>
                  </a:lnTo>
                  <a:lnTo>
                    <a:pt x="263842" y="174425"/>
                  </a:lnTo>
                  <a:lnTo>
                    <a:pt x="271061" y="168167"/>
                  </a:lnTo>
                  <a:lnTo>
                    <a:pt x="279177" y="162619"/>
                  </a:lnTo>
                  <a:lnTo>
                    <a:pt x="287995" y="157647"/>
                  </a:lnTo>
                  <a:lnTo>
                    <a:pt x="297331" y="153106"/>
                  </a:lnTo>
                  <a:lnTo>
                    <a:pt x="307040" y="148714"/>
                  </a:lnTo>
                  <a:lnTo>
                    <a:pt x="317009" y="144072"/>
                  </a:lnTo>
                  <a:lnTo>
                    <a:pt x="327149" y="138969"/>
                  </a:lnTo>
                  <a:lnTo>
                    <a:pt x="337076" y="133066"/>
                  </a:lnTo>
                  <a:lnTo>
                    <a:pt x="346137" y="125813"/>
                  </a:lnTo>
                  <a:lnTo>
                    <a:pt x="354034" y="117041"/>
                  </a:lnTo>
                  <a:lnTo>
                    <a:pt x="360489" y="106894"/>
                  </a:lnTo>
                  <a:lnTo>
                    <a:pt x="365076" y="95641"/>
                  </a:lnTo>
                  <a:lnTo>
                    <a:pt x="367747" y="83565"/>
                  </a:lnTo>
                  <a:lnTo>
                    <a:pt x="368592" y="71221"/>
                  </a:lnTo>
                  <a:lnTo>
                    <a:pt x="367655" y="59401"/>
                  </a:lnTo>
                  <a:lnTo>
                    <a:pt x="365139" y="48496"/>
                  </a:lnTo>
                  <a:lnTo>
                    <a:pt x="361352" y="38532"/>
                  </a:lnTo>
                  <a:lnTo>
                    <a:pt x="356603" y="29372"/>
                  </a:lnTo>
                  <a:lnTo>
                    <a:pt x="351149" y="20851"/>
                  </a:lnTo>
                  <a:lnTo>
                    <a:pt x="345032" y="13296"/>
                  </a:lnTo>
                  <a:lnTo>
                    <a:pt x="338094" y="7498"/>
                  </a:lnTo>
                  <a:lnTo>
                    <a:pt x="330325" y="3754"/>
                  </a:lnTo>
                  <a:lnTo>
                    <a:pt x="322159" y="2224"/>
                  </a:lnTo>
                  <a:lnTo>
                    <a:pt x="314363" y="3165"/>
                  </a:lnTo>
                  <a:lnTo>
                    <a:pt x="307344" y="6469"/>
                  </a:lnTo>
                  <a:lnTo>
                    <a:pt x="301158" y="11755"/>
                  </a:lnTo>
                  <a:lnTo>
                    <a:pt x="295695" y="18575"/>
                  </a:lnTo>
                  <a:lnTo>
                    <a:pt x="290798" y="26524"/>
                  </a:lnTo>
                  <a:lnTo>
                    <a:pt x="286323" y="35281"/>
                  </a:lnTo>
                  <a:lnTo>
                    <a:pt x="282148" y="44603"/>
                  </a:lnTo>
                  <a:lnTo>
                    <a:pt x="278190" y="54319"/>
                  </a:lnTo>
                  <a:lnTo>
                    <a:pt x="274546" y="64469"/>
                  </a:lnTo>
                  <a:lnTo>
                    <a:pt x="271478" y="75276"/>
                  </a:lnTo>
                  <a:lnTo>
                    <a:pt x="269087" y="86804"/>
                  </a:lnTo>
                  <a:lnTo>
                    <a:pt x="267482" y="98819"/>
                  </a:lnTo>
                  <a:lnTo>
                    <a:pt x="266855" y="110884"/>
                  </a:lnTo>
                  <a:lnTo>
                    <a:pt x="267213" y="122741"/>
                  </a:lnTo>
                  <a:lnTo>
                    <a:pt x="268419" y="134312"/>
                  </a:lnTo>
                  <a:lnTo>
                    <a:pt x="270292" y="145616"/>
                  </a:lnTo>
                  <a:lnTo>
                    <a:pt x="272660" y="156700"/>
                  </a:lnTo>
                  <a:lnTo>
                    <a:pt x="275384" y="167619"/>
                  </a:lnTo>
                  <a:lnTo>
                    <a:pt x="278358" y="178417"/>
                  </a:lnTo>
                  <a:lnTo>
                    <a:pt x="281509" y="189130"/>
                  </a:lnTo>
                  <a:lnTo>
                    <a:pt x="284946" y="199784"/>
                  </a:lnTo>
                  <a:lnTo>
                    <a:pt x="288938" y="210397"/>
                  </a:lnTo>
                  <a:lnTo>
                    <a:pt x="293595" y="220974"/>
                  </a:lnTo>
                  <a:lnTo>
                    <a:pt x="299029" y="231196"/>
                  </a:lnTo>
                  <a:lnTo>
                    <a:pt x="305434" y="240453"/>
                  </a:lnTo>
                  <a:lnTo>
                    <a:pt x="312819" y="248483"/>
                  </a:lnTo>
                  <a:lnTo>
                    <a:pt x="321050" y="255026"/>
                  </a:lnTo>
                  <a:lnTo>
                    <a:pt x="329946" y="259672"/>
                  </a:lnTo>
                  <a:lnTo>
                    <a:pt x="339336" y="262388"/>
                  </a:lnTo>
                  <a:lnTo>
                    <a:pt x="349080" y="263432"/>
                  </a:lnTo>
                  <a:lnTo>
                    <a:pt x="359074" y="263161"/>
                  </a:lnTo>
                  <a:lnTo>
                    <a:pt x="369235" y="261901"/>
                  </a:lnTo>
                  <a:lnTo>
                    <a:pt x="379346" y="259602"/>
                  </a:lnTo>
                  <a:lnTo>
                    <a:pt x="389062" y="255857"/>
                  </a:lnTo>
                  <a:lnTo>
                    <a:pt x="398217" y="250575"/>
                  </a:lnTo>
                  <a:lnTo>
                    <a:pt x="406528" y="244389"/>
                  </a:lnTo>
                  <a:lnTo>
                    <a:pt x="414319" y="237891"/>
                  </a:lnTo>
                  <a:lnTo>
                    <a:pt x="422271" y="230509"/>
                  </a:lnTo>
                  <a:lnTo>
                    <a:pt x="431668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63751" y="6034805"/>
              <a:ext cx="126343" cy="253146"/>
            </a:xfrm>
            <a:custGeom>
              <a:avLst/>
              <a:gdLst/>
              <a:ahLst/>
              <a:cxnLst/>
              <a:rect l="0" t="0" r="0" b="0"/>
              <a:pathLst>
                <a:path w="126343" h="253146">
                  <a:moveTo>
                    <a:pt x="0" y="166480"/>
                  </a:moveTo>
                  <a:lnTo>
                    <a:pt x="2934" y="178282"/>
                  </a:lnTo>
                  <a:lnTo>
                    <a:pt x="5716" y="190051"/>
                  </a:lnTo>
                  <a:lnTo>
                    <a:pt x="8616" y="202936"/>
                  </a:lnTo>
                  <a:lnTo>
                    <a:pt x="11656" y="216612"/>
                  </a:lnTo>
                  <a:lnTo>
                    <a:pt x="14821" y="230292"/>
                  </a:lnTo>
                  <a:lnTo>
                    <a:pt x="18064" y="243407"/>
                  </a:lnTo>
                  <a:lnTo>
                    <a:pt x="20652" y="252284"/>
                  </a:lnTo>
                  <a:lnTo>
                    <a:pt x="21832" y="253145"/>
                  </a:lnTo>
                  <a:lnTo>
                    <a:pt x="22131" y="248338"/>
                  </a:lnTo>
                  <a:lnTo>
                    <a:pt x="21885" y="239929"/>
                  </a:lnTo>
                  <a:lnTo>
                    <a:pt x="21045" y="228939"/>
                  </a:lnTo>
                  <a:lnTo>
                    <a:pt x="19591" y="216034"/>
                  </a:lnTo>
                  <a:lnTo>
                    <a:pt x="17597" y="201890"/>
                  </a:lnTo>
                  <a:lnTo>
                    <a:pt x="15169" y="187215"/>
                  </a:lnTo>
                  <a:lnTo>
                    <a:pt x="12422" y="172439"/>
                  </a:lnTo>
                  <a:lnTo>
                    <a:pt x="9608" y="157746"/>
                  </a:lnTo>
                  <a:lnTo>
                    <a:pt x="7104" y="143190"/>
                  </a:lnTo>
                  <a:lnTo>
                    <a:pt x="5095" y="128771"/>
                  </a:lnTo>
                  <a:lnTo>
                    <a:pt x="3748" y="114628"/>
                  </a:lnTo>
                  <a:lnTo>
                    <a:pt x="3293" y="101044"/>
                  </a:lnTo>
                  <a:lnTo>
                    <a:pt x="3772" y="88124"/>
                  </a:lnTo>
                  <a:lnTo>
                    <a:pt x="5228" y="75820"/>
                  </a:lnTo>
                  <a:lnTo>
                    <a:pt x="7801" y="64015"/>
                  </a:lnTo>
                  <a:lnTo>
                    <a:pt x="11462" y="52595"/>
                  </a:lnTo>
                  <a:lnTo>
                    <a:pt x="16207" y="41620"/>
                  </a:lnTo>
                  <a:lnTo>
                    <a:pt x="22141" y="31315"/>
                  </a:lnTo>
                  <a:lnTo>
                    <a:pt x="29207" y="21766"/>
                  </a:lnTo>
                  <a:lnTo>
                    <a:pt x="37222" y="13386"/>
                  </a:lnTo>
                  <a:lnTo>
                    <a:pt x="45972" y="6968"/>
                  </a:lnTo>
                  <a:lnTo>
                    <a:pt x="55264" y="2767"/>
                  </a:lnTo>
                  <a:lnTo>
                    <a:pt x="64943" y="574"/>
                  </a:lnTo>
                  <a:lnTo>
                    <a:pt x="74893" y="0"/>
                  </a:lnTo>
                  <a:lnTo>
                    <a:pt x="85016" y="643"/>
                  </a:lnTo>
                  <a:lnTo>
                    <a:pt x="94798" y="2011"/>
                  </a:lnTo>
                  <a:lnTo>
                    <a:pt x="104265" y="3666"/>
                  </a:lnTo>
                  <a:lnTo>
                    <a:pt x="114250" y="5745"/>
                  </a:lnTo>
                  <a:lnTo>
                    <a:pt x="126342" y="85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21678" y="6148642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2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0" y="36175"/>
                  </a:lnTo>
                  <a:lnTo>
                    <a:pt x="42846" y="43023"/>
                  </a:lnTo>
                  <a:lnTo>
                    <a:pt x="49629" y="50454"/>
                  </a:lnTo>
                  <a:lnTo>
                    <a:pt x="56486" y="58560"/>
                  </a:lnTo>
                  <a:lnTo>
                    <a:pt x="63396" y="67123"/>
                  </a:lnTo>
                  <a:lnTo>
                    <a:pt x="70341" y="75716"/>
                  </a:lnTo>
                  <a:lnTo>
                    <a:pt x="77301" y="84079"/>
                  </a:lnTo>
                  <a:lnTo>
                    <a:pt x="83965" y="91839"/>
                  </a:lnTo>
                  <a:lnTo>
                    <a:pt x="90389" y="99190"/>
                  </a:lnTo>
                  <a:lnTo>
                    <a:pt x="97136" y="106776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21679" y="6053886"/>
              <a:ext cx="157928" cy="673825"/>
            </a:xfrm>
            <a:custGeom>
              <a:avLst/>
              <a:gdLst/>
              <a:ahLst/>
              <a:cxnLst/>
              <a:rect l="0" t="0" r="0" b="0"/>
              <a:pathLst>
                <a:path w="157928" h="673825">
                  <a:moveTo>
                    <a:pt x="157927" y="0"/>
                  </a:moveTo>
                  <a:lnTo>
                    <a:pt x="154993" y="8869"/>
                  </a:lnTo>
                  <a:lnTo>
                    <a:pt x="152211" y="17855"/>
                  </a:lnTo>
                  <a:lnTo>
                    <a:pt x="149312" y="27851"/>
                  </a:lnTo>
                  <a:lnTo>
                    <a:pt x="146271" y="38831"/>
                  </a:lnTo>
                  <a:lnTo>
                    <a:pt x="143106" y="50643"/>
                  </a:lnTo>
                  <a:lnTo>
                    <a:pt x="139838" y="63106"/>
                  </a:lnTo>
                  <a:lnTo>
                    <a:pt x="136327" y="76216"/>
                  </a:lnTo>
                  <a:lnTo>
                    <a:pt x="132287" y="90145"/>
                  </a:lnTo>
                  <a:lnTo>
                    <a:pt x="127610" y="104915"/>
                  </a:lnTo>
                  <a:lnTo>
                    <a:pt x="122502" y="120256"/>
                  </a:lnTo>
                  <a:lnTo>
                    <a:pt x="117381" y="135707"/>
                  </a:lnTo>
                  <a:lnTo>
                    <a:pt x="112494" y="150989"/>
                  </a:lnTo>
                  <a:lnTo>
                    <a:pt x="107909" y="166013"/>
                  </a:lnTo>
                  <a:lnTo>
                    <a:pt x="103602" y="180788"/>
                  </a:lnTo>
                  <a:lnTo>
                    <a:pt x="99522" y="195356"/>
                  </a:lnTo>
                  <a:lnTo>
                    <a:pt x="95613" y="209767"/>
                  </a:lnTo>
                  <a:lnTo>
                    <a:pt x="91827" y="224064"/>
                  </a:lnTo>
                  <a:lnTo>
                    <a:pt x="88129" y="238283"/>
                  </a:lnTo>
                  <a:lnTo>
                    <a:pt x="84491" y="252614"/>
                  </a:lnTo>
                  <a:lnTo>
                    <a:pt x="80895" y="267382"/>
                  </a:lnTo>
                  <a:lnTo>
                    <a:pt x="77327" y="282732"/>
                  </a:lnTo>
                  <a:lnTo>
                    <a:pt x="73778" y="298805"/>
                  </a:lnTo>
                  <a:lnTo>
                    <a:pt x="70242" y="315812"/>
                  </a:lnTo>
                  <a:lnTo>
                    <a:pt x="66715" y="333771"/>
                  </a:lnTo>
                  <a:lnTo>
                    <a:pt x="63194" y="352391"/>
                  </a:lnTo>
                  <a:lnTo>
                    <a:pt x="59677" y="371190"/>
                  </a:lnTo>
                  <a:lnTo>
                    <a:pt x="56162" y="389874"/>
                  </a:lnTo>
                  <a:lnTo>
                    <a:pt x="52649" y="408504"/>
                  </a:lnTo>
                  <a:lnTo>
                    <a:pt x="49137" y="427384"/>
                  </a:lnTo>
                  <a:lnTo>
                    <a:pt x="45626" y="446671"/>
                  </a:lnTo>
                  <a:lnTo>
                    <a:pt x="42115" y="466048"/>
                  </a:lnTo>
                  <a:lnTo>
                    <a:pt x="38605" y="484838"/>
                  </a:lnTo>
                  <a:lnTo>
                    <a:pt x="35096" y="502706"/>
                  </a:lnTo>
                  <a:lnTo>
                    <a:pt x="31586" y="519807"/>
                  </a:lnTo>
                  <a:lnTo>
                    <a:pt x="28076" y="536591"/>
                  </a:lnTo>
                  <a:lnTo>
                    <a:pt x="24566" y="553356"/>
                  </a:lnTo>
                  <a:lnTo>
                    <a:pt x="21057" y="569905"/>
                  </a:lnTo>
                  <a:lnTo>
                    <a:pt x="17547" y="585651"/>
                  </a:lnTo>
                  <a:lnTo>
                    <a:pt x="14042" y="600316"/>
                  </a:lnTo>
                  <a:lnTo>
                    <a:pt x="10693" y="613875"/>
                  </a:lnTo>
                  <a:lnTo>
                    <a:pt x="7468" y="627935"/>
                  </a:lnTo>
                  <a:lnTo>
                    <a:pt x="4084" y="645963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242362" y="2347854"/>
            <a:ext cx="1810903" cy="589035"/>
            <a:chOff x="1242362" y="2347854"/>
            <a:chExt cx="1810903" cy="589035"/>
          </a:xfrm>
        </p:grpSpPr>
        <p:sp>
          <p:nvSpPr>
            <p:cNvPr id="132" name="Freeform 131"/>
            <p:cNvSpPr/>
            <p:nvPr/>
          </p:nvSpPr>
          <p:spPr>
            <a:xfrm>
              <a:off x="1242362" y="2347854"/>
              <a:ext cx="252685" cy="589035"/>
            </a:xfrm>
            <a:custGeom>
              <a:avLst/>
              <a:gdLst/>
              <a:ahLst/>
              <a:cxnLst/>
              <a:rect l="0" t="0" r="0" b="0"/>
              <a:pathLst>
                <a:path w="252685" h="589035">
                  <a:moveTo>
                    <a:pt x="0" y="189513"/>
                  </a:moveTo>
                  <a:lnTo>
                    <a:pt x="5" y="198192"/>
                  </a:lnTo>
                  <a:lnTo>
                    <a:pt x="178" y="210712"/>
                  </a:lnTo>
                  <a:lnTo>
                    <a:pt x="826" y="225539"/>
                  </a:lnTo>
                  <a:lnTo>
                    <a:pt x="2075" y="242060"/>
                  </a:lnTo>
                  <a:lnTo>
                    <a:pt x="3727" y="260043"/>
                  </a:lnTo>
                  <a:lnTo>
                    <a:pt x="5376" y="279470"/>
                  </a:lnTo>
                  <a:lnTo>
                    <a:pt x="6783" y="300189"/>
                  </a:lnTo>
                  <a:lnTo>
                    <a:pt x="8048" y="321473"/>
                  </a:lnTo>
                  <a:lnTo>
                    <a:pt x="9505" y="342147"/>
                  </a:lnTo>
                  <a:lnTo>
                    <a:pt x="11332" y="361603"/>
                  </a:lnTo>
                  <a:lnTo>
                    <a:pt x="13389" y="379768"/>
                  </a:lnTo>
                  <a:lnTo>
                    <a:pt x="15317" y="396815"/>
                  </a:lnTo>
                  <a:lnTo>
                    <a:pt x="16906" y="412987"/>
                  </a:lnTo>
                  <a:lnTo>
                    <a:pt x="17956" y="428512"/>
                  </a:lnTo>
                  <a:lnTo>
                    <a:pt x="18203" y="443572"/>
                  </a:lnTo>
                  <a:lnTo>
                    <a:pt x="17596" y="458302"/>
                  </a:lnTo>
                  <a:lnTo>
                    <a:pt x="16561" y="472639"/>
                  </a:lnTo>
                  <a:lnTo>
                    <a:pt x="15867" y="486348"/>
                  </a:lnTo>
                  <a:lnTo>
                    <a:pt x="15922" y="499351"/>
                  </a:lnTo>
                  <a:lnTo>
                    <a:pt x="16623" y="511880"/>
                  </a:lnTo>
                  <a:lnTo>
                    <a:pt x="17559" y="524366"/>
                  </a:lnTo>
                  <a:lnTo>
                    <a:pt x="18453" y="537066"/>
                  </a:lnTo>
                  <a:lnTo>
                    <a:pt x="19357" y="550053"/>
                  </a:lnTo>
                  <a:lnTo>
                    <a:pt x="20562" y="563312"/>
                  </a:lnTo>
                  <a:lnTo>
                    <a:pt x="22222" y="576693"/>
                  </a:lnTo>
                  <a:lnTo>
                    <a:pt x="24335" y="586667"/>
                  </a:lnTo>
                  <a:lnTo>
                    <a:pt x="26183" y="589034"/>
                  </a:lnTo>
                  <a:lnTo>
                    <a:pt x="26748" y="585379"/>
                  </a:lnTo>
                  <a:lnTo>
                    <a:pt x="26213" y="577528"/>
                  </a:lnTo>
                  <a:lnTo>
                    <a:pt x="25223" y="566327"/>
                  </a:lnTo>
                  <a:lnTo>
                    <a:pt x="24206" y="552423"/>
                  </a:lnTo>
                  <a:lnTo>
                    <a:pt x="23343" y="536437"/>
                  </a:lnTo>
                  <a:lnTo>
                    <a:pt x="22673" y="518913"/>
                  </a:lnTo>
                  <a:lnTo>
                    <a:pt x="22180" y="500286"/>
                  </a:lnTo>
                  <a:lnTo>
                    <a:pt x="21828" y="480887"/>
                  </a:lnTo>
                  <a:lnTo>
                    <a:pt x="21582" y="460954"/>
                  </a:lnTo>
                  <a:lnTo>
                    <a:pt x="21413" y="440655"/>
                  </a:lnTo>
                  <a:lnTo>
                    <a:pt x="21297" y="420108"/>
                  </a:lnTo>
                  <a:lnTo>
                    <a:pt x="21218" y="399393"/>
                  </a:lnTo>
                  <a:lnTo>
                    <a:pt x="21165" y="378565"/>
                  </a:lnTo>
                  <a:lnTo>
                    <a:pt x="21130" y="357662"/>
                  </a:lnTo>
                  <a:lnTo>
                    <a:pt x="21106" y="336707"/>
                  </a:lnTo>
                  <a:lnTo>
                    <a:pt x="21090" y="315727"/>
                  </a:lnTo>
                  <a:lnTo>
                    <a:pt x="21079" y="295062"/>
                  </a:lnTo>
                  <a:lnTo>
                    <a:pt x="21072" y="275332"/>
                  </a:lnTo>
                  <a:lnTo>
                    <a:pt x="21067" y="256802"/>
                  </a:lnTo>
                  <a:lnTo>
                    <a:pt x="21064" y="239409"/>
                  </a:lnTo>
                  <a:lnTo>
                    <a:pt x="21062" y="222954"/>
                  </a:lnTo>
                  <a:lnTo>
                    <a:pt x="21069" y="207220"/>
                  </a:lnTo>
                  <a:lnTo>
                    <a:pt x="21414" y="192177"/>
                  </a:lnTo>
                  <a:lnTo>
                    <a:pt x="22710" y="177979"/>
                  </a:lnTo>
                  <a:lnTo>
                    <a:pt x="25216" y="164646"/>
                  </a:lnTo>
                  <a:lnTo>
                    <a:pt x="28867" y="152062"/>
                  </a:lnTo>
                  <a:lnTo>
                    <a:pt x="33460" y="140070"/>
                  </a:lnTo>
                  <a:lnTo>
                    <a:pt x="38781" y="128525"/>
                  </a:lnTo>
                  <a:lnTo>
                    <a:pt x="44963" y="117465"/>
                  </a:lnTo>
                  <a:lnTo>
                    <a:pt x="52468" y="107104"/>
                  </a:lnTo>
                  <a:lnTo>
                    <a:pt x="61443" y="97503"/>
                  </a:lnTo>
                  <a:lnTo>
                    <a:pt x="71740" y="88581"/>
                  </a:lnTo>
                  <a:lnTo>
                    <a:pt x="83102" y="80201"/>
                  </a:lnTo>
                  <a:lnTo>
                    <a:pt x="95264" y="72229"/>
                  </a:lnTo>
                  <a:lnTo>
                    <a:pt x="108007" y="64552"/>
                  </a:lnTo>
                  <a:lnTo>
                    <a:pt x="121159" y="57084"/>
                  </a:lnTo>
                  <a:lnTo>
                    <a:pt x="134596" y="49764"/>
                  </a:lnTo>
                  <a:lnTo>
                    <a:pt x="148227" y="42712"/>
                  </a:lnTo>
                  <a:lnTo>
                    <a:pt x="161992" y="36203"/>
                  </a:lnTo>
                  <a:lnTo>
                    <a:pt x="175837" y="30344"/>
                  </a:lnTo>
                  <a:lnTo>
                    <a:pt x="189513" y="25043"/>
                  </a:lnTo>
                  <a:lnTo>
                    <a:pt x="204119" y="19470"/>
                  </a:lnTo>
                  <a:lnTo>
                    <a:pt x="223176" y="1201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284476" y="2653181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49126" y="3001"/>
                  </a:lnTo>
                  <a:lnTo>
                    <a:pt x="140780" y="6423"/>
                  </a:lnTo>
                  <a:lnTo>
                    <a:pt x="132085" y="10619"/>
                  </a:lnTo>
                  <a:lnTo>
                    <a:pt x="123137" y="15519"/>
                  </a:lnTo>
                  <a:lnTo>
                    <a:pt x="114291" y="21001"/>
                  </a:lnTo>
                  <a:lnTo>
                    <a:pt x="105747" y="26927"/>
                  </a:lnTo>
                  <a:lnTo>
                    <a:pt x="97386" y="33016"/>
                  </a:lnTo>
                  <a:lnTo>
                    <a:pt x="88861" y="38866"/>
                  </a:lnTo>
                  <a:lnTo>
                    <a:pt x="79981" y="44281"/>
                  </a:lnTo>
                  <a:lnTo>
                    <a:pt x="70883" y="49407"/>
                  </a:lnTo>
                  <a:lnTo>
                    <a:pt x="61921" y="54616"/>
                  </a:lnTo>
                  <a:lnTo>
                    <a:pt x="53299" y="60123"/>
                  </a:lnTo>
                  <a:lnTo>
                    <a:pt x="45051" y="65976"/>
                  </a:lnTo>
                  <a:lnTo>
                    <a:pt x="37132" y="72138"/>
                  </a:lnTo>
                  <a:lnTo>
                    <a:pt x="29482" y="78537"/>
                  </a:lnTo>
                  <a:lnTo>
                    <a:pt x="22337" y="84807"/>
                  </a:lnTo>
                  <a:lnTo>
                    <a:pt x="15531" y="90916"/>
                  </a:lnTo>
                  <a:lnTo>
                    <a:pt x="8464" y="973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52932" y="2627564"/>
              <a:ext cx="157929" cy="265466"/>
            </a:xfrm>
            <a:custGeom>
              <a:avLst/>
              <a:gdLst/>
              <a:ahLst/>
              <a:cxnLst/>
              <a:rect l="0" t="0" r="0" b="0"/>
              <a:pathLst>
                <a:path w="157929" h="265466">
                  <a:moveTo>
                    <a:pt x="0" y="99316"/>
                  </a:moveTo>
                  <a:lnTo>
                    <a:pt x="2934" y="113918"/>
                  </a:lnTo>
                  <a:lnTo>
                    <a:pt x="5716" y="127189"/>
                  </a:lnTo>
                  <a:lnTo>
                    <a:pt x="8611" y="140391"/>
                  </a:lnTo>
                  <a:lnTo>
                    <a:pt x="11479" y="153732"/>
                  </a:lnTo>
                  <a:lnTo>
                    <a:pt x="13995" y="167241"/>
                  </a:lnTo>
                  <a:lnTo>
                    <a:pt x="16011" y="180890"/>
                  </a:lnTo>
                  <a:lnTo>
                    <a:pt x="17696" y="194483"/>
                  </a:lnTo>
                  <a:lnTo>
                    <a:pt x="19439" y="207684"/>
                  </a:lnTo>
                  <a:lnTo>
                    <a:pt x="21465" y="220340"/>
                  </a:lnTo>
                  <a:lnTo>
                    <a:pt x="23827" y="232464"/>
                  </a:lnTo>
                  <a:lnTo>
                    <a:pt x="26492" y="244146"/>
                  </a:lnTo>
                  <a:lnTo>
                    <a:pt x="29377" y="255410"/>
                  </a:lnTo>
                  <a:lnTo>
                    <a:pt x="31698" y="263636"/>
                  </a:lnTo>
                  <a:lnTo>
                    <a:pt x="32672" y="265465"/>
                  </a:lnTo>
                  <a:lnTo>
                    <a:pt x="32840" y="261927"/>
                  </a:lnTo>
                  <a:lnTo>
                    <a:pt x="32517" y="254733"/>
                  </a:lnTo>
                  <a:lnTo>
                    <a:pt x="31633" y="245155"/>
                  </a:lnTo>
                  <a:lnTo>
                    <a:pt x="30155" y="234039"/>
                  </a:lnTo>
                  <a:lnTo>
                    <a:pt x="28146" y="222090"/>
                  </a:lnTo>
                  <a:lnTo>
                    <a:pt x="25711" y="209963"/>
                  </a:lnTo>
                  <a:lnTo>
                    <a:pt x="22959" y="198008"/>
                  </a:lnTo>
                  <a:lnTo>
                    <a:pt x="20142" y="186176"/>
                  </a:lnTo>
                  <a:lnTo>
                    <a:pt x="17636" y="174153"/>
                  </a:lnTo>
                  <a:lnTo>
                    <a:pt x="15622" y="161762"/>
                  </a:lnTo>
                  <a:lnTo>
                    <a:pt x="14101" y="148979"/>
                  </a:lnTo>
                  <a:lnTo>
                    <a:pt x="12997" y="135856"/>
                  </a:lnTo>
                  <a:lnTo>
                    <a:pt x="12227" y="122473"/>
                  </a:lnTo>
                  <a:lnTo>
                    <a:pt x="12031" y="109060"/>
                  </a:lnTo>
                  <a:lnTo>
                    <a:pt x="12955" y="95982"/>
                  </a:lnTo>
                  <a:lnTo>
                    <a:pt x="15209" y="83414"/>
                  </a:lnTo>
                  <a:lnTo>
                    <a:pt x="18688" y="71518"/>
                  </a:lnTo>
                  <a:lnTo>
                    <a:pt x="23166" y="60522"/>
                  </a:lnTo>
                  <a:lnTo>
                    <a:pt x="28405" y="50459"/>
                  </a:lnTo>
                  <a:lnTo>
                    <a:pt x="34362" y="41208"/>
                  </a:lnTo>
                  <a:lnTo>
                    <a:pt x="41184" y="32601"/>
                  </a:lnTo>
                  <a:lnTo>
                    <a:pt x="48887" y="24482"/>
                  </a:lnTo>
                  <a:lnTo>
                    <a:pt x="57516" y="17044"/>
                  </a:lnTo>
                  <a:lnTo>
                    <a:pt x="67219" y="10800"/>
                  </a:lnTo>
                  <a:lnTo>
                    <a:pt x="77967" y="5938"/>
                  </a:lnTo>
                  <a:lnTo>
                    <a:pt x="89439" y="2504"/>
                  </a:lnTo>
                  <a:lnTo>
                    <a:pt x="101132" y="566"/>
                  </a:lnTo>
                  <a:lnTo>
                    <a:pt x="112722" y="0"/>
                  </a:lnTo>
                  <a:lnTo>
                    <a:pt x="123642" y="404"/>
                  </a:lnTo>
                  <a:lnTo>
                    <a:pt x="134071" y="1234"/>
                  </a:lnTo>
                  <a:lnTo>
                    <a:pt x="144921" y="2560"/>
                  </a:lnTo>
                  <a:lnTo>
                    <a:pt x="157928" y="4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637030" y="2666427"/>
              <a:ext cx="237043" cy="218072"/>
            </a:xfrm>
            <a:custGeom>
              <a:avLst/>
              <a:gdLst/>
              <a:ahLst/>
              <a:cxnLst/>
              <a:rect l="0" t="0" r="0" b="0"/>
              <a:pathLst>
                <a:path w="237043" h="218072">
                  <a:moveTo>
                    <a:pt x="131757" y="81510"/>
                  </a:moveTo>
                  <a:lnTo>
                    <a:pt x="128756" y="69842"/>
                  </a:lnTo>
                  <a:lnTo>
                    <a:pt x="125334" y="59354"/>
                  </a:lnTo>
                  <a:lnTo>
                    <a:pt x="121138" y="49057"/>
                  </a:lnTo>
                  <a:lnTo>
                    <a:pt x="116237" y="38928"/>
                  </a:lnTo>
                  <a:lnTo>
                    <a:pt x="110756" y="29233"/>
                  </a:lnTo>
                  <a:lnTo>
                    <a:pt x="104816" y="20110"/>
                  </a:lnTo>
                  <a:lnTo>
                    <a:pt x="98209" y="12026"/>
                  </a:lnTo>
                  <a:lnTo>
                    <a:pt x="90414" y="5809"/>
                  </a:lnTo>
                  <a:lnTo>
                    <a:pt x="81248" y="1754"/>
                  </a:lnTo>
                  <a:lnTo>
                    <a:pt x="70991" y="0"/>
                  </a:lnTo>
                  <a:lnTo>
                    <a:pt x="60190" y="784"/>
                  </a:lnTo>
                  <a:lnTo>
                    <a:pt x="49230" y="3980"/>
                  </a:lnTo>
                  <a:lnTo>
                    <a:pt x="38619" y="9191"/>
                  </a:lnTo>
                  <a:lnTo>
                    <a:pt x="29033" y="15960"/>
                  </a:lnTo>
                  <a:lnTo>
                    <a:pt x="20746" y="23880"/>
                  </a:lnTo>
                  <a:lnTo>
                    <a:pt x="13844" y="32787"/>
                  </a:lnTo>
                  <a:lnTo>
                    <a:pt x="8418" y="42742"/>
                  </a:lnTo>
                  <a:lnTo>
                    <a:pt x="4362" y="53701"/>
                  </a:lnTo>
                  <a:lnTo>
                    <a:pt x="1602" y="65669"/>
                  </a:lnTo>
                  <a:lnTo>
                    <a:pt x="181" y="78768"/>
                  </a:lnTo>
                  <a:lnTo>
                    <a:pt x="0" y="92945"/>
                  </a:lnTo>
                  <a:lnTo>
                    <a:pt x="841" y="107703"/>
                  </a:lnTo>
                  <a:lnTo>
                    <a:pt x="2467" y="122223"/>
                  </a:lnTo>
                  <a:lnTo>
                    <a:pt x="4670" y="136060"/>
                  </a:lnTo>
                  <a:lnTo>
                    <a:pt x="7283" y="149129"/>
                  </a:lnTo>
                  <a:lnTo>
                    <a:pt x="10182" y="161519"/>
                  </a:lnTo>
                  <a:lnTo>
                    <a:pt x="13287" y="173364"/>
                  </a:lnTo>
                  <a:lnTo>
                    <a:pt x="16864" y="184471"/>
                  </a:lnTo>
                  <a:lnTo>
                    <a:pt x="21483" y="194340"/>
                  </a:lnTo>
                  <a:lnTo>
                    <a:pt x="27374" y="202787"/>
                  </a:lnTo>
                  <a:lnTo>
                    <a:pt x="34450" y="209614"/>
                  </a:lnTo>
                  <a:lnTo>
                    <a:pt x="42497" y="214451"/>
                  </a:lnTo>
                  <a:lnTo>
                    <a:pt x="51281" y="217286"/>
                  </a:lnTo>
                  <a:lnTo>
                    <a:pt x="60602" y="218071"/>
                  </a:lnTo>
                  <a:lnTo>
                    <a:pt x="70303" y="216561"/>
                  </a:lnTo>
                  <a:lnTo>
                    <a:pt x="80261" y="212838"/>
                  </a:lnTo>
                  <a:lnTo>
                    <a:pt x="90064" y="207087"/>
                  </a:lnTo>
                  <a:lnTo>
                    <a:pt x="99040" y="199415"/>
                  </a:lnTo>
                  <a:lnTo>
                    <a:pt x="106885" y="190071"/>
                  </a:lnTo>
                  <a:lnTo>
                    <a:pt x="113474" y="179393"/>
                  </a:lnTo>
                  <a:lnTo>
                    <a:pt x="118684" y="167710"/>
                  </a:lnTo>
                  <a:lnTo>
                    <a:pt x="122596" y="155299"/>
                  </a:lnTo>
                  <a:lnTo>
                    <a:pt x="125428" y="142374"/>
                  </a:lnTo>
                  <a:lnTo>
                    <a:pt x="127428" y="129092"/>
                  </a:lnTo>
                  <a:lnTo>
                    <a:pt x="128813" y="115564"/>
                  </a:lnTo>
                  <a:lnTo>
                    <a:pt x="129593" y="101870"/>
                  </a:lnTo>
                  <a:lnTo>
                    <a:pt x="129594" y="88063"/>
                  </a:lnTo>
                  <a:lnTo>
                    <a:pt x="128785" y="74273"/>
                  </a:lnTo>
                  <a:lnTo>
                    <a:pt x="127469" y="63817"/>
                  </a:lnTo>
                  <a:lnTo>
                    <a:pt x="126743" y="60560"/>
                  </a:lnTo>
                  <a:lnTo>
                    <a:pt x="127735" y="62796"/>
                  </a:lnTo>
                  <a:lnTo>
                    <a:pt x="130271" y="68386"/>
                  </a:lnTo>
                  <a:lnTo>
                    <a:pt x="133656" y="75942"/>
                  </a:lnTo>
                  <a:lnTo>
                    <a:pt x="137389" y="84654"/>
                  </a:lnTo>
                  <a:lnTo>
                    <a:pt x="141376" y="94054"/>
                  </a:lnTo>
                  <a:lnTo>
                    <a:pt x="145817" y="103871"/>
                  </a:lnTo>
                  <a:lnTo>
                    <a:pt x="150809" y="113941"/>
                  </a:lnTo>
                  <a:lnTo>
                    <a:pt x="156316" y="124004"/>
                  </a:lnTo>
                  <a:lnTo>
                    <a:pt x="162247" y="133693"/>
                  </a:lnTo>
                  <a:lnTo>
                    <a:pt x="168505" y="142830"/>
                  </a:lnTo>
                  <a:lnTo>
                    <a:pt x="175166" y="150933"/>
                  </a:lnTo>
                  <a:lnTo>
                    <a:pt x="182470" y="157166"/>
                  </a:lnTo>
                  <a:lnTo>
                    <a:pt x="190487" y="161244"/>
                  </a:lnTo>
                  <a:lnTo>
                    <a:pt x="198880" y="163324"/>
                  </a:lnTo>
                  <a:lnTo>
                    <a:pt x="207927" y="163844"/>
                  </a:lnTo>
                  <a:lnTo>
                    <a:pt x="219542" y="161728"/>
                  </a:lnTo>
                  <a:lnTo>
                    <a:pt x="237042" y="155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876733" y="2643075"/>
              <a:ext cx="147533" cy="252262"/>
            </a:xfrm>
            <a:custGeom>
              <a:avLst/>
              <a:gdLst/>
              <a:ahLst/>
              <a:cxnLst/>
              <a:rect l="0" t="0" r="0" b="0"/>
              <a:pathLst>
                <a:path w="147533" h="252262">
                  <a:moveTo>
                    <a:pt x="7868" y="73277"/>
                  </a:moveTo>
                  <a:lnTo>
                    <a:pt x="5068" y="82145"/>
                  </a:lnTo>
                  <a:lnTo>
                    <a:pt x="3566" y="91132"/>
                  </a:lnTo>
                  <a:lnTo>
                    <a:pt x="3255" y="101127"/>
                  </a:lnTo>
                  <a:lnTo>
                    <a:pt x="3761" y="112108"/>
                  </a:lnTo>
                  <a:lnTo>
                    <a:pt x="4581" y="123920"/>
                  </a:lnTo>
                  <a:lnTo>
                    <a:pt x="5397" y="136378"/>
                  </a:lnTo>
                  <a:lnTo>
                    <a:pt x="6081" y="149316"/>
                  </a:lnTo>
                  <a:lnTo>
                    <a:pt x="6607" y="162597"/>
                  </a:lnTo>
                  <a:lnTo>
                    <a:pt x="6989" y="176020"/>
                  </a:lnTo>
                  <a:lnTo>
                    <a:pt x="7111" y="186041"/>
                  </a:lnTo>
                  <a:lnTo>
                    <a:pt x="6692" y="188453"/>
                  </a:lnTo>
                  <a:lnTo>
                    <a:pt x="5591" y="184838"/>
                  </a:lnTo>
                  <a:lnTo>
                    <a:pt x="4025" y="177350"/>
                  </a:lnTo>
                  <a:lnTo>
                    <a:pt x="2425" y="167457"/>
                  </a:lnTo>
                  <a:lnTo>
                    <a:pt x="1054" y="156071"/>
                  </a:lnTo>
                  <a:lnTo>
                    <a:pt x="150" y="143912"/>
                  </a:lnTo>
                  <a:lnTo>
                    <a:pt x="0" y="131631"/>
                  </a:lnTo>
                  <a:lnTo>
                    <a:pt x="680" y="119567"/>
                  </a:lnTo>
                  <a:lnTo>
                    <a:pt x="2104" y="107658"/>
                  </a:lnTo>
                  <a:lnTo>
                    <a:pt x="4124" y="95582"/>
                  </a:lnTo>
                  <a:lnTo>
                    <a:pt x="6590" y="83159"/>
                  </a:lnTo>
                  <a:lnTo>
                    <a:pt x="9379" y="70524"/>
                  </a:lnTo>
                  <a:lnTo>
                    <a:pt x="12397" y="58034"/>
                  </a:lnTo>
                  <a:lnTo>
                    <a:pt x="15581" y="45897"/>
                  </a:lnTo>
                  <a:lnTo>
                    <a:pt x="19211" y="34475"/>
                  </a:lnTo>
                  <a:lnTo>
                    <a:pt x="23865" y="24337"/>
                  </a:lnTo>
                  <a:lnTo>
                    <a:pt x="29779" y="15679"/>
                  </a:lnTo>
                  <a:lnTo>
                    <a:pt x="36871" y="8698"/>
                  </a:lnTo>
                  <a:lnTo>
                    <a:pt x="44928" y="3750"/>
                  </a:lnTo>
                  <a:lnTo>
                    <a:pt x="53710" y="838"/>
                  </a:lnTo>
                  <a:lnTo>
                    <a:pt x="62690" y="0"/>
                  </a:lnTo>
                  <a:lnTo>
                    <a:pt x="71098" y="1473"/>
                  </a:lnTo>
                  <a:lnTo>
                    <a:pt x="78565" y="5171"/>
                  </a:lnTo>
                  <a:lnTo>
                    <a:pt x="85236" y="10906"/>
                  </a:lnTo>
                  <a:lnTo>
                    <a:pt x="91566" y="18566"/>
                  </a:lnTo>
                  <a:lnTo>
                    <a:pt x="97859" y="27902"/>
                  </a:lnTo>
                  <a:lnTo>
                    <a:pt x="104089" y="38576"/>
                  </a:lnTo>
                  <a:lnTo>
                    <a:pt x="109980" y="50255"/>
                  </a:lnTo>
                  <a:lnTo>
                    <a:pt x="115392" y="62664"/>
                  </a:lnTo>
                  <a:lnTo>
                    <a:pt x="120332" y="75588"/>
                  </a:lnTo>
                  <a:lnTo>
                    <a:pt x="124877" y="88869"/>
                  </a:lnTo>
                  <a:lnTo>
                    <a:pt x="129118" y="102391"/>
                  </a:lnTo>
                  <a:lnTo>
                    <a:pt x="133136" y="115912"/>
                  </a:lnTo>
                  <a:lnTo>
                    <a:pt x="136993" y="129070"/>
                  </a:lnTo>
                  <a:lnTo>
                    <a:pt x="140731" y="141700"/>
                  </a:lnTo>
                  <a:lnTo>
                    <a:pt x="144055" y="153809"/>
                  </a:lnTo>
                  <a:lnTo>
                    <a:pt x="146376" y="165481"/>
                  </a:lnTo>
                  <a:lnTo>
                    <a:pt x="147457" y="176817"/>
                  </a:lnTo>
                  <a:lnTo>
                    <a:pt x="147532" y="188030"/>
                  </a:lnTo>
                  <a:lnTo>
                    <a:pt x="147141" y="200855"/>
                  </a:lnTo>
                  <a:lnTo>
                    <a:pt x="146248" y="219776"/>
                  </a:lnTo>
                  <a:lnTo>
                    <a:pt x="144738" y="252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087355" y="2432082"/>
              <a:ext cx="39402" cy="473784"/>
            </a:xfrm>
            <a:custGeom>
              <a:avLst/>
              <a:gdLst/>
              <a:ahLst/>
              <a:cxnLst/>
              <a:rect l="0" t="0" r="0" b="0"/>
              <a:pathLst>
                <a:path w="39402" h="473784">
                  <a:moveTo>
                    <a:pt x="7816" y="0"/>
                  </a:moveTo>
                  <a:lnTo>
                    <a:pt x="4949" y="9070"/>
                  </a:lnTo>
                  <a:lnTo>
                    <a:pt x="2807" y="19977"/>
                  </a:lnTo>
                  <a:lnTo>
                    <a:pt x="1208" y="33848"/>
                  </a:lnTo>
                  <a:lnTo>
                    <a:pt x="200" y="49890"/>
                  </a:lnTo>
                  <a:lnTo>
                    <a:pt x="0" y="66706"/>
                  </a:lnTo>
                  <a:lnTo>
                    <a:pt x="652" y="83417"/>
                  </a:lnTo>
                  <a:lnTo>
                    <a:pt x="1890" y="100168"/>
                  </a:lnTo>
                  <a:lnTo>
                    <a:pt x="3254" y="117826"/>
                  </a:lnTo>
                  <a:lnTo>
                    <a:pt x="4468" y="136832"/>
                  </a:lnTo>
                  <a:lnTo>
                    <a:pt x="5603" y="156695"/>
                  </a:lnTo>
                  <a:lnTo>
                    <a:pt x="6971" y="176281"/>
                  </a:lnTo>
                  <a:lnTo>
                    <a:pt x="8743" y="194956"/>
                  </a:lnTo>
                  <a:lnTo>
                    <a:pt x="10934" y="213074"/>
                  </a:lnTo>
                  <a:lnTo>
                    <a:pt x="13483" y="231673"/>
                  </a:lnTo>
                  <a:lnTo>
                    <a:pt x="16312" y="251329"/>
                  </a:lnTo>
                  <a:lnTo>
                    <a:pt x="19348" y="271973"/>
                  </a:lnTo>
                  <a:lnTo>
                    <a:pt x="22533" y="293149"/>
                  </a:lnTo>
                  <a:lnTo>
                    <a:pt x="25811" y="314505"/>
                  </a:lnTo>
                  <a:lnTo>
                    <a:pt x="28825" y="335542"/>
                  </a:lnTo>
                  <a:lnTo>
                    <a:pt x="30937" y="355581"/>
                  </a:lnTo>
                  <a:lnTo>
                    <a:pt x="31880" y="374343"/>
                  </a:lnTo>
                  <a:lnTo>
                    <a:pt x="32039" y="391735"/>
                  </a:lnTo>
                  <a:lnTo>
                    <a:pt x="32222" y="407664"/>
                  </a:lnTo>
                  <a:lnTo>
                    <a:pt x="32901" y="422222"/>
                  </a:lnTo>
                  <a:lnTo>
                    <a:pt x="34045" y="435195"/>
                  </a:lnTo>
                  <a:lnTo>
                    <a:pt x="35403" y="447251"/>
                  </a:lnTo>
                  <a:lnTo>
                    <a:pt x="37102" y="459453"/>
                  </a:lnTo>
                  <a:lnTo>
                    <a:pt x="3940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59393" y="2568953"/>
              <a:ext cx="167406" cy="316934"/>
            </a:xfrm>
            <a:custGeom>
              <a:avLst/>
              <a:gdLst/>
              <a:ahLst/>
              <a:cxnLst/>
              <a:rect l="0" t="0" r="0" b="0"/>
              <a:pathLst>
                <a:path w="167406" h="316934">
                  <a:moveTo>
                    <a:pt x="114762" y="0"/>
                  </a:moveTo>
                  <a:lnTo>
                    <a:pt x="108895" y="8868"/>
                  </a:lnTo>
                  <a:lnTo>
                    <a:pt x="103330" y="17855"/>
                  </a:lnTo>
                  <a:lnTo>
                    <a:pt x="97531" y="27846"/>
                  </a:lnTo>
                  <a:lnTo>
                    <a:pt x="91450" y="38654"/>
                  </a:lnTo>
                  <a:lnTo>
                    <a:pt x="85120" y="49817"/>
                  </a:lnTo>
                  <a:lnTo>
                    <a:pt x="78592" y="61018"/>
                  </a:lnTo>
                  <a:lnTo>
                    <a:pt x="71916" y="71957"/>
                  </a:lnTo>
                  <a:lnTo>
                    <a:pt x="65134" y="82293"/>
                  </a:lnTo>
                  <a:lnTo>
                    <a:pt x="58276" y="91906"/>
                  </a:lnTo>
                  <a:lnTo>
                    <a:pt x="51367" y="100850"/>
                  </a:lnTo>
                  <a:lnTo>
                    <a:pt x="44421" y="109251"/>
                  </a:lnTo>
                  <a:lnTo>
                    <a:pt x="37452" y="117240"/>
                  </a:lnTo>
                  <a:lnTo>
                    <a:pt x="30467" y="124930"/>
                  </a:lnTo>
                  <a:lnTo>
                    <a:pt x="23470" y="132408"/>
                  </a:lnTo>
                  <a:lnTo>
                    <a:pt x="16480" y="139744"/>
                  </a:lnTo>
                  <a:lnTo>
                    <a:pt x="9989" y="147146"/>
                  </a:lnTo>
                  <a:lnTo>
                    <a:pt x="4922" y="154955"/>
                  </a:lnTo>
                  <a:lnTo>
                    <a:pt x="1667" y="163323"/>
                  </a:lnTo>
                  <a:lnTo>
                    <a:pt x="128" y="172232"/>
                  </a:lnTo>
                  <a:lnTo>
                    <a:pt x="0" y="181590"/>
                  </a:lnTo>
                  <a:lnTo>
                    <a:pt x="955" y="191294"/>
                  </a:lnTo>
                  <a:lnTo>
                    <a:pt x="2865" y="201250"/>
                  </a:lnTo>
                  <a:lnTo>
                    <a:pt x="5808" y="211386"/>
                  </a:lnTo>
                  <a:lnTo>
                    <a:pt x="9745" y="221643"/>
                  </a:lnTo>
                  <a:lnTo>
                    <a:pt x="14522" y="231818"/>
                  </a:lnTo>
                  <a:lnTo>
                    <a:pt x="19951" y="241577"/>
                  </a:lnTo>
                  <a:lnTo>
                    <a:pt x="25869" y="250775"/>
                  </a:lnTo>
                  <a:lnTo>
                    <a:pt x="32300" y="259596"/>
                  </a:lnTo>
                  <a:lnTo>
                    <a:pt x="39449" y="268440"/>
                  </a:lnTo>
                  <a:lnTo>
                    <a:pt x="47370" y="277531"/>
                  </a:lnTo>
                  <a:lnTo>
                    <a:pt x="55977" y="286605"/>
                  </a:lnTo>
                  <a:lnTo>
                    <a:pt x="65134" y="295018"/>
                  </a:lnTo>
                  <a:lnTo>
                    <a:pt x="74707" y="302445"/>
                  </a:lnTo>
                  <a:lnTo>
                    <a:pt x="84745" y="308568"/>
                  </a:lnTo>
                  <a:lnTo>
                    <a:pt x="95469" y="312924"/>
                  </a:lnTo>
                  <a:lnTo>
                    <a:pt x="106930" y="315445"/>
                  </a:lnTo>
                  <a:lnTo>
                    <a:pt x="118631" y="316524"/>
                  </a:lnTo>
                  <a:lnTo>
                    <a:pt x="130871" y="316933"/>
                  </a:lnTo>
                  <a:lnTo>
                    <a:pt x="145844" y="316707"/>
                  </a:lnTo>
                  <a:lnTo>
                    <a:pt x="16740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359958" y="2430290"/>
              <a:ext cx="145825" cy="433462"/>
            </a:xfrm>
            <a:custGeom>
              <a:avLst/>
              <a:gdLst/>
              <a:ahLst/>
              <a:cxnLst/>
              <a:rect l="0" t="0" r="0" b="0"/>
              <a:pathLst>
                <a:path w="145825" h="433462">
                  <a:moveTo>
                    <a:pt x="40539" y="433461"/>
                  </a:moveTo>
                  <a:lnTo>
                    <a:pt x="40539" y="418792"/>
                  </a:lnTo>
                  <a:lnTo>
                    <a:pt x="40539" y="404881"/>
                  </a:lnTo>
                  <a:lnTo>
                    <a:pt x="40535" y="390388"/>
                  </a:lnTo>
                  <a:lnTo>
                    <a:pt x="40362" y="375359"/>
                  </a:lnTo>
                  <a:lnTo>
                    <a:pt x="39713" y="360182"/>
                  </a:lnTo>
                  <a:lnTo>
                    <a:pt x="38465" y="345111"/>
                  </a:lnTo>
                  <a:lnTo>
                    <a:pt x="36812" y="330073"/>
                  </a:lnTo>
                  <a:lnTo>
                    <a:pt x="35164" y="314765"/>
                  </a:lnTo>
                  <a:lnTo>
                    <a:pt x="33756" y="299029"/>
                  </a:lnTo>
                  <a:lnTo>
                    <a:pt x="32491" y="283021"/>
                  </a:lnTo>
                  <a:lnTo>
                    <a:pt x="31035" y="267114"/>
                  </a:lnTo>
                  <a:lnTo>
                    <a:pt x="29203" y="251518"/>
                  </a:lnTo>
                  <a:lnTo>
                    <a:pt x="26973" y="236111"/>
                  </a:lnTo>
                  <a:lnTo>
                    <a:pt x="24397" y="220547"/>
                  </a:lnTo>
                  <a:lnTo>
                    <a:pt x="21549" y="204636"/>
                  </a:lnTo>
                  <a:lnTo>
                    <a:pt x="18502" y="188509"/>
                  </a:lnTo>
                  <a:lnTo>
                    <a:pt x="15310" y="172522"/>
                  </a:lnTo>
                  <a:lnTo>
                    <a:pt x="12021" y="156876"/>
                  </a:lnTo>
                  <a:lnTo>
                    <a:pt x="8831" y="141606"/>
                  </a:lnTo>
                  <a:lnTo>
                    <a:pt x="6068" y="126666"/>
                  </a:lnTo>
                  <a:lnTo>
                    <a:pt x="3879" y="111987"/>
                  </a:lnTo>
                  <a:lnTo>
                    <a:pt x="2239" y="97502"/>
                  </a:lnTo>
                  <a:lnTo>
                    <a:pt x="1056" y="83156"/>
                  </a:lnTo>
                  <a:lnTo>
                    <a:pt x="232" y="68916"/>
                  </a:lnTo>
                  <a:lnTo>
                    <a:pt x="0" y="55082"/>
                  </a:lnTo>
                  <a:lnTo>
                    <a:pt x="900" y="42244"/>
                  </a:lnTo>
                  <a:lnTo>
                    <a:pt x="3151" y="30657"/>
                  </a:lnTo>
                  <a:lnTo>
                    <a:pt x="7138" y="20572"/>
                  </a:lnTo>
                  <a:lnTo>
                    <a:pt x="13553" y="12395"/>
                  </a:lnTo>
                  <a:lnTo>
                    <a:pt x="22538" y="6165"/>
                  </a:lnTo>
                  <a:lnTo>
                    <a:pt x="33623" y="1948"/>
                  </a:lnTo>
                  <a:lnTo>
                    <a:pt x="46036" y="0"/>
                  </a:lnTo>
                  <a:lnTo>
                    <a:pt x="59186" y="243"/>
                  </a:lnTo>
                  <a:lnTo>
                    <a:pt x="72399" y="2335"/>
                  </a:lnTo>
                  <a:lnTo>
                    <a:pt x="84876" y="5864"/>
                  </a:lnTo>
                  <a:lnTo>
                    <a:pt x="96255" y="10451"/>
                  </a:lnTo>
                  <a:lnTo>
                    <a:pt x="106444" y="15678"/>
                  </a:lnTo>
                  <a:lnTo>
                    <a:pt x="116532" y="21708"/>
                  </a:lnTo>
                  <a:lnTo>
                    <a:pt x="128518" y="30181"/>
                  </a:lnTo>
                  <a:lnTo>
                    <a:pt x="145824" y="43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305741" y="2684766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80644" y="2867"/>
                  </a:lnTo>
                  <a:lnTo>
                    <a:pt x="171657" y="5009"/>
                  </a:lnTo>
                  <a:lnTo>
                    <a:pt x="161657" y="6612"/>
                  </a:lnTo>
                  <a:lnTo>
                    <a:pt x="150504" y="7793"/>
                  </a:lnTo>
                  <a:lnTo>
                    <a:pt x="138044" y="8642"/>
                  </a:lnTo>
                  <a:lnTo>
                    <a:pt x="124337" y="9239"/>
                  </a:lnTo>
                  <a:lnTo>
                    <a:pt x="109747" y="9653"/>
                  </a:lnTo>
                  <a:lnTo>
                    <a:pt x="94817" y="9937"/>
                  </a:lnTo>
                  <a:lnTo>
                    <a:pt x="79902" y="10135"/>
                  </a:lnTo>
                  <a:lnTo>
                    <a:pt x="65358" y="10468"/>
                  </a:lnTo>
                  <a:lnTo>
                    <a:pt x="50002" y="11472"/>
                  </a:lnTo>
                  <a:lnTo>
                    <a:pt x="30254" y="143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511556" y="2674238"/>
              <a:ext cx="147001" cy="211185"/>
            </a:xfrm>
            <a:custGeom>
              <a:avLst/>
              <a:gdLst/>
              <a:ahLst/>
              <a:cxnLst/>
              <a:rect l="0" t="0" r="0" b="0"/>
              <a:pathLst>
                <a:path w="147001" h="211185">
                  <a:moveTo>
                    <a:pt x="67925" y="0"/>
                  </a:moveTo>
                  <a:lnTo>
                    <a:pt x="59191" y="3001"/>
                  </a:lnTo>
                  <a:lnTo>
                    <a:pt x="51485" y="6423"/>
                  </a:lnTo>
                  <a:lnTo>
                    <a:pt x="44082" y="10624"/>
                  </a:lnTo>
                  <a:lnTo>
                    <a:pt x="36821" y="15697"/>
                  </a:lnTo>
                  <a:lnTo>
                    <a:pt x="29643" y="21827"/>
                  </a:lnTo>
                  <a:lnTo>
                    <a:pt x="22527" y="29019"/>
                  </a:lnTo>
                  <a:lnTo>
                    <a:pt x="15782" y="37452"/>
                  </a:lnTo>
                  <a:lnTo>
                    <a:pt x="10012" y="47544"/>
                  </a:lnTo>
                  <a:lnTo>
                    <a:pt x="5472" y="59366"/>
                  </a:lnTo>
                  <a:lnTo>
                    <a:pt x="2255" y="72541"/>
                  </a:lnTo>
                  <a:lnTo>
                    <a:pt x="463" y="86447"/>
                  </a:lnTo>
                  <a:lnTo>
                    <a:pt x="0" y="100645"/>
                  </a:lnTo>
                  <a:lnTo>
                    <a:pt x="637" y="114753"/>
                  </a:lnTo>
                  <a:lnTo>
                    <a:pt x="2119" y="128371"/>
                  </a:lnTo>
                  <a:lnTo>
                    <a:pt x="4226" y="141337"/>
                  </a:lnTo>
                  <a:lnTo>
                    <a:pt x="6943" y="153517"/>
                  </a:lnTo>
                  <a:lnTo>
                    <a:pt x="10443" y="164711"/>
                  </a:lnTo>
                  <a:lnTo>
                    <a:pt x="14766" y="174908"/>
                  </a:lnTo>
                  <a:lnTo>
                    <a:pt x="19974" y="184079"/>
                  </a:lnTo>
                  <a:lnTo>
                    <a:pt x="26227" y="192102"/>
                  </a:lnTo>
                  <a:lnTo>
                    <a:pt x="33515" y="199011"/>
                  </a:lnTo>
                  <a:lnTo>
                    <a:pt x="41851" y="204651"/>
                  </a:lnTo>
                  <a:lnTo>
                    <a:pt x="51349" y="208618"/>
                  </a:lnTo>
                  <a:lnTo>
                    <a:pt x="61957" y="210832"/>
                  </a:lnTo>
                  <a:lnTo>
                    <a:pt x="73334" y="211184"/>
                  </a:lnTo>
                  <a:lnTo>
                    <a:pt x="84962" y="209375"/>
                  </a:lnTo>
                  <a:lnTo>
                    <a:pt x="96512" y="205449"/>
                  </a:lnTo>
                  <a:lnTo>
                    <a:pt x="107537" y="199559"/>
                  </a:lnTo>
                  <a:lnTo>
                    <a:pt x="117408" y="191794"/>
                  </a:lnTo>
                  <a:lnTo>
                    <a:pt x="125891" y="182383"/>
                  </a:lnTo>
                  <a:lnTo>
                    <a:pt x="132924" y="171490"/>
                  </a:lnTo>
                  <a:lnTo>
                    <a:pt x="138440" y="159130"/>
                  </a:lnTo>
                  <a:lnTo>
                    <a:pt x="142556" y="145456"/>
                  </a:lnTo>
                  <a:lnTo>
                    <a:pt x="145357" y="131039"/>
                  </a:lnTo>
                  <a:lnTo>
                    <a:pt x="146804" y="116748"/>
                  </a:lnTo>
                  <a:lnTo>
                    <a:pt x="147000" y="103070"/>
                  </a:lnTo>
                  <a:lnTo>
                    <a:pt x="145998" y="90278"/>
                  </a:lnTo>
                  <a:lnTo>
                    <a:pt x="143731" y="78605"/>
                  </a:lnTo>
                  <a:lnTo>
                    <a:pt x="140271" y="68056"/>
                  </a:lnTo>
                  <a:lnTo>
                    <a:pt x="135491" y="58632"/>
                  </a:lnTo>
                  <a:lnTo>
                    <a:pt x="129001" y="50432"/>
                  </a:lnTo>
                  <a:lnTo>
                    <a:pt x="120748" y="43401"/>
                  </a:lnTo>
                  <a:lnTo>
                    <a:pt x="111122" y="37677"/>
                  </a:lnTo>
                  <a:lnTo>
                    <a:pt x="100751" y="33653"/>
                  </a:lnTo>
                  <a:lnTo>
                    <a:pt x="90088" y="31387"/>
                  </a:lnTo>
                  <a:lnTo>
                    <a:pt x="79809" y="30495"/>
                  </a:lnTo>
                  <a:lnTo>
                    <a:pt x="69888" y="30239"/>
                  </a:lnTo>
                  <a:lnTo>
                    <a:pt x="59461" y="30598"/>
                  </a:lnTo>
                  <a:lnTo>
                    <a:pt x="4686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05823" y="2642653"/>
              <a:ext cx="136872" cy="214642"/>
            </a:xfrm>
            <a:custGeom>
              <a:avLst/>
              <a:gdLst/>
              <a:ahLst/>
              <a:cxnLst/>
              <a:rect l="0" t="0" r="0" b="0"/>
              <a:pathLst>
                <a:path w="136872" h="214642">
                  <a:moveTo>
                    <a:pt x="0" y="115813"/>
                  </a:moveTo>
                  <a:lnTo>
                    <a:pt x="3001" y="124614"/>
                  </a:lnTo>
                  <a:lnTo>
                    <a:pt x="6424" y="132961"/>
                  </a:lnTo>
                  <a:lnTo>
                    <a:pt x="10615" y="141660"/>
                  </a:lnTo>
                  <a:lnTo>
                    <a:pt x="15343" y="150781"/>
                  </a:lnTo>
                  <a:lnTo>
                    <a:pt x="20176" y="160276"/>
                  </a:lnTo>
                  <a:lnTo>
                    <a:pt x="24848" y="170072"/>
                  </a:lnTo>
                  <a:lnTo>
                    <a:pt x="29112" y="180259"/>
                  </a:lnTo>
                  <a:lnTo>
                    <a:pt x="32665" y="191081"/>
                  </a:lnTo>
                  <a:lnTo>
                    <a:pt x="35392" y="202542"/>
                  </a:lnTo>
                  <a:lnTo>
                    <a:pt x="36389" y="211794"/>
                  </a:lnTo>
                  <a:lnTo>
                    <a:pt x="35094" y="214641"/>
                  </a:lnTo>
                  <a:lnTo>
                    <a:pt x="32762" y="211141"/>
                  </a:lnTo>
                  <a:lnTo>
                    <a:pt x="29996" y="203276"/>
                  </a:lnTo>
                  <a:lnTo>
                    <a:pt x="26990" y="193183"/>
                  </a:lnTo>
                  <a:lnTo>
                    <a:pt x="23832" y="182197"/>
                  </a:lnTo>
                  <a:lnTo>
                    <a:pt x="20734" y="170807"/>
                  </a:lnTo>
                  <a:lnTo>
                    <a:pt x="18036" y="158978"/>
                  </a:lnTo>
                  <a:lnTo>
                    <a:pt x="15895" y="146664"/>
                  </a:lnTo>
                  <a:lnTo>
                    <a:pt x="14458" y="133908"/>
                  </a:lnTo>
                  <a:lnTo>
                    <a:pt x="13944" y="120792"/>
                  </a:lnTo>
                  <a:lnTo>
                    <a:pt x="14382" y="107411"/>
                  </a:lnTo>
                  <a:lnTo>
                    <a:pt x="15812" y="94166"/>
                  </a:lnTo>
                  <a:lnTo>
                    <a:pt x="18367" y="81732"/>
                  </a:lnTo>
                  <a:lnTo>
                    <a:pt x="22015" y="70414"/>
                  </a:lnTo>
                  <a:lnTo>
                    <a:pt x="26752" y="60341"/>
                  </a:lnTo>
                  <a:lnTo>
                    <a:pt x="32681" y="51639"/>
                  </a:lnTo>
                  <a:lnTo>
                    <a:pt x="39743" y="44230"/>
                  </a:lnTo>
                  <a:lnTo>
                    <a:pt x="47756" y="37897"/>
                  </a:lnTo>
                  <a:lnTo>
                    <a:pt x="56504" y="32393"/>
                  </a:lnTo>
                  <a:lnTo>
                    <a:pt x="65795" y="27498"/>
                  </a:lnTo>
                  <a:lnTo>
                    <a:pt x="75474" y="23038"/>
                  </a:lnTo>
                  <a:lnTo>
                    <a:pt x="85423" y="18881"/>
                  </a:lnTo>
                  <a:lnTo>
                    <a:pt x="95545" y="14938"/>
                  </a:lnTo>
                  <a:lnTo>
                    <a:pt x="105327" y="11293"/>
                  </a:lnTo>
                  <a:lnTo>
                    <a:pt x="114795" y="7837"/>
                  </a:lnTo>
                  <a:lnTo>
                    <a:pt x="124779" y="426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17447" y="2421554"/>
              <a:ext cx="51590" cy="421141"/>
            </a:xfrm>
            <a:custGeom>
              <a:avLst/>
              <a:gdLst/>
              <a:ahLst/>
              <a:cxnLst/>
              <a:rect l="0" t="0" r="0" b="0"/>
              <a:pathLst>
                <a:path w="51590" h="421141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9"/>
                  </a:lnTo>
                  <a:lnTo>
                    <a:pt x="1682" y="42872"/>
                  </a:lnTo>
                  <a:lnTo>
                    <a:pt x="834" y="57648"/>
                  </a:lnTo>
                  <a:lnTo>
                    <a:pt x="241" y="74017"/>
                  </a:lnTo>
                  <a:lnTo>
                    <a:pt x="0" y="91358"/>
                  </a:lnTo>
                  <a:lnTo>
                    <a:pt x="364" y="108746"/>
                  </a:lnTo>
                  <a:lnTo>
                    <a:pt x="1424" y="125667"/>
                  </a:lnTo>
                  <a:lnTo>
                    <a:pt x="3118" y="142465"/>
                  </a:lnTo>
                  <a:lnTo>
                    <a:pt x="5327" y="160107"/>
                  </a:lnTo>
                  <a:lnTo>
                    <a:pt x="7924" y="179089"/>
                  </a:lnTo>
                  <a:lnTo>
                    <a:pt x="10802" y="199264"/>
                  </a:lnTo>
                  <a:lnTo>
                    <a:pt x="13880" y="220119"/>
                  </a:lnTo>
                  <a:lnTo>
                    <a:pt x="17096" y="241260"/>
                  </a:lnTo>
                  <a:lnTo>
                    <a:pt x="20407" y="262323"/>
                  </a:lnTo>
                  <a:lnTo>
                    <a:pt x="23784" y="282909"/>
                  </a:lnTo>
                  <a:lnTo>
                    <a:pt x="27204" y="302853"/>
                  </a:lnTo>
                  <a:lnTo>
                    <a:pt x="30653" y="321853"/>
                  </a:lnTo>
                  <a:lnTo>
                    <a:pt x="34122" y="339400"/>
                  </a:lnTo>
                  <a:lnTo>
                    <a:pt x="37600" y="355345"/>
                  </a:lnTo>
                  <a:lnTo>
                    <a:pt x="40931" y="369602"/>
                  </a:lnTo>
                  <a:lnTo>
                    <a:pt x="44142" y="383477"/>
                  </a:lnTo>
                  <a:lnTo>
                    <a:pt x="47515" y="399307"/>
                  </a:lnTo>
                  <a:lnTo>
                    <a:pt x="5158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684766" y="2538572"/>
              <a:ext cx="368499" cy="30382"/>
            </a:xfrm>
            <a:custGeom>
              <a:avLst/>
              <a:gdLst/>
              <a:ahLst/>
              <a:cxnLst/>
              <a:rect l="0" t="0" r="0" b="0"/>
              <a:pathLst>
                <a:path w="368499" h="30382">
                  <a:moveTo>
                    <a:pt x="368498" y="30381"/>
                  </a:moveTo>
                  <a:lnTo>
                    <a:pt x="359563" y="24647"/>
                  </a:lnTo>
                  <a:lnTo>
                    <a:pt x="349935" y="20363"/>
                  </a:lnTo>
                  <a:lnTo>
                    <a:pt x="338644" y="17153"/>
                  </a:lnTo>
                  <a:lnTo>
                    <a:pt x="325803" y="14619"/>
                  </a:lnTo>
                  <a:lnTo>
                    <a:pt x="311675" y="12273"/>
                  </a:lnTo>
                  <a:lnTo>
                    <a:pt x="296546" y="9830"/>
                  </a:lnTo>
                  <a:lnTo>
                    <a:pt x="280511" y="7348"/>
                  </a:lnTo>
                  <a:lnTo>
                    <a:pt x="263475" y="5132"/>
                  </a:lnTo>
                  <a:lnTo>
                    <a:pt x="245474" y="3342"/>
                  </a:lnTo>
                  <a:lnTo>
                    <a:pt x="226982" y="1988"/>
                  </a:lnTo>
                  <a:lnTo>
                    <a:pt x="208796" y="1003"/>
                  </a:lnTo>
                  <a:lnTo>
                    <a:pt x="191328" y="311"/>
                  </a:lnTo>
                  <a:lnTo>
                    <a:pt x="174158" y="0"/>
                  </a:lnTo>
                  <a:lnTo>
                    <a:pt x="156263" y="315"/>
                  </a:lnTo>
                  <a:lnTo>
                    <a:pt x="137116" y="1337"/>
                  </a:lnTo>
                  <a:lnTo>
                    <a:pt x="116999" y="2837"/>
                  </a:lnTo>
                  <a:lnTo>
                    <a:pt x="96717" y="4381"/>
                  </a:lnTo>
                  <a:lnTo>
                    <a:pt x="76795" y="5714"/>
                  </a:lnTo>
                  <a:lnTo>
                    <a:pt x="58150" y="6763"/>
                  </a:lnTo>
                  <a:lnTo>
                    <a:pt x="40403" y="7655"/>
                  </a:lnTo>
                  <a:lnTo>
                    <a:pt x="22003" y="8464"/>
                  </a:lnTo>
                  <a:lnTo>
                    <a:pt x="0" y="9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759088" y="2253098"/>
            <a:ext cx="1284478" cy="800167"/>
            <a:chOff x="5759088" y="2253098"/>
            <a:chExt cx="1284478" cy="800167"/>
          </a:xfrm>
        </p:grpSpPr>
        <p:sp>
          <p:nvSpPr>
            <p:cNvPr id="146" name="Freeform 145"/>
            <p:cNvSpPr/>
            <p:nvPr/>
          </p:nvSpPr>
          <p:spPr>
            <a:xfrm>
              <a:off x="5859760" y="2358383"/>
              <a:ext cx="15142" cy="473783"/>
            </a:xfrm>
            <a:custGeom>
              <a:avLst/>
              <a:gdLst/>
              <a:ahLst/>
              <a:cxnLst/>
              <a:rect l="0" t="0" r="0" b="0"/>
              <a:pathLst>
                <a:path w="15142" h="473783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2" y="79121"/>
                  </a:lnTo>
                  <a:lnTo>
                    <a:pt x="2825" y="94089"/>
                  </a:lnTo>
                  <a:lnTo>
                    <a:pt x="3352" y="110410"/>
                  </a:lnTo>
                  <a:lnTo>
                    <a:pt x="3738" y="128451"/>
                  </a:lnTo>
                  <a:lnTo>
                    <a:pt x="4013" y="147633"/>
                  </a:lnTo>
                  <a:lnTo>
                    <a:pt x="4205" y="166748"/>
                  </a:lnTo>
                  <a:lnTo>
                    <a:pt x="4341" y="185082"/>
                  </a:lnTo>
                  <a:lnTo>
                    <a:pt x="4604" y="202288"/>
                  </a:lnTo>
                  <a:lnTo>
                    <a:pt x="5313" y="218145"/>
                  </a:lnTo>
                  <a:lnTo>
                    <a:pt x="6603" y="232697"/>
                  </a:lnTo>
                  <a:lnTo>
                    <a:pt x="8284" y="246317"/>
                  </a:lnTo>
                  <a:lnTo>
                    <a:pt x="9951" y="259559"/>
                  </a:lnTo>
                  <a:lnTo>
                    <a:pt x="11366" y="272785"/>
                  </a:lnTo>
                  <a:lnTo>
                    <a:pt x="12467" y="286471"/>
                  </a:lnTo>
                  <a:lnTo>
                    <a:pt x="13280" y="301265"/>
                  </a:lnTo>
                  <a:lnTo>
                    <a:pt x="13862" y="317406"/>
                  </a:lnTo>
                  <a:lnTo>
                    <a:pt x="14270" y="334638"/>
                  </a:lnTo>
                  <a:lnTo>
                    <a:pt x="14551" y="352422"/>
                  </a:lnTo>
                  <a:lnTo>
                    <a:pt x="14744" y="370373"/>
                  </a:lnTo>
                  <a:lnTo>
                    <a:pt x="14874" y="388132"/>
                  </a:lnTo>
                  <a:lnTo>
                    <a:pt x="14976" y="407345"/>
                  </a:lnTo>
                  <a:lnTo>
                    <a:pt x="15060" y="433048"/>
                  </a:lnTo>
                  <a:lnTo>
                    <a:pt x="15141" y="47378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59088" y="2298985"/>
              <a:ext cx="410612" cy="516319"/>
            </a:xfrm>
            <a:custGeom>
              <a:avLst/>
              <a:gdLst/>
              <a:ahLst/>
              <a:cxnLst/>
              <a:rect l="0" t="0" r="0" b="0"/>
              <a:pathLst>
                <a:path w="410612" h="516319">
                  <a:moveTo>
                    <a:pt x="0" y="112041"/>
                  </a:moveTo>
                  <a:lnTo>
                    <a:pt x="3000" y="103306"/>
                  </a:lnTo>
                  <a:lnTo>
                    <a:pt x="6423" y="95600"/>
                  </a:lnTo>
                  <a:lnTo>
                    <a:pt x="10619" y="88197"/>
                  </a:lnTo>
                  <a:lnTo>
                    <a:pt x="15519" y="80936"/>
                  </a:lnTo>
                  <a:lnTo>
                    <a:pt x="21000" y="73758"/>
                  </a:lnTo>
                  <a:lnTo>
                    <a:pt x="26931" y="66632"/>
                  </a:lnTo>
                  <a:lnTo>
                    <a:pt x="33193" y="59542"/>
                  </a:lnTo>
                  <a:lnTo>
                    <a:pt x="39691" y="52475"/>
                  </a:lnTo>
                  <a:lnTo>
                    <a:pt x="46360" y="45429"/>
                  </a:lnTo>
                  <a:lnTo>
                    <a:pt x="53311" y="38561"/>
                  </a:lnTo>
                  <a:lnTo>
                    <a:pt x="60816" y="32176"/>
                  </a:lnTo>
                  <a:lnTo>
                    <a:pt x="68984" y="26401"/>
                  </a:lnTo>
                  <a:lnTo>
                    <a:pt x="77929" y="21201"/>
                  </a:lnTo>
                  <a:lnTo>
                    <a:pt x="87844" y="16475"/>
                  </a:lnTo>
                  <a:lnTo>
                    <a:pt x="98739" y="12113"/>
                  </a:lnTo>
                  <a:lnTo>
                    <a:pt x="110480" y="8184"/>
                  </a:lnTo>
                  <a:lnTo>
                    <a:pt x="122885" y="4916"/>
                  </a:lnTo>
                  <a:lnTo>
                    <a:pt x="135780" y="2388"/>
                  </a:lnTo>
                  <a:lnTo>
                    <a:pt x="148861" y="690"/>
                  </a:lnTo>
                  <a:lnTo>
                    <a:pt x="161716" y="0"/>
                  </a:lnTo>
                  <a:lnTo>
                    <a:pt x="174138" y="320"/>
                  </a:lnTo>
                  <a:lnTo>
                    <a:pt x="186106" y="1670"/>
                  </a:lnTo>
                  <a:lnTo>
                    <a:pt x="197683" y="4172"/>
                  </a:lnTo>
                  <a:lnTo>
                    <a:pt x="208950" y="7785"/>
                  </a:lnTo>
                  <a:lnTo>
                    <a:pt x="219822" y="12498"/>
                  </a:lnTo>
                  <a:lnTo>
                    <a:pt x="230058" y="18411"/>
                  </a:lnTo>
                  <a:lnTo>
                    <a:pt x="239567" y="25467"/>
                  </a:lnTo>
                  <a:lnTo>
                    <a:pt x="248089" y="33645"/>
                  </a:lnTo>
                  <a:lnTo>
                    <a:pt x="255135" y="43038"/>
                  </a:lnTo>
                  <a:lnTo>
                    <a:pt x="260575" y="53583"/>
                  </a:lnTo>
                  <a:lnTo>
                    <a:pt x="264584" y="65258"/>
                  </a:lnTo>
                  <a:lnTo>
                    <a:pt x="267449" y="78151"/>
                  </a:lnTo>
                  <a:lnTo>
                    <a:pt x="269454" y="92191"/>
                  </a:lnTo>
                  <a:lnTo>
                    <a:pt x="270838" y="107025"/>
                  </a:lnTo>
                  <a:lnTo>
                    <a:pt x="271783" y="122128"/>
                  </a:lnTo>
                  <a:lnTo>
                    <a:pt x="272420" y="137174"/>
                  </a:lnTo>
                  <a:lnTo>
                    <a:pt x="272680" y="152038"/>
                  </a:lnTo>
                  <a:lnTo>
                    <a:pt x="272324" y="166705"/>
                  </a:lnTo>
                  <a:lnTo>
                    <a:pt x="271262" y="181201"/>
                  </a:lnTo>
                  <a:lnTo>
                    <a:pt x="269395" y="195564"/>
                  </a:lnTo>
                  <a:lnTo>
                    <a:pt x="266538" y="209827"/>
                  </a:lnTo>
                  <a:lnTo>
                    <a:pt x="262687" y="224011"/>
                  </a:lnTo>
                  <a:lnTo>
                    <a:pt x="257982" y="237809"/>
                  </a:lnTo>
                  <a:lnTo>
                    <a:pt x="252608" y="250622"/>
                  </a:lnTo>
                  <a:lnTo>
                    <a:pt x="246735" y="262202"/>
                  </a:lnTo>
                  <a:lnTo>
                    <a:pt x="240505" y="272622"/>
                  </a:lnTo>
                  <a:lnTo>
                    <a:pt x="234025" y="282088"/>
                  </a:lnTo>
                  <a:lnTo>
                    <a:pt x="227366" y="290824"/>
                  </a:lnTo>
                  <a:lnTo>
                    <a:pt x="220420" y="298863"/>
                  </a:lnTo>
                  <a:lnTo>
                    <a:pt x="212919" y="306050"/>
                  </a:lnTo>
                  <a:lnTo>
                    <a:pt x="204762" y="312357"/>
                  </a:lnTo>
                  <a:lnTo>
                    <a:pt x="196165" y="317408"/>
                  </a:lnTo>
                  <a:lnTo>
                    <a:pt x="187547" y="320438"/>
                  </a:lnTo>
                  <a:lnTo>
                    <a:pt x="179200" y="321278"/>
                  </a:lnTo>
                  <a:lnTo>
                    <a:pt x="172665" y="322467"/>
                  </a:lnTo>
                  <a:lnTo>
                    <a:pt x="169701" y="326749"/>
                  </a:lnTo>
                  <a:lnTo>
                    <a:pt x="169528" y="332975"/>
                  </a:lnTo>
                  <a:lnTo>
                    <a:pt x="171189" y="340568"/>
                  </a:lnTo>
                  <a:lnTo>
                    <a:pt x="174242" y="349512"/>
                  </a:lnTo>
                  <a:lnTo>
                    <a:pt x="178395" y="359710"/>
                  </a:lnTo>
                  <a:lnTo>
                    <a:pt x="183388" y="370791"/>
                  </a:lnTo>
                  <a:lnTo>
                    <a:pt x="188996" y="382211"/>
                  </a:lnTo>
                  <a:lnTo>
                    <a:pt x="195046" y="393626"/>
                  </a:lnTo>
                  <a:lnTo>
                    <a:pt x="201404" y="404897"/>
                  </a:lnTo>
                  <a:lnTo>
                    <a:pt x="207976" y="415998"/>
                  </a:lnTo>
                  <a:lnTo>
                    <a:pt x="214693" y="426946"/>
                  </a:lnTo>
                  <a:lnTo>
                    <a:pt x="221510" y="437772"/>
                  </a:lnTo>
                  <a:lnTo>
                    <a:pt x="228392" y="448509"/>
                  </a:lnTo>
                  <a:lnTo>
                    <a:pt x="235325" y="459177"/>
                  </a:lnTo>
                  <a:lnTo>
                    <a:pt x="242456" y="469630"/>
                  </a:lnTo>
                  <a:lnTo>
                    <a:pt x="250082" y="479576"/>
                  </a:lnTo>
                  <a:lnTo>
                    <a:pt x="258331" y="488887"/>
                  </a:lnTo>
                  <a:lnTo>
                    <a:pt x="267330" y="497274"/>
                  </a:lnTo>
                  <a:lnTo>
                    <a:pt x="277282" y="504230"/>
                  </a:lnTo>
                  <a:lnTo>
                    <a:pt x="288198" y="509605"/>
                  </a:lnTo>
                  <a:lnTo>
                    <a:pt x="299783" y="513400"/>
                  </a:lnTo>
                  <a:lnTo>
                    <a:pt x="311551" y="515589"/>
                  </a:lnTo>
                  <a:lnTo>
                    <a:pt x="323200" y="516318"/>
                  </a:lnTo>
                  <a:lnTo>
                    <a:pt x="334461" y="515691"/>
                  </a:lnTo>
                  <a:lnTo>
                    <a:pt x="345022" y="513683"/>
                  </a:lnTo>
                  <a:lnTo>
                    <a:pt x="354791" y="510410"/>
                  </a:lnTo>
                  <a:lnTo>
                    <a:pt x="363842" y="506096"/>
                  </a:lnTo>
                  <a:lnTo>
                    <a:pt x="372315" y="500984"/>
                  </a:lnTo>
                  <a:lnTo>
                    <a:pt x="380345" y="495298"/>
                  </a:lnTo>
                  <a:lnTo>
                    <a:pt x="387747" y="489509"/>
                  </a:lnTo>
                  <a:lnTo>
                    <a:pt x="394755" y="483777"/>
                  </a:lnTo>
                  <a:lnTo>
                    <a:pt x="401988" y="477602"/>
                  </a:lnTo>
                  <a:lnTo>
                    <a:pt x="410611" y="47000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41983" y="2551480"/>
              <a:ext cx="211945" cy="219237"/>
            </a:xfrm>
            <a:custGeom>
              <a:avLst/>
              <a:gdLst/>
              <a:ahLst/>
              <a:cxnLst/>
              <a:rect l="0" t="0" r="0" b="0"/>
              <a:pathLst>
                <a:path w="211945" h="219237">
                  <a:moveTo>
                    <a:pt x="127716" y="91173"/>
                  </a:moveTo>
                  <a:lnTo>
                    <a:pt x="127716" y="79438"/>
                  </a:lnTo>
                  <a:lnTo>
                    <a:pt x="127716" y="68309"/>
                  </a:lnTo>
                  <a:lnTo>
                    <a:pt x="127707" y="56719"/>
                  </a:lnTo>
                  <a:lnTo>
                    <a:pt x="127362" y="44904"/>
                  </a:lnTo>
                  <a:lnTo>
                    <a:pt x="126065" y="33540"/>
                  </a:lnTo>
                  <a:lnTo>
                    <a:pt x="123554" y="23004"/>
                  </a:lnTo>
                  <a:lnTo>
                    <a:pt x="119730" y="13822"/>
                  </a:lnTo>
                  <a:lnTo>
                    <a:pt x="114489" y="6795"/>
                  </a:lnTo>
                  <a:lnTo>
                    <a:pt x="107923" y="2161"/>
                  </a:lnTo>
                  <a:lnTo>
                    <a:pt x="100261" y="0"/>
                  </a:lnTo>
                  <a:lnTo>
                    <a:pt x="91756" y="506"/>
                  </a:lnTo>
                  <a:lnTo>
                    <a:pt x="82636" y="3510"/>
                  </a:lnTo>
                  <a:lnTo>
                    <a:pt x="73244" y="8591"/>
                  </a:lnTo>
                  <a:lnTo>
                    <a:pt x="64019" y="15272"/>
                  </a:lnTo>
                  <a:lnTo>
                    <a:pt x="55188" y="23129"/>
                  </a:lnTo>
                  <a:lnTo>
                    <a:pt x="46785" y="31823"/>
                  </a:lnTo>
                  <a:lnTo>
                    <a:pt x="38754" y="41103"/>
                  </a:lnTo>
                  <a:lnTo>
                    <a:pt x="31021" y="50796"/>
                  </a:lnTo>
                  <a:lnTo>
                    <a:pt x="23673" y="61100"/>
                  </a:lnTo>
                  <a:lnTo>
                    <a:pt x="16959" y="72542"/>
                  </a:lnTo>
                  <a:lnTo>
                    <a:pt x="10966" y="85311"/>
                  </a:lnTo>
                  <a:lnTo>
                    <a:pt x="5960" y="98973"/>
                  </a:lnTo>
                  <a:lnTo>
                    <a:pt x="2427" y="112683"/>
                  </a:lnTo>
                  <a:lnTo>
                    <a:pt x="498" y="125940"/>
                  </a:lnTo>
                  <a:lnTo>
                    <a:pt x="0" y="138603"/>
                  </a:lnTo>
                  <a:lnTo>
                    <a:pt x="645" y="150713"/>
                  </a:lnTo>
                  <a:lnTo>
                    <a:pt x="2155" y="162370"/>
                  </a:lnTo>
                  <a:lnTo>
                    <a:pt x="4454" y="173520"/>
                  </a:lnTo>
                  <a:lnTo>
                    <a:pt x="7667" y="183949"/>
                  </a:lnTo>
                  <a:lnTo>
                    <a:pt x="11797" y="193591"/>
                  </a:lnTo>
                  <a:lnTo>
                    <a:pt x="17045" y="202203"/>
                  </a:lnTo>
                  <a:lnTo>
                    <a:pt x="23856" y="209311"/>
                  </a:lnTo>
                  <a:lnTo>
                    <a:pt x="32322" y="214779"/>
                  </a:lnTo>
                  <a:lnTo>
                    <a:pt x="41925" y="218298"/>
                  </a:lnTo>
                  <a:lnTo>
                    <a:pt x="51748" y="219236"/>
                  </a:lnTo>
                  <a:lnTo>
                    <a:pt x="61234" y="217494"/>
                  </a:lnTo>
                  <a:lnTo>
                    <a:pt x="70040" y="213409"/>
                  </a:lnTo>
                  <a:lnTo>
                    <a:pt x="77875" y="207470"/>
                  </a:lnTo>
                  <a:lnTo>
                    <a:pt x="84695" y="200143"/>
                  </a:lnTo>
                  <a:lnTo>
                    <a:pt x="90631" y="191651"/>
                  </a:lnTo>
                  <a:lnTo>
                    <a:pt x="95866" y="181983"/>
                  </a:lnTo>
                  <a:lnTo>
                    <a:pt x="100581" y="171229"/>
                  </a:lnTo>
                  <a:lnTo>
                    <a:pt x="104921" y="159739"/>
                  </a:lnTo>
                  <a:lnTo>
                    <a:pt x="108997" y="148026"/>
                  </a:lnTo>
                  <a:lnTo>
                    <a:pt x="112886" y="136403"/>
                  </a:lnTo>
                  <a:lnTo>
                    <a:pt x="116482" y="124817"/>
                  </a:lnTo>
                  <a:lnTo>
                    <a:pt x="119518" y="112972"/>
                  </a:lnTo>
                  <a:lnTo>
                    <a:pt x="121871" y="100803"/>
                  </a:lnTo>
                  <a:lnTo>
                    <a:pt x="122921" y="91690"/>
                  </a:lnTo>
                  <a:lnTo>
                    <a:pt x="122696" y="89536"/>
                  </a:lnTo>
                  <a:lnTo>
                    <a:pt x="122727" y="92500"/>
                  </a:lnTo>
                  <a:lnTo>
                    <a:pt x="123699" y="98517"/>
                  </a:lnTo>
                  <a:lnTo>
                    <a:pt x="125887" y="106318"/>
                  </a:lnTo>
                  <a:lnTo>
                    <a:pt x="129263" y="115169"/>
                  </a:lnTo>
                  <a:lnTo>
                    <a:pt x="133638" y="124649"/>
                  </a:lnTo>
                  <a:lnTo>
                    <a:pt x="138788" y="134513"/>
                  </a:lnTo>
                  <a:lnTo>
                    <a:pt x="144508" y="144612"/>
                  </a:lnTo>
                  <a:lnTo>
                    <a:pt x="150634" y="154692"/>
                  </a:lnTo>
                  <a:lnTo>
                    <a:pt x="157045" y="164393"/>
                  </a:lnTo>
                  <a:lnTo>
                    <a:pt x="163653" y="173542"/>
                  </a:lnTo>
                  <a:lnTo>
                    <a:pt x="170476" y="181849"/>
                  </a:lnTo>
                  <a:lnTo>
                    <a:pt x="178512" y="189638"/>
                  </a:lnTo>
                  <a:lnTo>
                    <a:pt x="190701" y="197589"/>
                  </a:lnTo>
                  <a:lnTo>
                    <a:pt x="211944" y="2069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64456" y="2253098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5" y="78563"/>
                  </a:lnTo>
                  <a:lnTo>
                    <a:pt x="177" y="96873"/>
                  </a:lnTo>
                  <a:lnTo>
                    <a:pt x="825" y="115383"/>
                  </a:lnTo>
                  <a:lnTo>
                    <a:pt x="2075" y="133306"/>
                  </a:lnTo>
                  <a:lnTo>
                    <a:pt x="3727" y="150404"/>
                  </a:lnTo>
                  <a:lnTo>
                    <a:pt x="5375" y="166718"/>
                  </a:lnTo>
                  <a:lnTo>
                    <a:pt x="6783" y="182404"/>
                  </a:lnTo>
                  <a:lnTo>
                    <a:pt x="8048" y="198108"/>
                  </a:lnTo>
                  <a:lnTo>
                    <a:pt x="9504" y="214886"/>
                  </a:lnTo>
                  <a:lnTo>
                    <a:pt x="11331" y="233213"/>
                  </a:lnTo>
                  <a:lnTo>
                    <a:pt x="13389" y="252578"/>
                  </a:lnTo>
                  <a:lnTo>
                    <a:pt x="15317" y="271810"/>
                  </a:lnTo>
                  <a:lnTo>
                    <a:pt x="16910" y="290234"/>
                  </a:lnTo>
                  <a:lnTo>
                    <a:pt x="18132" y="308009"/>
                  </a:lnTo>
                  <a:lnTo>
                    <a:pt x="19028" y="325843"/>
                  </a:lnTo>
                  <a:lnTo>
                    <a:pt x="19671" y="344159"/>
                  </a:lnTo>
                  <a:lnTo>
                    <a:pt x="20288" y="362578"/>
                  </a:lnTo>
                  <a:lnTo>
                    <a:pt x="21242" y="380125"/>
                  </a:lnTo>
                  <a:lnTo>
                    <a:pt x="22700" y="396313"/>
                  </a:lnTo>
                  <a:lnTo>
                    <a:pt x="24493" y="411456"/>
                  </a:lnTo>
                  <a:lnTo>
                    <a:pt x="26237" y="426380"/>
                  </a:lnTo>
                  <a:lnTo>
                    <a:pt x="27705" y="441588"/>
                  </a:lnTo>
                  <a:lnTo>
                    <a:pt x="28843" y="456684"/>
                  </a:lnTo>
                  <a:lnTo>
                    <a:pt x="29805" y="472127"/>
                  </a:lnTo>
                  <a:lnTo>
                    <a:pt x="30670" y="490400"/>
                  </a:lnTo>
                  <a:lnTo>
                    <a:pt x="31585" y="51589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31423" y="2524479"/>
              <a:ext cx="154132" cy="225875"/>
            </a:xfrm>
            <a:custGeom>
              <a:avLst/>
              <a:gdLst/>
              <a:ahLst/>
              <a:cxnLst/>
              <a:rect l="0" t="0" r="0" b="0"/>
              <a:pathLst>
                <a:path w="154132" h="225875">
                  <a:moveTo>
                    <a:pt x="27789" y="107645"/>
                  </a:moveTo>
                  <a:lnTo>
                    <a:pt x="36658" y="104778"/>
                  </a:lnTo>
                  <a:lnTo>
                    <a:pt x="45645" y="102636"/>
                  </a:lnTo>
                  <a:lnTo>
                    <a:pt x="55635" y="101024"/>
                  </a:lnTo>
                  <a:lnTo>
                    <a:pt x="66443" y="99498"/>
                  </a:lnTo>
                  <a:lnTo>
                    <a:pt x="77606" y="97353"/>
                  </a:lnTo>
                  <a:lnTo>
                    <a:pt x="88806" y="94249"/>
                  </a:lnTo>
                  <a:lnTo>
                    <a:pt x="99746" y="90184"/>
                  </a:lnTo>
                  <a:lnTo>
                    <a:pt x="110082" y="85306"/>
                  </a:lnTo>
                  <a:lnTo>
                    <a:pt x="119686" y="79792"/>
                  </a:lnTo>
                  <a:lnTo>
                    <a:pt x="128285" y="73478"/>
                  </a:lnTo>
                  <a:lnTo>
                    <a:pt x="135389" y="65884"/>
                  </a:lnTo>
                  <a:lnTo>
                    <a:pt x="140862" y="56859"/>
                  </a:lnTo>
                  <a:lnTo>
                    <a:pt x="144556" y="46868"/>
                  </a:lnTo>
                  <a:lnTo>
                    <a:pt x="146144" y="36777"/>
                  </a:lnTo>
                  <a:lnTo>
                    <a:pt x="145647" y="27112"/>
                  </a:lnTo>
                  <a:lnTo>
                    <a:pt x="143043" y="18355"/>
                  </a:lnTo>
                  <a:lnTo>
                    <a:pt x="138106" y="11084"/>
                  </a:lnTo>
                  <a:lnTo>
                    <a:pt x="130938" y="5470"/>
                  </a:lnTo>
                  <a:lnTo>
                    <a:pt x="122060" y="1668"/>
                  </a:lnTo>
                  <a:lnTo>
                    <a:pt x="112200" y="0"/>
                  </a:lnTo>
                  <a:lnTo>
                    <a:pt x="101875" y="431"/>
                  </a:lnTo>
                  <a:lnTo>
                    <a:pt x="91522" y="2649"/>
                  </a:lnTo>
                  <a:lnTo>
                    <a:pt x="81578" y="6262"/>
                  </a:lnTo>
                  <a:lnTo>
                    <a:pt x="72227" y="10909"/>
                  </a:lnTo>
                  <a:lnTo>
                    <a:pt x="63459" y="16297"/>
                  </a:lnTo>
                  <a:lnTo>
                    <a:pt x="55175" y="22204"/>
                  </a:lnTo>
                  <a:lnTo>
                    <a:pt x="47268" y="28474"/>
                  </a:lnTo>
                  <a:lnTo>
                    <a:pt x="39803" y="35157"/>
                  </a:lnTo>
                  <a:lnTo>
                    <a:pt x="33007" y="42483"/>
                  </a:lnTo>
                  <a:lnTo>
                    <a:pt x="26952" y="50525"/>
                  </a:lnTo>
                  <a:lnTo>
                    <a:pt x="21564" y="59216"/>
                  </a:lnTo>
                  <a:lnTo>
                    <a:pt x="16710" y="68429"/>
                  </a:lnTo>
                  <a:lnTo>
                    <a:pt x="12263" y="78040"/>
                  </a:lnTo>
                  <a:lnTo>
                    <a:pt x="8276" y="88104"/>
                  </a:lnTo>
                  <a:lnTo>
                    <a:pt x="4970" y="98845"/>
                  </a:lnTo>
                  <a:lnTo>
                    <a:pt x="2417" y="110331"/>
                  </a:lnTo>
                  <a:lnTo>
                    <a:pt x="701" y="122485"/>
                  </a:lnTo>
                  <a:lnTo>
                    <a:pt x="0" y="135176"/>
                  </a:lnTo>
                  <a:lnTo>
                    <a:pt x="312" y="148265"/>
                  </a:lnTo>
                  <a:lnTo>
                    <a:pt x="1657" y="161479"/>
                  </a:lnTo>
                  <a:lnTo>
                    <a:pt x="4156" y="174423"/>
                  </a:lnTo>
                  <a:lnTo>
                    <a:pt x="7771" y="186892"/>
                  </a:lnTo>
                  <a:lnTo>
                    <a:pt x="12656" y="198381"/>
                  </a:lnTo>
                  <a:lnTo>
                    <a:pt x="19215" y="208041"/>
                  </a:lnTo>
                  <a:lnTo>
                    <a:pt x="27515" y="215566"/>
                  </a:lnTo>
                  <a:lnTo>
                    <a:pt x="37173" y="220974"/>
                  </a:lnTo>
                  <a:lnTo>
                    <a:pt x="47564" y="224328"/>
                  </a:lnTo>
                  <a:lnTo>
                    <a:pt x="58255" y="225874"/>
                  </a:lnTo>
                  <a:lnTo>
                    <a:pt x="69024" y="225644"/>
                  </a:lnTo>
                  <a:lnTo>
                    <a:pt x="79779" y="223379"/>
                  </a:lnTo>
                  <a:lnTo>
                    <a:pt x="90488" y="219123"/>
                  </a:lnTo>
                  <a:lnTo>
                    <a:pt x="100983" y="213337"/>
                  </a:lnTo>
                  <a:lnTo>
                    <a:pt x="110965" y="206698"/>
                  </a:lnTo>
                  <a:lnTo>
                    <a:pt x="120302" y="199685"/>
                  </a:lnTo>
                  <a:lnTo>
                    <a:pt x="128738" y="192655"/>
                  </a:lnTo>
                  <a:lnTo>
                    <a:pt x="136626" y="185135"/>
                  </a:lnTo>
                  <a:lnTo>
                    <a:pt x="144657" y="175357"/>
                  </a:lnTo>
                  <a:lnTo>
                    <a:pt x="154131" y="16028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559253" y="259001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40"/>
                  </a:lnTo>
                  <a:lnTo>
                    <a:pt x="1" y="85691"/>
                  </a:lnTo>
                  <a:lnTo>
                    <a:pt x="1" y="99257"/>
                  </a:lnTo>
                  <a:lnTo>
                    <a:pt x="5" y="112958"/>
                  </a:lnTo>
                  <a:lnTo>
                    <a:pt x="207" y="126336"/>
                  </a:lnTo>
                  <a:lnTo>
                    <a:pt x="1108" y="139965"/>
                  </a:lnTo>
                  <a:lnTo>
                    <a:pt x="3906" y="15616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538197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548725" y="2591731"/>
              <a:ext cx="270224" cy="461534"/>
            </a:xfrm>
            <a:custGeom>
              <a:avLst/>
              <a:gdLst/>
              <a:ahLst/>
              <a:cxnLst/>
              <a:rect l="0" t="0" r="0" b="0"/>
              <a:pathLst>
                <a:path w="270224" h="461534">
                  <a:moveTo>
                    <a:pt x="252684" y="103564"/>
                  </a:moveTo>
                  <a:lnTo>
                    <a:pt x="249683" y="91896"/>
                  </a:lnTo>
                  <a:lnTo>
                    <a:pt x="246261" y="81407"/>
                  </a:lnTo>
                  <a:lnTo>
                    <a:pt x="242065" y="71110"/>
                  </a:lnTo>
                  <a:lnTo>
                    <a:pt x="237165" y="60981"/>
                  </a:lnTo>
                  <a:lnTo>
                    <a:pt x="231683" y="51286"/>
                  </a:lnTo>
                  <a:lnTo>
                    <a:pt x="225748" y="42150"/>
                  </a:lnTo>
                  <a:lnTo>
                    <a:pt x="219313" y="33547"/>
                  </a:lnTo>
                  <a:lnTo>
                    <a:pt x="212167" y="25385"/>
                  </a:lnTo>
                  <a:lnTo>
                    <a:pt x="204250" y="17575"/>
                  </a:lnTo>
                  <a:lnTo>
                    <a:pt x="195645" y="10517"/>
                  </a:lnTo>
                  <a:lnTo>
                    <a:pt x="186492" y="5061"/>
                  </a:lnTo>
                  <a:lnTo>
                    <a:pt x="176926" y="1546"/>
                  </a:lnTo>
                  <a:lnTo>
                    <a:pt x="167061" y="0"/>
                  </a:lnTo>
                  <a:lnTo>
                    <a:pt x="156987" y="401"/>
                  </a:lnTo>
                  <a:lnTo>
                    <a:pt x="146776" y="2528"/>
                  </a:lnTo>
                  <a:lnTo>
                    <a:pt x="136801" y="6209"/>
                  </a:lnTo>
                  <a:lnTo>
                    <a:pt x="127710" y="11412"/>
                  </a:lnTo>
                  <a:lnTo>
                    <a:pt x="119786" y="17985"/>
                  </a:lnTo>
                  <a:lnTo>
                    <a:pt x="113145" y="25837"/>
                  </a:lnTo>
                  <a:lnTo>
                    <a:pt x="107900" y="35009"/>
                  </a:lnTo>
                  <a:lnTo>
                    <a:pt x="103969" y="45402"/>
                  </a:lnTo>
                  <a:lnTo>
                    <a:pt x="101295" y="56804"/>
                  </a:lnTo>
                  <a:lnTo>
                    <a:pt x="99932" y="68982"/>
                  </a:lnTo>
                  <a:lnTo>
                    <a:pt x="99799" y="81720"/>
                  </a:lnTo>
                  <a:lnTo>
                    <a:pt x="101012" y="94526"/>
                  </a:lnTo>
                  <a:lnTo>
                    <a:pt x="103953" y="106664"/>
                  </a:lnTo>
                  <a:lnTo>
                    <a:pt x="108678" y="117774"/>
                  </a:lnTo>
                  <a:lnTo>
                    <a:pt x="115123" y="127367"/>
                  </a:lnTo>
                  <a:lnTo>
                    <a:pt x="123269" y="134683"/>
                  </a:lnTo>
                  <a:lnTo>
                    <a:pt x="132925" y="139520"/>
                  </a:lnTo>
                  <a:lnTo>
                    <a:pt x="143475" y="141989"/>
                  </a:lnTo>
                  <a:lnTo>
                    <a:pt x="154008" y="142225"/>
                  </a:lnTo>
                  <a:lnTo>
                    <a:pt x="164007" y="140532"/>
                  </a:lnTo>
                  <a:lnTo>
                    <a:pt x="173174" y="137145"/>
                  </a:lnTo>
                  <a:lnTo>
                    <a:pt x="181258" y="132140"/>
                  </a:lnTo>
                  <a:lnTo>
                    <a:pt x="188250" y="125705"/>
                  </a:lnTo>
                  <a:lnTo>
                    <a:pt x="194302" y="118116"/>
                  </a:lnTo>
                  <a:lnTo>
                    <a:pt x="199617" y="109653"/>
                  </a:lnTo>
                  <a:lnTo>
                    <a:pt x="204400" y="100586"/>
                  </a:lnTo>
                  <a:lnTo>
                    <a:pt x="209312" y="92311"/>
                  </a:lnTo>
                  <a:lnTo>
                    <a:pt x="215062" y="88299"/>
                  </a:lnTo>
                  <a:lnTo>
                    <a:pt x="220970" y="90171"/>
                  </a:lnTo>
                  <a:lnTo>
                    <a:pt x="226125" y="96074"/>
                  </a:lnTo>
                  <a:lnTo>
                    <a:pt x="230572" y="104758"/>
                  </a:lnTo>
                  <a:lnTo>
                    <a:pt x="234581" y="115684"/>
                  </a:lnTo>
                  <a:lnTo>
                    <a:pt x="238352" y="128425"/>
                  </a:lnTo>
                  <a:lnTo>
                    <a:pt x="241998" y="142567"/>
                  </a:lnTo>
                  <a:lnTo>
                    <a:pt x="245578" y="157741"/>
                  </a:lnTo>
                  <a:lnTo>
                    <a:pt x="249126" y="173657"/>
                  </a:lnTo>
                  <a:lnTo>
                    <a:pt x="252657" y="190091"/>
                  </a:lnTo>
                  <a:lnTo>
                    <a:pt x="256178" y="206884"/>
                  </a:lnTo>
                  <a:lnTo>
                    <a:pt x="259688" y="223918"/>
                  </a:lnTo>
                  <a:lnTo>
                    <a:pt x="263029" y="240950"/>
                  </a:lnTo>
                  <a:lnTo>
                    <a:pt x="265893" y="257620"/>
                  </a:lnTo>
                  <a:lnTo>
                    <a:pt x="268145" y="273756"/>
                  </a:lnTo>
                  <a:lnTo>
                    <a:pt x="269658" y="289202"/>
                  </a:lnTo>
                  <a:lnTo>
                    <a:pt x="270223" y="303736"/>
                  </a:lnTo>
                  <a:lnTo>
                    <a:pt x="269820" y="317323"/>
                  </a:lnTo>
                  <a:lnTo>
                    <a:pt x="268412" y="329923"/>
                  </a:lnTo>
                  <a:lnTo>
                    <a:pt x="265872" y="341401"/>
                  </a:lnTo>
                  <a:lnTo>
                    <a:pt x="262234" y="351787"/>
                  </a:lnTo>
                  <a:lnTo>
                    <a:pt x="257504" y="361086"/>
                  </a:lnTo>
                  <a:lnTo>
                    <a:pt x="251580" y="369194"/>
                  </a:lnTo>
                  <a:lnTo>
                    <a:pt x="244516" y="376169"/>
                  </a:lnTo>
                  <a:lnTo>
                    <a:pt x="236332" y="382193"/>
                  </a:lnTo>
                  <a:lnTo>
                    <a:pt x="226938" y="387482"/>
                  </a:lnTo>
                  <a:lnTo>
                    <a:pt x="216394" y="392229"/>
                  </a:lnTo>
                  <a:lnTo>
                    <a:pt x="204891" y="396589"/>
                  </a:lnTo>
                  <a:lnTo>
                    <a:pt x="192645" y="400677"/>
                  </a:lnTo>
                  <a:lnTo>
                    <a:pt x="179853" y="404579"/>
                  </a:lnTo>
                  <a:lnTo>
                    <a:pt x="166671" y="408353"/>
                  </a:lnTo>
                  <a:lnTo>
                    <a:pt x="153216" y="412040"/>
                  </a:lnTo>
                  <a:lnTo>
                    <a:pt x="139572" y="415669"/>
                  </a:lnTo>
                  <a:lnTo>
                    <a:pt x="125800" y="419258"/>
                  </a:lnTo>
                  <a:lnTo>
                    <a:pt x="111942" y="422821"/>
                  </a:lnTo>
                  <a:lnTo>
                    <a:pt x="98028" y="426371"/>
                  </a:lnTo>
                  <a:lnTo>
                    <a:pt x="84243" y="430077"/>
                  </a:lnTo>
                  <a:lnTo>
                    <a:pt x="70908" y="434251"/>
                  </a:lnTo>
                  <a:lnTo>
                    <a:pt x="58168" y="439015"/>
                  </a:lnTo>
                  <a:lnTo>
                    <a:pt x="46256" y="444032"/>
                  </a:lnTo>
                  <a:lnTo>
                    <a:pt x="34301" y="449089"/>
                  </a:lnTo>
                  <a:lnTo>
                    <a:pt x="20134" y="454632"/>
                  </a:lnTo>
                  <a:lnTo>
                    <a:pt x="0" y="46153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843523" y="2305741"/>
              <a:ext cx="200043" cy="515897"/>
            </a:xfrm>
            <a:custGeom>
              <a:avLst/>
              <a:gdLst/>
              <a:ahLst/>
              <a:cxnLst/>
              <a:rect l="0" t="0" r="0" b="0"/>
              <a:pathLst>
                <a:path w="200043" h="51589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8" y="111018"/>
                  </a:lnTo>
                  <a:lnTo>
                    <a:pt x="5376" y="130271"/>
                  </a:lnTo>
                  <a:lnTo>
                    <a:pt x="6783" y="150058"/>
                  </a:lnTo>
                  <a:lnTo>
                    <a:pt x="8049" y="169731"/>
                  </a:lnTo>
                  <a:lnTo>
                    <a:pt x="9505" y="188254"/>
                  </a:lnTo>
                  <a:lnTo>
                    <a:pt x="11336" y="205160"/>
                  </a:lnTo>
                  <a:lnTo>
                    <a:pt x="13566" y="220816"/>
                  </a:lnTo>
                  <a:lnTo>
                    <a:pt x="16142" y="236099"/>
                  </a:lnTo>
                  <a:lnTo>
                    <a:pt x="18985" y="251573"/>
                  </a:lnTo>
                  <a:lnTo>
                    <a:pt x="21860" y="267444"/>
                  </a:lnTo>
                  <a:lnTo>
                    <a:pt x="24403" y="283727"/>
                  </a:lnTo>
                  <a:lnTo>
                    <a:pt x="26444" y="300357"/>
                  </a:lnTo>
                  <a:lnTo>
                    <a:pt x="27981" y="317256"/>
                  </a:lnTo>
                  <a:lnTo>
                    <a:pt x="29095" y="334354"/>
                  </a:lnTo>
                  <a:lnTo>
                    <a:pt x="29882" y="351588"/>
                  </a:lnTo>
                  <a:lnTo>
                    <a:pt x="30429" y="368753"/>
                  </a:lnTo>
                  <a:lnTo>
                    <a:pt x="30803" y="385510"/>
                  </a:lnTo>
                  <a:lnTo>
                    <a:pt x="31059" y="401613"/>
                  </a:lnTo>
                  <a:lnTo>
                    <a:pt x="31244" y="413759"/>
                  </a:lnTo>
                  <a:lnTo>
                    <a:pt x="31381" y="417868"/>
                  </a:lnTo>
                  <a:lnTo>
                    <a:pt x="31468" y="415358"/>
                  </a:lnTo>
                  <a:lnTo>
                    <a:pt x="31518" y="408519"/>
                  </a:lnTo>
                  <a:lnTo>
                    <a:pt x="31546" y="398993"/>
                  </a:lnTo>
                  <a:lnTo>
                    <a:pt x="31566" y="387815"/>
                  </a:lnTo>
                  <a:lnTo>
                    <a:pt x="31748" y="375777"/>
                  </a:lnTo>
                  <a:lnTo>
                    <a:pt x="32402" y="363567"/>
                  </a:lnTo>
                  <a:lnTo>
                    <a:pt x="33664" y="351554"/>
                  </a:lnTo>
                  <a:lnTo>
                    <a:pt x="35664" y="340016"/>
                  </a:lnTo>
                  <a:lnTo>
                    <a:pt x="38611" y="329253"/>
                  </a:lnTo>
                  <a:lnTo>
                    <a:pt x="42521" y="319342"/>
                  </a:lnTo>
                  <a:lnTo>
                    <a:pt x="47264" y="310192"/>
                  </a:lnTo>
                  <a:lnTo>
                    <a:pt x="52666" y="301651"/>
                  </a:lnTo>
                  <a:lnTo>
                    <a:pt x="58565" y="293580"/>
                  </a:lnTo>
                  <a:lnTo>
                    <a:pt x="65152" y="286344"/>
                  </a:lnTo>
                  <a:lnTo>
                    <a:pt x="72938" y="280768"/>
                  </a:lnTo>
                  <a:lnTo>
                    <a:pt x="82095" y="277172"/>
                  </a:lnTo>
                  <a:lnTo>
                    <a:pt x="92176" y="275572"/>
                  </a:lnTo>
                  <a:lnTo>
                    <a:pt x="102329" y="275936"/>
                  </a:lnTo>
                  <a:lnTo>
                    <a:pt x="112039" y="278039"/>
                  </a:lnTo>
                  <a:lnTo>
                    <a:pt x="120998" y="281703"/>
                  </a:lnTo>
                  <a:lnTo>
                    <a:pt x="128935" y="286896"/>
                  </a:lnTo>
                  <a:lnTo>
                    <a:pt x="135823" y="293457"/>
                  </a:lnTo>
                  <a:lnTo>
                    <a:pt x="141805" y="301131"/>
                  </a:lnTo>
                  <a:lnTo>
                    <a:pt x="147072" y="309651"/>
                  </a:lnTo>
                  <a:lnTo>
                    <a:pt x="151804" y="318793"/>
                  </a:lnTo>
                  <a:lnTo>
                    <a:pt x="155985" y="328541"/>
                  </a:lnTo>
                  <a:lnTo>
                    <a:pt x="159422" y="339070"/>
                  </a:lnTo>
                  <a:lnTo>
                    <a:pt x="162073" y="350409"/>
                  </a:lnTo>
                  <a:lnTo>
                    <a:pt x="164193" y="362295"/>
                  </a:lnTo>
                  <a:lnTo>
                    <a:pt x="166232" y="374273"/>
                  </a:lnTo>
                  <a:lnTo>
                    <a:pt x="168458" y="386076"/>
                  </a:lnTo>
                  <a:lnTo>
                    <a:pt x="170954" y="397781"/>
                  </a:lnTo>
                  <a:lnTo>
                    <a:pt x="173708" y="409707"/>
                  </a:lnTo>
                  <a:lnTo>
                    <a:pt x="176674" y="422022"/>
                  </a:lnTo>
                  <a:lnTo>
                    <a:pt x="179803" y="434582"/>
                  </a:lnTo>
                  <a:lnTo>
                    <a:pt x="183049" y="447020"/>
                  </a:lnTo>
                  <a:lnTo>
                    <a:pt x="186373" y="459121"/>
                  </a:lnTo>
                  <a:lnTo>
                    <a:pt x="189600" y="470587"/>
                  </a:lnTo>
                  <a:lnTo>
                    <a:pt x="192728" y="482187"/>
                  </a:lnTo>
                  <a:lnTo>
                    <a:pt x="196034" y="496056"/>
                  </a:lnTo>
                  <a:lnTo>
                    <a:pt x="200042" y="51589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 rot="21454799">
            <a:off x="5665479" y="3393671"/>
            <a:ext cx="1599197" cy="697856"/>
            <a:chOff x="5665479" y="3393671"/>
            <a:chExt cx="1599197" cy="697856"/>
          </a:xfrm>
        </p:grpSpPr>
        <p:sp>
          <p:nvSpPr>
            <p:cNvPr id="156" name="Freeform 155"/>
            <p:cNvSpPr/>
            <p:nvPr/>
          </p:nvSpPr>
          <p:spPr>
            <a:xfrm>
              <a:off x="5665479" y="3393671"/>
              <a:ext cx="262062" cy="624983"/>
            </a:xfrm>
            <a:custGeom>
              <a:avLst/>
              <a:gdLst/>
              <a:ahLst/>
              <a:cxnLst/>
              <a:rect l="0" t="0" r="0" b="0"/>
              <a:pathLst>
                <a:path w="262062" h="624983">
                  <a:moveTo>
                    <a:pt x="230475" y="66228"/>
                  </a:moveTo>
                  <a:lnTo>
                    <a:pt x="224674" y="60294"/>
                  </a:lnTo>
                  <a:lnTo>
                    <a:pt x="219750" y="54089"/>
                  </a:lnTo>
                  <a:lnTo>
                    <a:pt x="215234" y="46998"/>
                  </a:lnTo>
                  <a:lnTo>
                    <a:pt x="210495" y="39230"/>
                  </a:lnTo>
                  <a:lnTo>
                    <a:pt x="204537" y="31232"/>
                  </a:lnTo>
                  <a:lnTo>
                    <a:pt x="196915" y="23300"/>
                  </a:lnTo>
                  <a:lnTo>
                    <a:pt x="187686" y="15872"/>
                  </a:lnTo>
                  <a:lnTo>
                    <a:pt x="177121" y="9575"/>
                  </a:lnTo>
                  <a:lnTo>
                    <a:pt x="165540" y="4653"/>
                  </a:lnTo>
                  <a:lnTo>
                    <a:pt x="153546" y="1335"/>
                  </a:lnTo>
                  <a:lnTo>
                    <a:pt x="141968" y="0"/>
                  </a:lnTo>
                  <a:lnTo>
                    <a:pt x="131229" y="662"/>
                  </a:lnTo>
                  <a:lnTo>
                    <a:pt x="121377" y="3208"/>
                  </a:lnTo>
                  <a:lnTo>
                    <a:pt x="112293" y="7574"/>
                  </a:lnTo>
                  <a:lnTo>
                    <a:pt x="103810" y="13553"/>
                  </a:lnTo>
                  <a:lnTo>
                    <a:pt x="95771" y="21159"/>
                  </a:lnTo>
                  <a:lnTo>
                    <a:pt x="88051" y="30690"/>
                  </a:lnTo>
                  <a:lnTo>
                    <a:pt x="80559" y="42130"/>
                  </a:lnTo>
                  <a:lnTo>
                    <a:pt x="73388" y="54878"/>
                  </a:lnTo>
                  <a:lnTo>
                    <a:pt x="66799" y="67966"/>
                  </a:lnTo>
                  <a:lnTo>
                    <a:pt x="60886" y="80801"/>
                  </a:lnTo>
                  <a:lnTo>
                    <a:pt x="55594" y="93180"/>
                  </a:lnTo>
                  <a:lnTo>
                    <a:pt x="50806" y="105098"/>
                  </a:lnTo>
                  <a:lnTo>
                    <a:pt x="46403" y="116637"/>
                  </a:lnTo>
                  <a:lnTo>
                    <a:pt x="42446" y="128047"/>
                  </a:lnTo>
                  <a:lnTo>
                    <a:pt x="39160" y="139715"/>
                  </a:lnTo>
                  <a:lnTo>
                    <a:pt x="36611" y="151830"/>
                  </a:lnTo>
                  <a:lnTo>
                    <a:pt x="34559" y="164240"/>
                  </a:lnTo>
                  <a:lnTo>
                    <a:pt x="32566" y="176572"/>
                  </a:lnTo>
                  <a:lnTo>
                    <a:pt x="30371" y="188617"/>
                  </a:lnTo>
                  <a:lnTo>
                    <a:pt x="27896" y="200654"/>
                  </a:lnTo>
                  <a:lnTo>
                    <a:pt x="25155" y="213334"/>
                  </a:lnTo>
                  <a:lnTo>
                    <a:pt x="22202" y="226974"/>
                  </a:lnTo>
                  <a:lnTo>
                    <a:pt x="19252" y="241407"/>
                  </a:lnTo>
                  <a:lnTo>
                    <a:pt x="16658" y="256174"/>
                  </a:lnTo>
                  <a:lnTo>
                    <a:pt x="14581" y="270966"/>
                  </a:lnTo>
                  <a:lnTo>
                    <a:pt x="12848" y="285815"/>
                  </a:lnTo>
                  <a:lnTo>
                    <a:pt x="11071" y="300996"/>
                  </a:lnTo>
                  <a:lnTo>
                    <a:pt x="9025" y="316647"/>
                  </a:lnTo>
                  <a:lnTo>
                    <a:pt x="6820" y="332598"/>
                  </a:lnTo>
                  <a:lnTo>
                    <a:pt x="4792" y="348466"/>
                  </a:lnTo>
                  <a:lnTo>
                    <a:pt x="3131" y="364032"/>
                  </a:lnTo>
                  <a:lnTo>
                    <a:pt x="1863" y="379248"/>
                  </a:lnTo>
                  <a:lnTo>
                    <a:pt x="937" y="394153"/>
                  </a:lnTo>
                  <a:lnTo>
                    <a:pt x="285" y="408817"/>
                  </a:lnTo>
                  <a:lnTo>
                    <a:pt x="0" y="423632"/>
                  </a:lnTo>
                  <a:lnTo>
                    <a:pt x="333" y="439263"/>
                  </a:lnTo>
                  <a:lnTo>
                    <a:pt x="1371" y="455997"/>
                  </a:lnTo>
                  <a:lnTo>
                    <a:pt x="3051" y="473306"/>
                  </a:lnTo>
                  <a:lnTo>
                    <a:pt x="5249" y="490084"/>
                  </a:lnTo>
                  <a:lnTo>
                    <a:pt x="7839" y="505742"/>
                  </a:lnTo>
                  <a:lnTo>
                    <a:pt x="10714" y="520355"/>
                  </a:lnTo>
                  <a:lnTo>
                    <a:pt x="13788" y="534389"/>
                  </a:lnTo>
                  <a:lnTo>
                    <a:pt x="17011" y="548190"/>
                  </a:lnTo>
                  <a:lnTo>
                    <a:pt x="20666" y="561612"/>
                  </a:lnTo>
                  <a:lnTo>
                    <a:pt x="25339" y="574113"/>
                  </a:lnTo>
                  <a:lnTo>
                    <a:pt x="31264" y="585450"/>
                  </a:lnTo>
                  <a:lnTo>
                    <a:pt x="38365" y="595522"/>
                  </a:lnTo>
                  <a:lnTo>
                    <a:pt x="46427" y="604217"/>
                  </a:lnTo>
                  <a:lnTo>
                    <a:pt x="55222" y="611609"/>
                  </a:lnTo>
                  <a:lnTo>
                    <a:pt x="64549" y="617589"/>
                  </a:lnTo>
                  <a:lnTo>
                    <a:pt x="74256" y="621792"/>
                  </a:lnTo>
                  <a:lnTo>
                    <a:pt x="84225" y="624176"/>
                  </a:lnTo>
                  <a:lnTo>
                    <a:pt x="94376" y="624982"/>
                  </a:lnTo>
                  <a:lnTo>
                    <a:pt x="104650" y="624544"/>
                  </a:lnTo>
                  <a:lnTo>
                    <a:pt x="115008" y="623175"/>
                  </a:lnTo>
                  <a:lnTo>
                    <a:pt x="125422" y="620969"/>
                  </a:lnTo>
                  <a:lnTo>
                    <a:pt x="135873" y="617820"/>
                  </a:lnTo>
                  <a:lnTo>
                    <a:pt x="146351" y="613736"/>
                  </a:lnTo>
                  <a:lnTo>
                    <a:pt x="156845" y="608689"/>
                  </a:lnTo>
                  <a:lnTo>
                    <a:pt x="167351" y="602545"/>
                  </a:lnTo>
                  <a:lnTo>
                    <a:pt x="177860" y="595339"/>
                  </a:lnTo>
                  <a:lnTo>
                    <a:pt x="188205" y="587398"/>
                  </a:lnTo>
                  <a:lnTo>
                    <a:pt x="198078" y="579229"/>
                  </a:lnTo>
                  <a:lnTo>
                    <a:pt x="207348" y="571145"/>
                  </a:lnTo>
                  <a:lnTo>
                    <a:pt x="216049" y="563261"/>
                  </a:lnTo>
                  <a:lnTo>
                    <a:pt x="224278" y="555588"/>
                  </a:lnTo>
                  <a:lnTo>
                    <a:pt x="232140" y="548098"/>
                  </a:lnTo>
                  <a:lnTo>
                    <a:pt x="239429" y="540862"/>
                  </a:lnTo>
                  <a:lnTo>
                    <a:pt x="246349" y="533240"/>
                  </a:lnTo>
                  <a:lnTo>
                    <a:pt x="253508" y="523444"/>
                  </a:lnTo>
                  <a:lnTo>
                    <a:pt x="262061" y="50842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46299" y="3754684"/>
              <a:ext cx="162471" cy="228535"/>
            </a:xfrm>
            <a:custGeom>
              <a:avLst/>
              <a:gdLst/>
              <a:ahLst/>
              <a:cxnLst/>
              <a:rect l="0" t="0" r="0" b="0"/>
              <a:pathLst>
                <a:path w="162471" h="228535">
                  <a:moveTo>
                    <a:pt x="128649" y="0"/>
                  </a:moveTo>
                  <a:lnTo>
                    <a:pt x="116981" y="67"/>
                  </a:lnTo>
                  <a:lnTo>
                    <a:pt x="106492" y="707"/>
                  </a:lnTo>
                  <a:lnTo>
                    <a:pt x="96195" y="2009"/>
                  </a:lnTo>
                  <a:lnTo>
                    <a:pt x="86067" y="4041"/>
                  </a:lnTo>
                  <a:lnTo>
                    <a:pt x="76372" y="7005"/>
                  </a:lnTo>
                  <a:lnTo>
                    <a:pt x="67236" y="10930"/>
                  </a:lnTo>
                  <a:lnTo>
                    <a:pt x="58633" y="15852"/>
                  </a:lnTo>
                  <a:lnTo>
                    <a:pt x="50472" y="21904"/>
                  </a:lnTo>
                  <a:lnTo>
                    <a:pt x="42653" y="29053"/>
                  </a:lnTo>
                  <a:lnTo>
                    <a:pt x="35249" y="37294"/>
                  </a:lnTo>
                  <a:lnTo>
                    <a:pt x="28495" y="46728"/>
                  </a:lnTo>
                  <a:lnTo>
                    <a:pt x="22470" y="57292"/>
                  </a:lnTo>
                  <a:lnTo>
                    <a:pt x="17100" y="68639"/>
                  </a:lnTo>
                  <a:lnTo>
                    <a:pt x="12259" y="80247"/>
                  </a:lnTo>
                  <a:lnTo>
                    <a:pt x="7825" y="91803"/>
                  </a:lnTo>
                  <a:lnTo>
                    <a:pt x="4017" y="103510"/>
                  </a:lnTo>
                  <a:lnTo>
                    <a:pt x="1363" y="115969"/>
                  </a:lnTo>
                  <a:lnTo>
                    <a:pt x="61" y="129455"/>
                  </a:lnTo>
                  <a:lnTo>
                    <a:pt x="0" y="143616"/>
                  </a:lnTo>
                  <a:lnTo>
                    <a:pt x="948" y="157668"/>
                  </a:lnTo>
                  <a:lnTo>
                    <a:pt x="2663" y="171153"/>
                  </a:lnTo>
                  <a:lnTo>
                    <a:pt x="5102" y="183801"/>
                  </a:lnTo>
                  <a:lnTo>
                    <a:pt x="8409" y="195369"/>
                  </a:lnTo>
                  <a:lnTo>
                    <a:pt x="12603" y="205835"/>
                  </a:lnTo>
                  <a:lnTo>
                    <a:pt x="17893" y="214862"/>
                  </a:lnTo>
                  <a:lnTo>
                    <a:pt x="24732" y="221731"/>
                  </a:lnTo>
                  <a:lnTo>
                    <a:pt x="33222" y="226236"/>
                  </a:lnTo>
                  <a:lnTo>
                    <a:pt x="43010" y="228466"/>
                  </a:lnTo>
                  <a:lnTo>
                    <a:pt x="53490" y="228534"/>
                  </a:lnTo>
                  <a:lnTo>
                    <a:pt x="64234" y="226724"/>
                  </a:lnTo>
                  <a:lnTo>
                    <a:pt x="74870" y="223258"/>
                  </a:lnTo>
                  <a:lnTo>
                    <a:pt x="85004" y="218200"/>
                  </a:lnTo>
                  <a:lnTo>
                    <a:pt x="94482" y="211733"/>
                  </a:lnTo>
                  <a:lnTo>
                    <a:pt x="103337" y="204292"/>
                  </a:lnTo>
                  <a:lnTo>
                    <a:pt x="111678" y="196460"/>
                  </a:lnTo>
                  <a:lnTo>
                    <a:pt x="119622" y="188599"/>
                  </a:lnTo>
                  <a:lnTo>
                    <a:pt x="127113" y="180694"/>
                  </a:lnTo>
                  <a:lnTo>
                    <a:pt x="133925" y="172474"/>
                  </a:lnTo>
                  <a:lnTo>
                    <a:pt x="139991" y="163795"/>
                  </a:lnTo>
                  <a:lnTo>
                    <a:pt x="145388" y="154660"/>
                  </a:lnTo>
                  <a:lnTo>
                    <a:pt x="150247" y="145141"/>
                  </a:lnTo>
                  <a:lnTo>
                    <a:pt x="154693" y="135321"/>
                  </a:lnTo>
                  <a:lnTo>
                    <a:pt x="158509" y="125115"/>
                  </a:lnTo>
                  <a:lnTo>
                    <a:pt x="161168" y="114279"/>
                  </a:lnTo>
                  <a:lnTo>
                    <a:pt x="162470" y="102738"/>
                  </a:lnTo>
                  <a:lnTo>
                    <a:pt x="162360" y="90886"/>
                  </a:lnTo>
                  <a:lnTo>
                    <a:pt x="160766" y="79463"/>
                  </a:lnTo>
                  <a:lnTo>
                    <a:pt x="157807" y="68865"/>
                  </a:lnTo>
                  <a:lnTo>
                    <a:pt x="153842" y="59433"/>
                  </a:lnTo>
                  <a:lnTo>
                    <a:pt x="148877" y="50694"/>
                  </a:lnTo>
                  <a:lnTo>
                    <a:pt x="141363" y="41887"/>
                  </a:lnTo>
                  <a:lnTo>
                    <a:pt x="128649" y="31586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175612" y="3417763"/>
              <a:ext cx="15142" cy="589596"/>
            </a:xfrm>
            <a:custGeom>
              <a:avLst/>
              <a:gdLst/>
              <a:ahLst/>
              <a:cxnLst/>
              <a:rect l="0" t="0" r="0" b="0"/>
              <a:pathLst>
                <a:path w="15142" h="589596">
                  <a:moveTo>
                    <a:pt x="4612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75"/>
                  </a:lnTo>
                  <a:lnTo>
                    <a:pt x="506" y="50841"/>
                  </a:lnTo>
                  <a:lnTo>
                    <a:pt x="1326" y="67114"/>
                  </a:lnTo>
                  <a:lnTo>
                    <a:pt x="2141" y="85330"/>
                  </a:lnTo>
                  <a:lnTo>
                    <a:pt x="2825" y="104738"/>
                  </a:lnTo>
                  <a:lnTo>
                    <a:pt x="3352" y="124058"/>
                  </a:lnTo>
                  <a:lnTo>
                    <a:pt x="3738" y="142565"/>
                  </a:lnTo>
                  <a:lnTo>
                    <a:pt x="4012" y="160241"/>
                  </a:lnTo>
                  <a:lnTo>
                    <a:pt x="4204" y="177484"/>
                  </a:lnTo>
                  <a:lnTo>
                    <a:pt x="4336" y="194601"/>
                  </a:lnTo>
                  <a:lnTo>
                    <a:pt x="4427" y="211742"/>
                  </a:lnTo>
                  <a:lnTo>
                    <a:pt x="4487" y="228958"/>
                  </a:lnTo>
                  <a:lnTo>
                    <a:pt x="4528" y="246250"/>
                  </a:lnTo>
                  <a:lnTo>
                    <a:pt x="4557" y="263443"/>
                  </a:lnTo>
                  <a:lnTo>
                    <a:pt x="4575" y="280213"/>
                  </a:lnTo>
                  <a:lnTo>
                    <a:pt x="4592" y="296422"/>
                  </a:lnTo>
                  <a:lnTo>
                    <a:pt x="4773" y="312255"/>
                  </a:lnTo>
                  <a:lnTo>
                    <a:pt x="5427" y="328113"/>
                  </a:lnTo>
                  <a:lnTo>
                    <a:pt x="6680" y="344224"/>
                  </a:lnTo>
                  <a:lnTo>
                    <a:pt x="8334" y="360487"/>
                  </a:lnTo>
                  <a:lnTo>
                    <a:pt x="9984" y="376566"/>
                  </a:lnTo>
                  <a:lnTo>
                    <a:pt x="11387" y="392283"/>
                  </a:lnTo>
                  <a:lnTo>
                    <a:pt x="12481" y="407939"/>
                  </a:lnTo>
                  <a:lnTo>
                    <a:pt x="13290" y="424204"/>
                  </a:lnTo>
                  <a:lnTo>
                    <a:pt x="13869" y="441403"/>
                  </a:lnTo>
                  <a:lnTo>
                    <a:pt x="14274" y="459379"/>
                  </a:lnTo>
                  <a:lnTo>
                    <a:pt x="14553" y="477678"/>
                  </a:lnTo>
                  <a:lnTo>
                    <a:pt x="14745" y="495977"/>
                  </a:lnTo>
                  <a:lnTo>
                    <a:pt x="14875" y="513774"/>
                  </a:lnTo>
                  <a:lnTo>
                    <a:pt x="14976" y="532274"/>
                  </a:lnTo>
                  <a:lnTo>
                    <a:pt x="15060" y="555334"/>
                  </a:lnTo>
                  <a:lnTo>
                    <a:pt x="15141" y="589595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46675" y="3775724"/>
              <a:ext cx="101374" cy="224400"/>
            </a:xfrm>
            <a:custGeom>
              <a:avLst/>
              <a:gdLst/>
              <a:ahLst/>
              <a:cxnLst/>
              <a:rect l="0" t="0" r="0" b="0"/>
              <a:pathLst>
                <a:path w="101374" h="224400">
                  <a:moveTo>
                    <a:pt x="17788" y="0"/>
                  </a:moveTo>
                  <a:lnTo>
                    <a:pt x="14854" y="11735"/>
                  </a:lnTo>
                  <a:lnTo>
                    <a:pt x="12072" y="22863"/>
                  </a:lnTo>
                  <a:lnTo>
                    <a:pt x="9176" y="34466"/>
                  </a:lnTo>
                  <a:lnTo>
                    <a:pt x="6309" y="46800"/>
                  </a:lnTo>
                  <a:lnTo>
                    <a:pt x="3792" y="60109"/>
                  </a:lnTo>
                  <a:lnTo>
                    <a:pt x="1786" y="74418"/>
                  </a:lnTo>
                  <a:lnTo>
                    <a:pt x="447" y="89596"/>
                  </a:lnTo>
                  <a:lnTo>
                    <a:pt x="0" y="105457"/>
                  </a:lnTo>
                  <a:lnTo>
                    <a:pt x="485" y="121819"/>
                  </a:lnTo>
                  <a:lnTo>
                    <a:pt x="1947" y="138211"/>
                  </a:lnTo>
                  <a:lnTo>
                    <a:pt x="4524" y="153909"/>
                  </a:lnTo>
                  <a:lnTo>
                    <a:pt x="8183" y="168570"/>
                  </a:lnTo>
                  <a:lnTo>
                    <a:pt x="12757" y="182041"/>
                  </a:lnTo>
                  <a:lnTo>
                    <a:pt x="18044" y="194177"/>
                  </a:lnTo>
                  <a:lnTo>
                    <a:pt x="23862" y="205027"/>
                  </a:lnTo>
                  <a:lnTo>
                    <a:pt x="30225" y="214145"/>
                  </a:lnTo>
                  <a:lnTo>
                    <a:pt x="37327" y="220542"/>
                  </a:lnTo>
                  <a:lnTo>
                    <a:pt x="45207" y="223913"/>
                  </a:lnTo>
                  <a:lnTo>
                    <a:pt x="53448" y="224399"/>
                  </a:lnTo>
                  <a:lnTo>
                    <a:pt x="61293" y="222224"/>
                  </a:lnTo>
                  <a:lnTo>
                    <a:pt x="68346" y="217799"/>
                  </a:lnTo>
                  <a:lnTo>
                    <a:pt x="74553" y="211612"/>
                  </a:lnTo>
                  <a:lnTo>
                    <a:pt x="80032" y="204113"/>
                  </a:lnTo>
                  <a:lnTo>
                    <a:pt x="84933" y="195662"/>
                  </a:lnTo>
                  <a:lnTo>
                    <a:pt x="89243" y="186213"/>
                  </a:lnTo>
                  <a:lnTo>
                    <a:pt x="92773" y="175353"/>
                  </a:lnTo>
                  <a:lnTo>
                    <a:pt x="95485" y="162975"/>
                  </a:lnTo>
                  <a:lnTo>
                    <a:pt x="97478" y="149407"/>
                  </a:lnTo>
                  <a:lnTo>
                    <a:pt x="98900" y="135228"/>
                  </a:lnTo>
                  <a:lnTo>
                    <a:pt x="99893" y="120838"/>
                  </a:lnTo>
                  <a:lnTo>
                    <a:pt x="100579" y="106430"/>
                  </a:lnTo>
                  <a:lnTo>
                    <a:pt x="101047" y="92078"/>
                  </a:lnTo>
                  <a:lnTo>
                    <a:pt x="101360" y="77810"/>
                  </a:lnTo>
                  <a:lnTo>
                    <a:pt x="101373" y="64033"/>
                  </a:lnTo>
                  <a:lnTo>
                    <a:pt x="100639" y="50084"/>
                  </a:lnTo>
                  <a:lnTo>
                    <a:pt x="97978" y="33620"/>
                  </a:lnTo>
                  <a:lnTo>
                    <a:pt x="91487" y="10528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11860" y="3772062"/>
              <a:ext cx="200043" cy="266861"/>
            </a:xfrm>
            <a:custGeom>
              <a:avLst/>
              <a:gdLst/>
              <a:ahLst/>
              <a:cxnLst/>
              <a:rect l="0" t="0" r="0" b="0"/>
              <a:pathLst>
                <a:path w="200043" h="266861">
                  <a:moveTo>
                    <a:pt x="0" y="87876"/>
                  </a:moveTo>
                  <a:lnTo>
                    <a:pt x="0" y="99611"/>
                  </a:lnTo>
                  <a:lnTo>
                    <a:pt x="0" y="110740"/>
                  </a:lnTo>
                  <a:lnTo>
                    <a:pt x="5" y="122334"/>
                  </a:lnTo>
                  <a:lnTo>
                    <a:pt x="178" y="134322"/>
                  </a:lnTo>
                  <a:lnTo>
                    <a:pt x="826" y="146334"/>
                  </a:lnTo>
                  <a:lnTo>
                    <a:pt x="2075" y="158141"/>
                  </a:lnTo>
                  <a:lnTo>
                    <a:pt x="3727" y="169841"/>
                  </a:lnTo>
                  <a:lnTo>
                    <a:pt x="5376" y="181757"/>
                  </a:lnTo>
                  <a:lnTo>
                    <a:pt x="6753" y="193997"/>
                  </a:lnTo>
                  <a:lnTo>
                    <a:pt x="6916" y="203995"/>
                  </a:lnTo>
                  <a:lnTo>
                    <a:pt x="5499" y="207927"/>
                  </a:lnTo>
                  <a:lnTo>
                    <a:pt x="3926" y="205951"/>
                  </a:lnTo>
                  <a:lnTo>
                    <a:pt x="2698" y="199729"/>
                  </a:lnTo>
                  <a:lnTo>
                    <a:pt x="1828" y="190727"/>
                  </a:lnTo>
                  <a:lnTo>
                    <a:pt x="1231" y="179946"/>
                  </a:lnTo>
                  <a:lnTo>
                    <a:pt x="826" y="168027"/>
                  </a:lnTo>
                  <a:lnTo>
                    <a:pt x="553" y="155375"/>
                  </a:lnTo>
                  <a:lnTo>
                    <a:pt x="374" y="142251"/>
                  </a:lnTo>
                  <a:lnTo>
                    <a:pt x="425" y="128986"/>
                  </a:lnTo>
                  <a:lnTo>
                    <a:pt x="991" y="115993"/>
                  </a:lnTo>
                  <a:lnTo>
                    <a:pt x="2203" y="103489"/>
                  </a:lnTo>
                  <a:lnTo>
                    <a:pt x="4511" y="92143"/>
                  </a:lnTo>
                  <a:lnTo>
                    <a:pt x="8727" y="83111"/>
                  </a:lnTo>
                  <a:lnTo>
                    <a:pt x="15118" y="76828"/>
                  </a:lnTo>
                  <a:lnTo>
                    <a:pt x="23156" y="73408"/>
                  </a:lnTo>
                  <a:lnTo>
                    <a:pt x="31846" y="72991"/>
                  </a:lnTo>
                  <a:lnTo>
                    <a:pt x="40533" y="75341"/>
                  </a:lnTo>
                  <a:lnTo>
                    <a:pt x="48784" y="79965"/>
                  </a:lnTo>
                  <a:lnTo>
                    <a:pt x="56238" y="86332"/>
                  </a:lnTo>
                  <a:lnTo>
                    <a:pt x="62799" y="93975"/>
                  </a:lnTo>
                  <a:lnTo>
                    <a:pt x="68558" y="102524"/>
                  </a:lnTo>
                  <a:lnTo>
                    <a:pt x="73676" y="111706"/>
                  </a:lnTo>
                  <a:lnTo>
                    <a:pt x="78297" y="121239"/>
                  </a:lnTo>
                  <a:lnTo>
                    <a:pt x="82071" y="128036"/>
                  </a:lnTo>
                  <a:lnTo>
                    <a:pt x="84669" y="128270"/>
                  </a:lnTo>
                  <a:lnTo>
                    <a:pt x="86714" y="122882"/>
                  </a:lnTo>
                  <a:lnTo>
                    <a:pt x="88579" y="113688"/>
                  </a:lnTo>
                  <a:lnTo>
                    <a:pt x="90196" y="102266"/>
                  </a:lnTo>
                  <a:lnTo>
                    <a:pt x="91494" y="89637"/>
                  </a:lnTo>
                  <a:lnTo>
                    <a:pt x="92642" y="76531"/>
                  </a:lnTo>
                  <a:lnTo>
                    <a:pt x="93997" y="63560"/>
                  </a:lnTo>
                  <a:lnTo>
                    <a:pt x="95755" y="51014"/>
                  </a:lnTo>
                  <a:lnTo>
                    <a:pt x="98103" y="39110"/>
                  </a:lnTo>
                  <a:lnTo>
                    <a:pt x="101285" y="28096"/>
                  </a:lnTo>
                  <a:lnTo>
                    <a:pt x="105363" y="18033"/>
                  </a:lnTo>
                  <a:lnTo>
                    <a:pt x="110389" y="9458"/>
                  </a:lnTo>
                  <a:lnTo>
                    <a:pt x="116512" y="3433"/>
                  </a:lnTo>
                  <a:lnTo>
                    <a:pt x="123696" y="314"/>
                  </a:lnTo>
                  <a:lnTo>
                    <a:pt x="131451" y="0"/>
                  </a:lnTo>
                  <a:lnTo>
                    <a:pt x="138964" y="2290"/>
                  </a:lnTo>
                  <a:lnTo>
                    <a:pt x="145791" y="6796"/>
                  </a:lnTo>
                  <a:lnTo>
                    <a:pt x="152017" y="13208"/>
                  </a:lnTo>
                  <a:lnTo>
                    <a:pt x="158040" y="21389"/>
                  </a:lnTo>
                  <a:lnTo>
                    <a:pt x="164125" y="31107"/>
                  </a:lnTo>
                  <a:lnTo>
                    <a:pt x="170211" y="42052"/>
                  </a:lnTo>
                  <a:lnTo>
                    <a:pt x="176008" y="53921"/>
                  </a:lnTo>
                  <a:lnTo>
                    <a:pt x="181350" y="66465"/>
                  </a:lnTo>
                  <a:lnTo>
                    <a:pt x="186074" y="79651"/>
                  </a:lnTo>
                  <a:lnTo>
                    <a:pt x="189942" y="93641"/>
                  </a:lnTo>
                  <a:lnTo>
                    <a:pt x="192911" y="108462"/>
                  </a:lnTo>
                  <a:lnTo>
                    <a:pt x="195089" y="124009"/>
                  </a:lnTo>
                  <a:lnTo>
                    <a:pt x="196642" y="140130"/>
                  </a:lnTo>
                  <a:lnTo>
                    <a:pt x="197726" y="156677"/>
                  </a:lnTo>
                  <a:lnTo>
                    <a:pt x="198473" y="173366"/>
                  </a:lnTo>
                  <a:lnTo>
                    <a:pt x="198985" y="189796"/>
                  </a:lnTo>
                  <a:lnTo>
                    <a:pt x="199331" y="205754"/>
                  </a:lnTo>
                  <a:lnTo>
                    <a:pt x="199565" y="220622"/>
                  </a:lnTo>
                  <a:lnTo>
                    <a:pt x="199748" y="234751"/>
                  </a:lnTo>
                  <a:lnTo>
                    <a:pt x="199898" y="249382"/>
                  </a:lnTo>
                  <a:lnTo>
                    <a:pt x="200042" y="266860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75067" y="3480896"/>
              <a:ext cx="206124" cy="550015"/>
            </a:xfrm>
            <a:custGeom>
              <a:avLst/>
              <a:gdLst/>
              <a:ahLst/>
              <a:cxnLst/>
              <a:rect l="0" t="0" r="0" b="0"/>
              <a:pathLst>
                <a:path w="206124" h="550015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87"/>
                  </a:lnTo>
                  <a:lnTo>
                    <a:pt x="3686" y="58634"/>
                  </a:lnTo>
                  <a:lnTo>
                    <a:pt x="5354" y="75756"/>
                  </a:lnTo>
                  <a:lnTo>
                    <a:pt x="6767" y="94578"/>
                  </a:lnTo>
                  <a:lnTo>
                    <a:pt x="7865" y="114746"/>
                  </a:lnTo>
                  <a:lnTo>
                    <a:pt x="8676" y="135647"/>
                  </a:lnTo>
                  <a:lnTo>
                    <a:pt x="9260" y="156841"/>
                  </a:lnTo>
                  <a:lnTo>
                    <a:pt x="9838" y="177780"/>
                  </a:lnTo>
                  <a:lnTo>
                    <a:pt x="10766" y="197759"/>
                  </a:lnTo>
                  <a:lnTo>
                    <a:pt x="12206" y="216501"/>
                  </a:lnTo>
                  <a:lnTo>
                    <a:pt x="13989" y="234561"/>
                  </a:lnTo>
                  <a:lnTo>
                    <a:pt x="15725" y="253068"/>
                  </a:lnTo>
                  <a:lnTo>
                    <a:pt x="17191" y="272633"/>
                  </a:lnTo>
                  <a:lnTo>
                    <a:pt x="18498" y="293032"/>
                  </a:lnTo>
                  <a:lnTo>
                    <a:pt x="19980" y="313507"/>
                  </a:lnTo>
                  <a:lnTo>
                    <a:pt x="21825" y="333585"/>
                  </a:lnTo>
                  <a:lnTo>
                    <a:pt x="23894" y="353287"/>
                  </a:lnTo>
                  <a:lnTo>
                    <a:pt x="25830" y="372955"/>
                  </a:lnTo>
                  <a:lnTo>
                    <a:pt x="27429" y="392803"/>
                  </a:lnTo>
                  <a:lnTo>
                    <a:pt x="28655" y="412571"/>
                  </a:lnTo>
                  <a:lnTo>
                    <a:pt x="29553" y="431631"/>
                  </a:lnTo>
                  <a:lnTo>
                    <a:pt x="30164" y="449588"/>
                  </a:lnTo>
                  <a:lnTo>
                    <a:pt x="29614" y="463245"/>
                  </a:lnTo>
                  <a:lnTo>
                    <a:pt x="27574" y="468582"/>
                  </a:lnTo>
                  <a:lnTo>
                    <a:pt x="25582" y="466879"/>
                  </a:lnTo>
                  <a:lnTo>
                    <a:pt x="24103" y="460513"/>
                  </a:lnTo>
                  <a:lnTo>
                    <a:pt x="23090" y="451257"/>
                  </a:lnTo>
                  <a:lnTo>
                    <a:pt x="22414" y="440234"/>
                  </a:lnTo>
                  <a:lnTo>
                    <a:pt x="22135" y="428284"/>
                  </a:lnTo>
                  <a:lnTo>
                    <a:pt x="22482" y="416126"/>
                  </a:lnTo>
                  <a:lnTo>
                    <a:pt x="23540" y="404144"/>
                  </a:lnTo>
                  <a:lnTo>
                    <a:pt x="25405" y="392626"/>
                  </a:lnTo>
                  <a:lnTo>
                    <a:pt x="28261" y="381875"/>
                  </a:lnTo>
                  <a:lnTo>
                    <a:pt x="32115" y="371971"/>
                  </a:lnTo>
                  <a:lnTo>
                    <a:pt x="36993" y="362826"/>
                  </a:lnTo>
                  <a:lnTo>
                    <a:pt x="43016" y="354288"/>
                  </a:lnTo>
                  <a:lnTo>
                    <a:pt x="50147" y="346219"/>
                  </a:lnTo>
                  <a:lnTo>
                    <a:pt x="58375" y="338984"/>
                  </a:lnTo>
                  <a:lnTo>
                    <a:pt x="67801" y="333409"/>
                  </a:lnTo>
                  <a:lnTo>
                    <a:pt x="78360" y="329809"/>
                  </a:lnTo>
                  <a:lnTo>
                    <a:pt x="89703" y="328037"/>
                  </a:lnTo>
                  <a:lnTo>
                    <a:pt x="101310" y="327752"/>
                  </a:lnTo>
                  <a:lnTo>
                    <a:pt x="112850" y="328607"/>
                  </a:lnTo>
                  <a:lnTo>
                    <a:pt x="124038" y="330619"/>
                  </a:lnTo>
                  <a:lnTo>
                    <a:pt x="134550" y="334164"/>
                  </a:lnTo>
                  <a:lnTo>
                    <a:pt x="144286" y="339327"/>
                  </a:lnTo>
                  <a:lnTo>
                    <a:pt x="153316" y="346081"/>
                  </a:lnTo>
                  <a:lnTo>
                    <a:pt x="161774" y="354441"/>
                  </a:lnTo>
                  <a:lnTo>
                    <a:pt x="169798" y="364249"/>
                  </a:lnTo>
                  <a:lnTo>
                    <a:pt x="177341" y="375072"/>
                  </a:lnTo>
                  <a:lnTo>
                    <a:pt x="184189" y="386321"/>
                  </a:lnTo>
                  <a:lnTo>
                    <a:pt x="190274" y="397628"/>
                  </a:lnTo>
                  <a:lnTo>
                    <a:pt x="195513" y="408997"/>
                  </a:lnTo>
                  <a:lnTo>
                    <a:pt x="199735" y="420696"/>
                  </a:lnTo>
                  <a:lnTo>
                    <a:pt x="202939" y="432864"/>
                  </a:lnTo>
                  <a:lnTo>
                    <a:pt x="205108" y="445494"/>
                  </a:lnTo>
                  <a:lnTo>
                    <a:pt x="206123" y="458512"/>
                  </a:lnTo>
                  <a:lnTo>
                    <a:pt x="206023" y="471826"/>
                  </a:lnTo>
                  <a:lnTo>
                    <a:pt x="204820" y="485191"/>
                  </a:lnTo>
                  <a:lnTo>
                    <a:pt x="202420" y="498239"/>
                  </a:lnTo>
                  <a:lnTo>
                    <a:pt x="198866" y="510775"/>
                  </a:lnTo>
                  <a:lnTo>
                    <a:pt x="193853" y="522311"/>
                  </a:lnTo>
                  <a:lnTo>
                    <a:pt x="186673" y="532002"/>
                  </a:lnTo>
                  <a:lnTo>
                    <a:pt x="177140" y="539548"/>
                  </a:lnTo>
                  <a:lnTo>
                    <a:pt x="165671" y="544969"/>
                  </a:lnTo>
                  <a:lnTo>
                    <a:pt x="152991" y="548333"/>
                  </a:lnTo>
                  <a:lnTo>
                    <a:pt x="139655" y="549894"/>
                  </a:lnTo>
                  <a:lnTo>
                    <a:pt x="126144" y="550014"/>
                  </a:lnTo>
                  <a:lnTo>
                    <a:pt x="112935" y="549049"/>
                  </a:lnTo>
                  <a:lnTo>
                    <a:pt x="100243" y="547292"/>
                  </a:lnTo>
                  <a:lnTo>
                    <a:pt x="88078" y="544812"/>
                  </a:lnTo>
                  <a:lnTo>
                    <a:pt x="76361" y="541470"/>
                  </a:lnTo>
                  <a:lnTo>
                    <a:pt x="65002" y="537269"/>
                  </a:lnTo>
                  <a:lnTo>
                    <a:pt x="54168" y="532631"/>
                  </a:lnTo>
                  <a:lnTo>
                    <a:pt x="43126" y="527869"/>
                  </a:lnTo>
                  <a:lnTo>
                    <a:pt x="29787" y="522567"/>
                  </a:lnTo>
                  <a:lnTo>
                    <a:pt x="10528" y="51589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48821" y="3859911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8" y="29855"/>
                  </a:lnTo>
                  <a:lnTo>
                    <a:pt x="2736" y="42695"/>
                  </a:lnTo>
                  <a:lnTo>
                    <a:pt x="1888" y="56822"/>
                  </a:lnTo>
                  <a:lnTo>
                    <a:pt x="1291" y="71942"/>
                  </a:lnTo>
                  <a:lnTo>
                    <a:pt x="877" y="87631"/>
                  </a:lnTo>
                  <a:lnTo>
                    <a:pt x="592" y="103371"/>
                  </a:lnTo>
                  <a:lnTo>
                    <a:pt x="399" y="118866"/>
                  </a:lnTo>
                  <a:lnTo>
                    <a:pt x="268" y="133816"/>
                  </a:lnTo>
                  <a:lnTo>
                    <a:pt x="165" y="149497"/>
                  </a:lnTo>
                  <a:lnTo>
                    <a:pt x="81" y="16951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59331" y="364934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045345" y="3833665"/>
              <a:ext cx="219331" cy="257862"/>
            </a:xfrm>
            <a:custGeom>
              <a:avLst/>
              <a:gdLst/>
              <a:ahLst/>
              <a:cxnLst/>
              <a:rect l="0" t="0" r="0" b="0"/>
              <a:pathLst>
                <a:path w="219331" h="257862">
                  <a:moveTo>
                    <a:pt x="114045" y="89405"/>
                  </a:moveTo>
                  <a:lnTo>
                    <a:pt x="113977" y="77737"/>
                  </a:lnTo>
                  <a:lnTo>
                    <a:pt x="113337" y="67248"/>
                  </a:lnTo>
                  <a:lnTo>
                    <a:pt x="112035" y="56947"/>
                  </a:lnTo>
                  <a:lnTo>
                    <a:pt x="110003" y="46645"/>
                  </a:lnTo>
                  <a:lnTo>
                    <a:pt x="107039" y="36301"/>
                  </a:lnTo>
                  <a:lnTo>
                    <a:pt x="103110" y="25930"/>
                  </a:lnTo>
                  <a:lnTo>
                    <a:pt x="98015" y="16193"/>
                  </a:lnTo>
                  <a:lnTo>
                    <a:pt x="91315" y="8328"/>
                  </a:lnTo>
                  <a:lnTo>
                    <a:pt x="82931" y="2871"/>
                  </a:lnTo>
                  <a:lnTo>
                    <a:pt x="73556" y="23"/>
                  </a:lnTo>
                  <a:lnTo>
                    <a:pt x="64420" y="0"/>
                  </a:lnTo>
                  <a:lnTo>
                    <a:pt x="56203" y="2613"/>
                  </a:lnTo>
                  <a:lnTo>
                    <a:pt x="48894" y="7247"/>
                  </a:lnTo>
                  <a:lnTo>
                    <a:pt x="42070" y="13088"/>
                  </a:lnTo>
                  <a:lnTo>
                    <a:pt x="35411" y="19573"/>
                  </a:lnTo>
                  <a:lnTo>
                    <a:pt x="28922" y="26869"/>
                  </a:lnTo>
                  <a:lnTo>
                    <a:pt x="22849" y="35737"/>
                  </a:lnTo>
                  <a:lnTo>
                    <a:pt x="17317" y="46478"/>
                  </a:lnTo>
                  <a:lnTo>
                    <a:pt x="12463" y="58795"/>
                  </a:lnTo>
                  <a:lnTo>
                    <a:pt x="8508" y="72058"/>
                  </a:lnTo>
                  <a:lnTo>
                    <a:pt x="5481" y="85798"/>
                  </a:lnTo>
                  <a:lnTo>
                    <a:pt x="3264" y="99752"/>
                  </a:lnTo>
                  <a:lnTo>
                    <a:pt x="1684" y="113793"/>
                  </a:lnTo>
                  <a:lnTo>
                    <a:pt x="586" y="127857"/>
                  </a:lnTo>
                  <a:lnTo>
                    <a:pt x="0" y="141757"/>
                  </a:lnTo>
                  <a:lnTo>
                    <a:pt x="128" y="155177"/>
                  </a:lnTo>
                  <a:lnTo>
                    <a:pt x="1031" y="167991"/>
                  </a:lnTo>
                  <a:lnTo>
                    <a:pt x="2618" y="180394"/>
                  </a:lnTo>
                  <a:lnTo>
                    <a:pt x="4754" y="192796"/>
                  </a:lnTo>
                  <a:lnTo>
                    <a:pt x="7313" y="205417"/>
                  </a:lnTo>
                  <a:lnTo>
                    <a:pt x="10505" y="217505"/>
                  </a:lnTo>
                  <a:lnTo>
                    <a:pt x="14858" y="227497"/>
                  </a:lnTo>
                  <a:lnTo>
                    <a:pt x="20562" y="234689"/>
                  </a:lnTo>
                  <a:lnTo>
                    <a:pt x="27341" y="239024"/>
                  </a:lnTo>
                  <a:lnTo>
                    <a:pt x="34657" y="240652"/>
                  </a:lnTo>
                  <a:lnTo>
                    <a:pt x="42132" y="239967"/>
                  </a:lnTo>
                  <a:lnTo>
                    <a:pt x="49590" y="237459"/>
                  </a:lnTo>
                  <a:lnTo>
                    <a:pt x="56969" y="233591"/>
                  </a:lnTo>
                  <a:lnTo>
                    <a:pt x="64259" y="228739"/>
                  </a:lnTo>
                  <a:lnTo>
                    <a:pt x="71305" y="223030"/>
                  </a:lnTo>
                  <a:lnTo>
                    <a:pt x="77817" y="216369"/>
                  </a:lnTo>
                  <a:lnTo>
                    <a:pt x="83677" y="208771"/>
                  </a:lnTo>
                  <a:lnTo>
                    <a:pt x="88764" y="200210"/>
                  </a:lnTo>
                  <a:lnTo>
                    <a:pt x="92884" y="190553"/>
                  </a:lnTo>
                  <a:lnTo>
                    <a:pt x="96029" y="179835"/>
                  </a:lnTo>
                  <a:lnTo>
                    <a:pt x="98499" y="168382"/>
                  </a:lnTo>
                  <a:lnTo>
                    <a:pt x="100780" y="156703"/>
                  </a:lnTo>
                  <a:lnTo>
                    <a:pt x="103167" y="145104"/>
                  </a:lnTo>
                  <a:lnTo>
                    <a:pt x="105604" y="133537"/>
                  </a:lnTo>
                  <a:lnTo>
                    <a:pt x="107786" y="121705"/>
                  </a:lnTo>
                  <a:lnTo>
                    <a:pt x="109575" y="109536"/>
                  </a:lnTo>
                  <a:lnTo>
                    <a:pt x="111797" y="100168"/>
                  </a:lnTo>
                  <a:lnTo>
                    <a:pt x="114908" y="97693"/>
                  </a:lnTo>
                  <a:lnTo>
                    <a:pt x="117711" y="101099"/>
                  </a:lnTo>
                  <a:lnTo>
                    <a:pt x="119836" y="108419"/>
                  </a:lnTo>
                  <a:lnTo>
                    <a:pt x="121517" y="118038"/>
                  </a:lnTo>
                  <a:lnTo>
                    <a:pt x="123210" y="128719"/>
                  </a:lnTo>
                  <a:lnTo>
                    <a:pt x="125180" y="139756"/>
                  </a:lnTo>
                  <a:lnTo>
                    <a:pt x="127663" y="150665"/>
                  </a:lnTo>
                  <a:lnTo>
                    <a:pt x="130934" y="161019"/>
                  </a:lnTo>
                  <a:lnTo>
                    <a:pt x="135059" y="170668"/>
                  </a:lnTo>
                  <a:lnTo>
                    <a:pt x="139778" y="179815"/>
                  </a:lnTo>
                  <a:lnTo>
                    <a:pt x="144630" y="188889"/>
                  </a:lnTo>
                  <a:lnTo>
                    <a:pt x="149341" y="198142"/>
                  </a:lnTo>
                  <a:lnTo>
                    <a:pt x="154147" y="207325"/>
                  </a:lnTo>
                  <a:lnTo>
                    <a:pt x="159664" y="215813"/>
                  </a:lnTo>
                  <a:lnTo>
                    <a:pt x="166190" y="223300"/>
                  </a:lnTo>
                  <a:lnTo>
                    <a:pt x="173627" y="229850"/>
                  </a:lnTo>
                  <a:lnTo>
                    <a:pt x="182599" y="236471"/>
                  </a:lnTo>
                  <a:lnTo>
                    <a:pt x="196134" y="244860"/>
                  </a:lnTo>
                  <a:lnTo>
                    <a:pt x="219330" y="257861"/>
                  </a:lnTo>
                </a:path>
              </a:pathLst>
            </a:cu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1516103" y="4664124"/>
            <a:ext cx="1621390" cy="631711"/>
            <a:chOff x="1516103" y="4664124"/>
            <a:chExt cx="1621390" cy="631711"/>
          </a:xfrm>
        </p:grpSpPr>
        <p:sp>
          <p:nvSpPr>
            <p:cNvPr id="166" name="Freeform 165"/>
            <p:cNvSpPr/>
            <p:nvPr/>
          </p:nvSpPr>
          <p:spPr>
            <a:xfrm>
              <a:off x="1516103" y="4769409"/>
              <a:ext cx="267341" cy="526426"/>
            </a:xfrm>
            <a:custGeom>
              <a:avLst/>
              <a:gdLst/>
              <a:ahLst/>
              <a:cxnLst/>
              <a:rect l="0" t="0" r="0" b="0"/>
              <a:pathLst>
                <a:path w="267341" h="526426">
                  <a:moveTo>
                    <a:pt x="210570" y="0"/>
                  </a:moveTo>
                  <a:lnTo>
                    <a:pt x="210637" y="11668"/>
                  </a:lnTo>
                  <a:lnTo>
                    <a:pt x="211277" y="22157"/>
                  </a:lnTo>
                  <a:lnTo>
                    <a:pt x="212569" y="32463"/>
                  </a:lnTo>
                  <a:lnTo>
                    <a:pt x="214256" y="42937"/>
                  </a:lnTo>
                  <a:lnTo>
                    <a:pt x="215924" y="53929"/>
                  </a:lnTo>
                  <a:lnTo>
                    <a:pt x="217342" y="65577"/>
                  </a:lnTo>
                  <a:lnTo>
                    <a:pt x="218613" y="78004"/>
                  </a:lnTo>
                  <a:lnTo>
                    <a:pt x="220072" y="91406"/>
                  </a:lnTo>
                  <a:lnTo>
                    <a:pt x="221905" y="105791"/>
                  </a:lnTo>
                  <a:lnTo>
                    <a:pt x="224136" y="120857"/>
                  </a:lnTo>
                  <a:lnTo>
                    <a:pt x="226712" y="136115"/>
                  </a:lnTo>
                  <a:lnTo>
                    <a:pt x="229560" y="151261"/>
                  </a:lnTo>
                  <a:lnTo>
                    <a:pt x="232608" y="166022"/>
                  </a:lnTo>
                  <a:lnTo>
                    <a:pt x="235800" y="180087"/>
                  </a:lnTo>
                  <a:lnTo>
                    <a:pt x="239093" y="193375"/>
                  </a:lnTo>
                  <a:lnTo>
                    <a:pt x="242456" y="206451"/>
                  </a:lnTo>
                  <a:lnTo>
                    <a:pt x="245866" y="220377"/>
                  </a:lnTo>
                  <a:lnTo>
                    <a:pt x="249305" y="235679"/>
                  </a:lnTo>
                  <a:lnTo>
                    <a:pt x="252597" y="252214"/>
                  </a:lnTo>
                  <a:lnTo>
                    <a:pt x="255428" y="269464"/>
                  </a:lnTo>
                  <a:lnTo>
                    <a:pt x="257669" y="287025"/>
                  </a:lnTo>
                  <a:lnTo>
                    <a:pt x="259512" y="304358"/>
                  </a:lnTo>
                  <a:lnTo>
                    <a:pt x="261365" y="320755"/>
                  </a:lnTo>
                  <a:lnTo>
                    <a:pt x="263456" y="335923"/>
                  </a:lnTo>
                  <a:lnTo>
                    <a:pt x="265523" y="349919"/>
                  </a:lnTo>
                  <a:lnTo>
                    <a:pt x="266926" y="362947"/>
                  </a:lnTo>
                  <a:lnTo>
                    <a:pt x="267340" y="375216"/>
                  </a:lnTo>
                  <a:lnTo>
                    <a:pt x="266446" y="386272"/>
                  </a:lnTo>
                  <a:lnTo>
                    <a:pt x="263786" y="395043"/>
                  </a:lnTo>
                  <a:lnTo>
                    <a:pt x="259276" y="401131"/>
                  </a:lnTo>
                  <a:lnTo>
                    <a:pt x="252822" y="404915"/>
                  </a:lnTo>
                  <a:lnTo>
                    <a:pt x="244145" y="407164"/>
                  </a:lnTo>
                  <a:lnTo>
                    <a:pt x="233313" y="408501"/>
                  </a:lnTo>
                  <a:lnTo>
                    <a:pt x="220822" y="409471"/>
                  </a:lnTo>
                  <a:lnTo>
                    <a:pt x="207383" y="410605"/>
                  </a:lnTo>
                  <a:lnTo>
                    <a:pt x="193497" y="412158"/>
                  </a:lnTo>
                  <a:lnTo>
                    <a:pt x="179431" y="414172"/>
                  </a:lnTo>
                  <a:lnTo>
                    <a:pt x="165309" y="416588"/>
                  </a:lnTo>
                  <a:lnTo>
                    <a:pt x="151182" y="419331"/>
                  </a:lnTo>
                  <a:lnTo>
                    <a:pt x="137068" y="422645"/>
                  </a:lnTo>
                  <a:lnTo>
                    <a:pt x="122972" y="427079"/>
                  </a:lnTo>
                  <a:lnTo>
                    <a:pt x="108896" y="432842"/>
                  </a:lnTo>
                  <a:lnTo>
                    <a:pt x="95001" y="439830"/>
                  </a:lnTo>
                  <a:lnTo>
                    <a:pt x="81590" y="447817"/>
                  </a:lnTo>
                  <a:lnTo>
                    <a:pt x="68795" y="456555"/>
                  </a:lnTo>
                  <a:lnTo>
                    <a:pt x="56745" y="465676"/>
                  </a:lnTo>
                  <a:lnTo>
                    <a:pt x="45645" y="474711"/>
                  </a:lnTo>
                  <a:lnTo>
                    <a:pt x="35521" y="483407"/>
                  </a:lnTo>
                  <a:lnTo>
                    <a:pt x="26541" y="491605"/>
                  </a:lnTo>
                  <a:lnTo>
                    <a:pt x="18220" y="500051"/>
                  </a:lnTo>
                  <a:lnTo>
                    <a:pt x="9828" y="51060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516103" y="4674653"/>
              <a:ext cx="368499" cy="157928"/>
            </a:xfrm>
            <a:custGeom>
              <a:avLst/>
              <a:gdLst/>
              <a:ahLst/>
              <a:cxnLst/>
              <a:rect l="0" t="0" r="0" b="0"/>
              <a:pathLst>
                <a:path w="368499" h="157928">
                  <a:moveTo>
                    <a:pt x="368498" y="0"/>
                  </a:moveTo>
                  <a:lnTo>
                    <a:pt x="356762" y="2933"/>
                  </a:lnTo>
                  <a:lnTo>
                    <a:pt x="345633" y="5715"/>
                  </a:lnTo>
                  <a:lnTo>
                    <a:pt x="334040" y="8615"/>
                  </a:lnTo>
                  <a:lnTo>
                    <a:pt x="322052" y="11655"/>
                  </a:lnTo>
                  <a:lnTo>
                    <a:pt x="310040" y="14821"/>
                  </a:lnTo>
                  <a:lnTo>
                    <a:pt x="298233" y="18084"/>
                  </a:lnTo>
                  <a:lnTo>
                    <a:pt x="286533" y="21423"/>
                  </a:lnTo>
                  <a:lnTo>
                    <a:pt x="274616" y="24814"/>
                  </a:lnTo>
                  <a:lnTo>
                    <a:pt x="262308" y="28242"/>
                  </a:lnTo>
                  <a:lnTo>
                    <a:pt x="249755" y="31697"/>
                  </a:lnTo>
                  <a:lnTo>
                    <a:pt x="237321" y="35170"/>
                  </a:lnTo>
                  <a:lnTo>
                    <a:pt x="225214" y="38659"/>
                  </a:lnTo>
                  <a:lnTo>
                    <a:pt x="213473" y="42325"/>
                  </a:lnTo>
                  <a:lnTo>
                    <a:pt x="202056" y="46472"/>
                  </a:lnTo>
                  <a:lnTo>
                    <a:pt x="190895" y="51222"/>
                  </a:lnTo>
                  <a:lnTo>
                    <a:pt x="179925" y="56379"/>
                  </a:lnTo>
                  <a:lnTo>
                    <a:pt x="169093" y="61534"/>
                  </a:lnTo>
                  <a:lnTo>
                    <a:pt x="158361" y="66448"/>
                  </a:lnTo>
                  <a:lnTo>
                    <a:pt x="147865" y="71222"/>
                  </a:lnTo>
                  <a:lnTo>
                    <a:pt x="137890" y="76186"/>
                  </a:lnTo>
                  <a:lnTo>
                    <a:pt x="128546" y="81522"/>
                  </a:lnTo>
                  <a:lnTo>
                    <a:pt x="119627" y="87089"/>
                  </a:lnTo>
                  <a:lnTo>
                    <a:pt x="110718" y="92526"/>
                  </a:lnTo>
                  <a:lnTo>
                    <a:pt x="101573" y="97638"/>
                  </a:lnTo>
                  <a:lnTo>
                    <a:pt x="92125" y="102716"/>
                  </a:lnTo>
                  <a:lnTo>
                    <a:pt x="82396" y="108417"/>
                  </a:lnTo>
                  <a:lnTo>
                    <a:pt x="72439" y="115061"/>
                  </a:lnTo>
                  <a:lnTo>
                    <a:pt x="62312" y="122321"/>
                  </a:lnTo>
                  <a:lnTo>
                    <a:pt x="52061" y="129433"/>
                  </a:lnTo>
                  <a:lnTo>
                    <a:pt x="41735" y="135952"/>
                  </a:lnTo>
                  <a:lnTo>
                    <a:pt x="31817" y="141634"/>
                  </a:lnTo>
                  <a:lnTo>
                    <a:pt x="22244" y="146825"/>
                  </a:lnTo>
                  <a:lnTo>
                    <a:pt x="12174" y="1519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833421" y="4907177"/>
              <a:ext cx="219637" cy="277669"/>
            </a:xfrm>
            <a:custGeom>
              <a:avLst/>
              <a:gdLst/>
              <a:ahLst/>
              <a:cxnLst/>
              <a:rect l="0" t="0" r="0" b="0"/>
              <a:pathLst>
                <a:path w="219637" h="277669">
                  <a:moveTo>
                    <a:pt x="103822" y="20159"/>
                  </a:moveTo>
                  <a:lnTo>
                    <a:pt x="97888" y="14359"/>
                  </a:lnTo>
                  <a:lnTo>
                    <a:pt x="91683" y="9434"/>
                  </a:lnTo>
                  <a:lnTo>
                    <a:pt x="84592" y="4950"/>
                  </a:lnTo>
                  <a:lnTo>
                    <a:pt x="76824" y="1421"/>
                  </a:lnTo>
                  <a:lnTo>
                    <a:pt x="68826" y="0"/>
                  </a:lnTo>
                  <a:lnTo>
                    <a:pt x="60889" y="1152"/>
                  </a:lnTo>
                  <a:lnTo>
                    <a:pt x="53288" y="4702"/>
                  </a:lnTo>
                  <a:lnTo>
                    <a:pt x="46343" y="10212"/>
                  </a:lnTo>
                  <a:lnTo>
                    <a:pt x="40159" y="17218"/>
                  </a:lnTo>
                  <a:lnTo>
                    <a:pt x="34670" y="25480"/>
                  </a:lnTo>
                  <a:lnTo>
                    <a:pt x="29742" y="34985"/>
                  </a:lnTo>
                  <a:lnTo>
                    <a:pt x="25237" y="45631"/>
                  </a:lnTo>
                  <a:lnTo>
                    <a:pt x="21040" y="57217"/>
                  </a:lnTo>
                  <a:lnTo>
                    <a:pt x="17060" y="69524"/>
                  </a:lnTo>
                  <a:lnTo>
                    <a:pt x="13236" y="82366"/>
                  </a:lnTo>
                  <a:lnTo>
                    <a:pt x="9683" y="95753"/>
                  </a:lnTo>
                  <a:lnTo>
                    <a:pt x="6676" y="109878"/>
                  </a:lnTo>
                  <a:lnTo>
                    <a:pt x="4323" y="124785"/>
                  </a:lnTo>
                  <a:lnTo>
                    <a:pt x="2573" y="140220"/>
                  </a:lnTo>
                  <a:lnTo>
                    <a:pt x="1316" y="155734"/>
                  </a:lnTo>
                  <a:lnTo>
                    <a:pt x="438" y="171055"/>
                  </a:lnTo>
                  <a:lnTo>
                    <a:pt x="0" y="185936"/>
                  </a:lnTo>
                  <a:lnTo>
                    <a:pt x="231" y="200082"/>
                  </a:lnTo>
                  <a:lnTo>
                    <a:pt x="1204" y="213410"/>
                  </a:lnTo>
                  <a:lnTo>
                    <a:pt x="3011" y="226004"/>
                  </a:lnTo>
                  <a:lnTo>
                    <a:pt x="5826" y="238010"/>
                  </a:lnTo>
                  <a:lnTo>
                    <a:pt x="9653" y="249555"/>
                  </a:lnTo>
                  <a:lnTo>
                    <a:pt x="14512" y="260106"/>
                  </a:lnTo>
                  <a:lnTo>
                    <a:pt x="20522" y="268529"/>
                  </a:lnTo>
                  <a:lnTo>
                    <a:pt x="27635" y="274367"/>
                  </a:lnTo>
                  <a:lnTo>
                    <a:pt x="35512" y="277471"/>
                  </a:lnTo>
                  <a:lnTo>
                    <a:pt x="43637" y="277668"/>
                  </a:lnTo>
                  <a:lnTo>
                    <a:pt x="51686" y="275167"/>
                  </a:lnTo>
                  <a:lnTo>
                    <a:pt x="59378" y="270439"/>
                  </a:lnTo>
                  <a:lnTo>
                    <a:pt x="66389" y="264002"/>
                  </a:lnTo>
                  <a:lnTo>
                    <a:pt x="72621" y="256308"/>
                  </a:lnTo>
                  <a:lnTo>
                    <a:pt x="78145" y="247554"/>
                  </a:lnTo>
                  <a:lnTo>
                    <a:pt x="83097" y="237702"/>
                  </a:lnTo>
                  <a:lnTo>
                    <a:pt x="87613" y="226818"/>
                  </a:lnTo>
                  <a:lnTo>
                    <a:pt x="91648" y="215068"/>
                  </a:lnTo>
                  <a:lnTo>
                    <a:pt x="94987" y="202650"/>
                  </a:lnTo>
                  <a:lnTo>
                    <a:pt x="97567" y="189737"/>
                  </a:lnTo>
                  <a:lnTo>
                    <a:pt x="99470" y="176473"/>
                  </a:lnTo>
                  <a:lnTo>
                    <a:pt x="100831" y="162962"/>
                  </a:lnTo>
                  <a:lnTo>
                    <a:pt x="101784" y="149281"/>
                  </a:lnTo>
                  <a:lnTo>
                    <a:pt x="102441" y="135484"/>
                  </a:lnTo>
                  <a:lnTo>
                    <a:pt x="102891" y="121607"/>
                  </a:lnTo>
                  <a:lnTo>
                    <a:pt x="103201" y="107776"/>
                  </a:lnTo>
                  <a:lnTo>
                    <a:pt x="103593" y="97460"/>
                  </a:lnTo>
                  <a:lnTo>
                    <a:pt x="104405" y="94826"/>
                  </a:lnTo>
                  <a:lnTo>
                    <a:pt x="105762" y="98296"/>
                  </a:lnTo>
                  <a:lnTo>
                    <a:pt x="107647" y="105529"/>
                  </a:lnTo>
                  <a:lnTo>
                    <a:pt x="109977" y="114729"/>
                  </a:lnTo>
                  <a:lnTo>
                    <a:pt x="112657" y="124841"/>
                  </a:lnTo>
                  <a:lnTo>
                    <a:pt x="115759" y="135332"/>
                  </a:lnTo>
                  <a:lnTo>
                    <a:pt x="119518" y="145956"/>
                  </a:lnTo>
                  <a:lnTo>
                    <a:pt x="124004" y="156608"/>
                  </a:lnTo>
                  <a:lnTo>
                    <a:pt x="128983" y="167248"/>
                  </a:lnTo>
                  <a:lnTo>
                    <a:pt x="134016" y="177866"/>
                  </a:lnTo>
                  <a:lnTo>
                    <a:pt x="138850" y="188457"/>
                  </a:lnTo>
                  <a:lnTo>
                    <a:pt x="143569" y="198860"/>
                  </a:lnTo>
                  <a:lnTo>
                    <a:pt x="148497" y="208774"/>
                  </a:lnTo>
                  <a:lnTo>
                    <a:pt x="153822" y="218059"/>
                  </a:lnTo>
                  <a:lnTo>
                    <a:pt x="159891" y="226260"/>
                  </a:lnTo>
                  <a:lnTo>
                    <a:pt x="167262" y="232557"/>
                  </a:lnTo>
                  <a:lnTo>
                    <a:pt x="176099" y="236682"/>
                  </a:lnTo>
                  <a:lnTo>
                    <a:pt x="185652" y="238993"/>
                  </a:lnTo>
                  <a:lnTo>
                    <a:pt x="195383" y="240437"/>
                  </a:lnTo>
                  <a:lnTo>
                    <a:pt x="206149" y="241137"/>
                  </a:lnTo>
                  <a:lnTo>
                    <a:pt x="219636" y="2412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44275" y="4893936"/>
              <a:ext cx="208824" cy="276513"/>
            </a:xfrm>
            <a:custGeom>
              <a:avLst/>
              <a:gdLst/>
              <a:ahLst/>
              <a:cxnLst/>
              <a:rect l="0" t="0" r="0" b="0"/>
              <a:pathLst>
                <a:path w="208824" h="276513">
                  <a:moveTo>
                    <a:pt x="135124" y="12343"/>
                  </a:moveTo>
                  <a:lnTo>
                    <a:pt x="126322" y="9410"/>
                  </a:lnTo>
                  <a:lnTo>
                    <a:pt x="117975" y="6627"/>
                  </a:lnTo>
                  <a:lnTo>
                    <a:pt x="109277" y="3742"/>
                  </a:lnTo>
                  <a:lnTo>
                    <a:pt x="100156" y="1219"/>
                  </a:lnTo>
                  <a:lnTo>
                    <a:pt x="90661" y="0"/>
                  </a:lnTo>
                  <a:lnTo>
                    <a:pt x="80873" y="500"/>
                  </a:lnTo>
                  <a:lnTo>
                    <a:pt x="71032" y="2812"/>
                  </a:lnTo>
                  <a:lnTo>
                    <a:pt x="61506" y="6958"/>
                  </a:lnTo>
                  <a:lnTo>
                    <a:pt x="52478" y="12755"/>
                  </a:lnTo>
                  <a:lnTo>
                    <a:pt x="44112" y="20053"/>
                  </a:lnTo>
                  <a:lnTo>
                    <a:pt x="36639" y="28839"/>
                  </a:lnTo>
                  <a:lnTo>
                    <a:pt x="30095" y="38966"/>
                  </a:lnTo>
                  <a:lnTo>
                    <a:pt x="24360" y="50187"/>
                  </a:lnTo>
                  <a:lnTo>
                    <a:pt x="19266" y="62242"/>
                  </a:lnTo>
                  <a:lnTo>
                    <a:pt x="14655" y="74911"/>
                  </a:lnTo>
                  <a:lnTo>
                    <a:pt x="10556" y="88179"/>
                  </a:lnTo>
                  <a:lnTo>
                    <a:pt x="7174" y="102225"/>
                  </a:lnTo>
                  <a:lnTo>
                    <a:pt x="4565" y="117078"/>
                  </a:lnTo>
                  <a:lnTo>
                    <a:pt x="2643" y="132477"/>
                  </a:lnTo>
                  <a:lnTo>
                    <a:pt x="1269" y="147967"/>
                  </a:lnTo>
                  <a:lnTo>
                    <a:pt x="318" y="163271"/>
                  </a:lnTo>
                  <a:lnTo>
                    <a:pt x="0" y="178142"/>
                  </a:lnTo>
                  <a:lnTo>
                    <a:pt x="843" y="192280"/>
                  </a:lnTo>
                  <a:lnTo>
                    <a:pt x="3042" y="205599"/>
                  </a:lnTo>
                  <a:lnTo>
                    <a:pt x="6486" y="218017"/>
                  </a:lnTo>
                  <a:lnTo>
                    <a:pt x="10939" y="229372"/>
                  </a:lnTo>
                  <a:lnTo>
                    <a:pt x="16162" y="239676"/>
                  </a:lnTo>
                  <a:lnTo>
                    <a:pt x="22108" y="248919"/>
                  </a:lnTo>
                  <a:lnTo>
                    <a:pt x="28923" y="256991"/>
                  </a:lnTo>
                  <a:lnTo>
                    <a:pt x="36616" y="263932"/>
                  </a:lnTo>
                  <a:lnTo>
                    <a:pt x="45069" y="269595"/>
                  </a:lnTo>
                  <a:lnTo>
                    <a:pt x="54122" y="273576"/>
                  </a:lnTo>
                  <a:lnTo>
                    <a:pt x="63619" y="275809"/>
                  </a:lnTo>
                  <a:lnTo>
                    <a:pt x="73438" y="276512"/>
                  </a:lnTo>
                  <a:lnTo>
                    <a:pt x="83483" y="276005"/>
                  </a:lnTo>
                  <a:lnTo>
                    <a:pt x="93683" y="274587"/>
                  </a:lnTo>
                  <a:lnTo>
                    <a:pt x="103989" y="272350"/>
                  </a:lnTo>
                  <a:lnTo>
                    <a:pt x="114369" y="269179"/>
                  </a:lnTo>
                  <a:lnTo>
                    <a:pt x="124793" y="265085"/>
                  </a:lnTo>
                  <a:lnTo>
                    <a:pt x="135081" y="260202"/>
                  </a:lnTo>
                  <a:lnTo>
                    <a:pt x="144917" y="254700"/>
                  </a:lnTo>
                  <a:lnTo>
                    <a:pt x="154162" y="248739"/>
                  </a:lnTo>
                  <a:lnTo>
                    <a:pt x="162845" y="242448"/>
                  </a:lnTo>
                  <a:lnTo>
                    <a:pt x="171064" y="235926"/>
                  </a:lnTo>
                  <a:lnTo>
                    <a:pt x="178918" y="229253"/>
                  </a:lnTo>
                  <a:lnTo>
                    <a:pt x="186202" y="222783"/>
                  </a:lnTo>
                  <a:lnTo>
                    <a:pt x="193117" y="216510"/>
                  </a:lnTo>
                  <a:lnTo>
                    <a:pt x="200273" y="209886"/>
                  </a:lnTo>
                  <a:lnTo>
                    <a:pt x="208823" y="2018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84683" y="4664124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86"/>
                  </a:lnTo>
                  <a:lnTo>
                    <a:pt x="0" y="66007"/>
                  </a:lnTo>
                  <a:lnTo>
                    <a:pt x="0" y="86465"/>
                  </a:lnTo>
                  <a:lnTo>
                    <a:pt x="5" y="108104"/>
                  </a:lnTo>
                  <a:lnTo>
                    <a:pt x="178" y="130122"/>
                  </a:lnTo>
                  <a:lnTo>
                    <a:pt x="826" y="151348"/>
                  </a:lnTo>
                  <a:lnTo>
                    <a:pt x="2075" y="171203"/>
                  </a:lnTo>
                  <a:lnTo>
                    <a:pt x="3727" y="189649"/>
                  </a:lnTo>
                  <a:lnTo>
                    <a:pt x="5376" y="206890"/>
                  </a:lnTo>
                  <a:lnTo>
                    <a:pt x="6778" y="223196"/>
                  </a:lnTo>
                  <a:lnTo>
                    <a:pt x="7872" y="238811"/>
                  </a:lnTo>
                  <a:lnTo>
                    <a:pt x="8679" y="253933"/>
                  </a:lnTo>
                  <a:lnTo>
                    <a:pt x="9257" y="268714"/>
                  </a:lnTo>
                  <a:lnTo>
                    <a:pt x="9663" y="283424"/>
                  </a:lnTo>
                  <a:lnTo>
                    <a:pt x="9942" y="298447"/>
                  </a:lnTo>
                  <a:lnTo>
                    <a:pt x="10133" y="313961"/>
                  </a:lnTo>
                  <a:lnTo>
                    <a:pt x="10263" y="329803"/>
                  </a:lnTo>
                  <a:lnTo>
                    <a:pt x="10350" y="345592"/>
                  </a:lnTo>
                  <a:lnTo>
                    <a:pt x="10414" y="361096"/>
                  </a:lnTo>
                  <a:lnTo>
                    <a:pt x="10626" y="376100"/>
                  </a:lnTo>
                  <a:lnTo>
                    <a:pt x="11301" y="390327"/>
                  </a:lnTo>
                  <a:lnTo>
                    <a:pt x="12568" y="403715"/>
                  </a:lnTo>
                  <a:lnTo>
                    <a:pt x="14232" y="416519"/>
                  </a:lnTo>
                  <a:lnTo>
                    <a:pt x="15888" y="429198"/>
                  </a:lnTo>
                  <a:lnTo>
                    <a:pt x="17301" y="442030"/>
                  </a:lnTo>
                  <a:lnTo>
                    <a:pt x="18570" y="455109"/>
                  </a:lnTo>
                  <a:lnTo>
                    <a:pt x="20029" y="468429"/>
                  </a:lnTo>
                  <a:lnTo>
                    <a:pt x="21857" y="481940"/>
                  </a:lnTo>
                  <a:lnTo>
                    <a:pt x="23925" y="495375"/>
                  </a:lnTo>
                  <a:lnTo>
                    <a:pt x="26077" y="509785"/>
                  </a:lnTo>
                  <a:lnTo>
                    <a:pt x="28504" y="528672"/>
                  </a:lnTo>
                  <a:lnTo>
                    <a:pt x="31586" y="5580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304969" y="4843109"/>
              <a:ext cx="242928" cy="357969"/>
            </a:xfrm>
            <a:custGeom>
              <a:avLst/>
              <a:gdLst/>
              <a:ahLst/>
              <a:cxnLst/>
              <a:rect l="0" t="0" r="0" b="0"/>
              <a:pathLst>
                <a:path w="242928" h="357969">
                  <a:moveTo>
                    <a:pt x="106057" y="0"/>
                  </a:moveTo>
                  <a:lnTo>
                    <a:pt x="100189" y="5867"/>
                  </a:lnTo>
                  <a:lnTo>
                    <a:pt x="94625" y="11431"/>
                  </a:lnTo>
                  <a:lnTo>
                    <a:pt x="88825" y="17230"/>
                  </a:lnTo>
                  <a:lnTo>
                    <a:pt x="82745" y="23311"/>
                  </a:lnTo>
                  <a:lnTo>
                    <a:pt x="76415" y="29641"/>
                  </a:lnTo>
                  <a:lnTo>
                    <a:pt x="69891" y="36174"/>
                  </a:lnTo>
                  <a:lnTo>
                    <a:pt x="63388" y="43022"/>
                  </a:lnTo>
                  <a:lnTo>
                    <a:pt x="57254" y="50453"/>
                  </a:lnTo>
                  <a:lnTo>
                    <a:pt x="51645" y="58560"/>
                  </a:lnTo>
                  <a:lnTo>
                    <a:pt x="46388" y="67122"/>
                  </a:lnTo>
                  <a:lnTo>
                    <a:pt x="41091" y="75716"/>
                  </a:lnTo>
                  <a:lnTo>
                    <a:pt x="35529" y="84092"/>
                  </a:lnTo>
                  <a:lnTo>
                    <a:pt x="29809" y="92343"/>
                  </a:lnTo>
                  <a:lnTo>
                    <a:pt x="24269" y="100796"/>
                  </a:lnTo>
                  <a:lnTo>
                    <a:pt x="19092" y="109627"/>
                  </a:lnTo>
                  <a:lnTo>
                    <a:pt x="14140" y="118693"/>
                  </a:lnTo>
                  <a:lnTo>
                    <a:pt x="9056" y="127633"/>
                  </a:lnTo>
                  <a:lnTo>
                    <a:pt x="3692" y="136233"/>
                  </a:lnTo>
                  <a:lnTo>
                    <a:pt x="0" y="144145"/>
                  </a:lnTo>
                  <a:lnTo>
                    <a:pt x="402" y="150481"/>
                  </a:lnTo>
                  <a:lnTo>
                    <a:pt x="4097" y="154873"/>
                  </a:lnTo>
                  <a:lnTo>
                    <a:pt x="10039" y="158122"/>
                  </a:lnTo>
                  <a:lnTo>
                    <a:pt x="17495" y="161118"/>
                  </a:lnTo>
                  <a:lnTo>
                    <a:pt x="25966" y="164546"/>
                  </a:lnTo>
                  <a:lnTo>
                    <a:pt x="35119" y="168684"/>
                  </a:lnTo>
                  <a:lnTo>
                    <a:pt x="44729" y="173534"/>
                  </a:lnTo>
                  <a:lnTo>
                    <a:pt x="54644" y="178982"/>
                  </a:lnTo>
                  <a:lnTo>
                    <a:pt x="64758" y="184896"/>
                  </a:lnTo>
                  <a:lnTo>
                    <a:pt x="74841" y="191318"/>
                  </a:lnTo>
                  <a:lnTo>
                    <a:pt x="84539" y="198457"/>
                  </a:lnTo>
                  <a:lnTo>
                    <a:pt x="93692" y="206370"/>
                  </a:lnTo>
                  <a:lnTo>
                    <a:pt x="102314" y="214971"/>
                  </a:lnTo>
                  <a:lnTo>
                    <a:pt x="110492" y="224123"/>
                  </a:lnTo>
                  <a:lnTo>
                    <a:pt x="118329" y="233688"/>
                  </a:lnTo>
                  <a:lnTo>
                    <a:pt x="125915" y="243551"/>
                  </a:lnTo>
                  <a:lnTo>
                    <a:pt x="133323" y="253625"/>
                  </a:lnTo>
                  <a:lnTo>
                    <a:pt x="140607" y="263841"/>
                  </a:lnTo>
                  <a:lnTo>
                    <a:pt x="147805" y="273987"/>
                  </a:lnTo>
                  <a:lnTo>
                    <a:pt x="154944" y="283728"/>
                  </a:lnTo>
                  <a:lnTo>
                    <a:pt x="162044" y="292909"/>
                  </a:lnTo>
                  <a:lnTo>
                    <a:pt x="169118" y="301549"/>
                  </a:lnTo>
                  <a:lnTo>
                    <a:pt x="176173" y="309738"/>
                  </a:lnTo>
                  <a:lnTo>
                    <a:pt x="183221" y="317578"/>
                  </a:lnTo>
                  <a:lnTo>
                    <a:pt x="190429" y="324996"/>
                  </a:lnTo>
                  <a:lnTo>
                    <a:pt x="198108" y="331760"/>
                  </a:lnTo>
                  <a:lnTo>
                    <a:pt x="206374" y="337788"/>
                  </a:lnTo>
                  <a:lnTo>
                    <a:pt x="214737" y="343005"/>
                  </a:lnTo>
                  <a:lnTo>
                    <a:pt x="223017" y="347770"/>
                  </a:lnTo>
                  <a:lnTo>
                    <a:pt x="231943" y="352500"/>
                  </a:lnTo>
                  <a:lnTo>
                    <a:pt x="242927" y="3579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448897" y="4828987"/>
              <a:ext cx="193045" cy="361563"/>
            </a:xfrm>
            <a:custGeom>
              <a:avLst/>
              <a:gdLst/>
              <a:ahLst/>
              <a:cxnLst/>
              <a:rect l="0" t="0" r="0" b="0"/>
              <a:pathLst>
                <a:path w="193045" h="361563">
                  <a:moveTo>
                    <a:pt x="109528" y="3593"/>
                  </a:moveTo>
                  <a:lnTo>
                    <a:pt x="100726" y="861"/>
                  </a:lnTo>
                  <a:lnTo>
                    <a:pt x="92379" y="0"/>
                  </a:lnTo>
                  <a:lnTo>
                    <a:pt x="83681" y="989"/>
                  </a:lnTo>
                  <a:lnTo>
                    <a:pt x="74560" y="3528"/>
                  </a:lnTo>
                  <a:lnTo>
                    <a:pt x="65065" y="7313"/>
                  </a:lnTo>
                  <a:lnTo>
                    <a:pt x="55277" y="12053"/>
                  </a:lnTo>
                  <a:lnTo>
                    <a:pt x="45436" y="17658"/>
                  </a:lnTo>
                  <a:lnTo>
                    <a:pt x="35911" y="24236"/>
                  </a:lnTo>
                  <a:lnTo>
                    <a:pt x="26887" y="31772"/>
                  </a:lnTo>
                  <a:lnTo>
                    <a:pt x="18694" y="40287"/>
                  </a:lnTo>
                  <a:lnTo>
                    <a:pt x="11869" y="49913"/>
                  </a:lnTo>
                  <a:lnTo>
                    <a:pt x="6582" y="60613"/>
                  </a:lnTo>
                  <a:lnTo>
                    <a:pt x="2846" y="72223"/>
                  </a:lnTo>
                  <a:lnTo>
                    <a:pt x="697" y="84541"/>
                  </a:lnTo>
                  <a:lnTo>
                    <a:pt x="0" y="97368"/>
                  </a:lnTo>
                  <a:lnTo>
                    <a:pt x="817" y="110064"/>
                  </a:lnTo>
                  <a:lnTo>
                    <a:pt x="3485" y="121596"/>
                  </a:lnTo>
                  <a:lnTo>
                    <a:pt x="8019" y="131485"/>
                  </a:lnTo>
                  <a:lnTo>
                    <a:pt x="14164" y="139445"/>
                  </a:lnTo>
                  <a:lnTo>
                    <a:pt x="21575" y="145124"/>
                  </a:lnTo>
                  <a:lnTo>
                    <a:pt x="29934" y="148577"/>
                  </a:lnTo>
                  <a:lnTo>
                    <a:pt x="39138" y="150304"/>
                  </a:lnTo>
                  <a:lnTo>
                    <a:pt x="49294" y="151032"/>
                  </a:lnTo>
                  <a:lnTo>
                    <a:pt x="60383" y="151274"/>
                  </a:lnTo>
                  <a:lnTo>
                    <a:pt x="72270" y="151308"/>
                  </a:lnTo>
                  <a:lnTo>
                    <a:pt x="84780" y="151266"/>
                  </a:lnTo>
                  <a:lnTo>
                    <a:pt x="97745" y="151220"/>
                  </a:lnTo>
                  <a:lnTo>
                    <a:pt x="110704" y="151683"/>
                  </a:lnTo>
                  <a:lnTo>
                    <a:pt x="122946" y="153582"/>
                  </a:lnTo>
                  <a:lnTo>
                    <a:pt x="134134" y="157308"/>
                  </a:lnTo>
                  <a:lnTo>
                    <a:pt x="144120" y="162760"/>
                  </a:lnTo>
                  <a:lnTo>
                    <a:pt x="152763" y="169632"/>
                  </a:lnTo>
                  <a:lnTo>
                    <a:pt x="160137" y="177593"/>
                  </a:lnTo>
                  <a:lnTo>
                    <a:pt x="166617" y="186513"/>
                  </a:lnTo>
                  <a:lnTo>
                    <a:pt x="172752" y="196468"/>
                  </a:lnTo>
                  <a:lnTo>
                    <a:pt x="178874" y="207415"/>
                  </a:lnTo>
                  <a:lnTo>
                    <a:pt x="184633" y="219035"/>
                  </a:lnTo>
                  <a:lnTo>
                    <a:pt x="189137" y="230834"/>
                  </a:lnTo>
                  <a:lnTo>
                    <a:pt x="191973" y="242507"/>
                  </a:lnTo>
                  <a:lnTo>
                    <a:pt x="193044" y="253785"/>
                  </a:lnTo>
                  <a:lnTo>
                    <a:pt x="192318" y="264359"/>
                  </a:lnTo>
                  <a:lnTo>
                    <a:pt x="189972" y="274137"/>
                  </a:lnTo>
                  <a:lnTo>
                    <a:pt x="186313" y="283193"/>
                  </a:lnTo>
                  <a:lnTo>
                    <a:pt x="181655" y="291671"/>
                  </a:lnTo>
                  <a:lnTo>
                    <a:pt x="176267" y="299707"/>
                  </a:lnTo>
                  <a:lnTo>
                    <a:pt x="170195" y="307259"/>
                  </a:lnTo>
                  <a:lnTo>
                    <a:pt x="163289" y="314113"/>
                  </a:lnTo>
                  <a:lnTo>
                    <a:pt x="155531" y="320206"/>
                  </a:lnTo>
                  <a:lnTo>
                    <a:pt x="147033" y="325621"/>
                  </a:lnTo>
                  <a:lnTo>
                    <a:pt x="137951" y="330492"/>
                  </a:lnTo>
                  <a:lnTo>
                    <a:pt x="128432" y="334955"/>
                  </a:lnTo>
                  <a:lnTo>
                    <a:pt x="118599" y="339123"/>
                  </a:lnTo>
                  <a:lnTo>
                    <a:pt x="108545" y="343082"/>
                  </a:lnTo>
                  <a:lnTo>
                    <a:pt x="98352" y="346893"/>
                  </a:lnTo>
                  <a:lnTo>
                    <a:pt x="88524" y="350448"/>
                  </a:lnTo>
                  <a:lnTo>
                    <a:pt x="79019" y="353835"/>
                  </a:lnTo>
                  <a:lnTo>
                    <a:pt x="69005" y="357351"/>
                  </a:lnTo>
                  <a:lnTo>
                    <a:pt x="56885" y="3615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709598" y="4944801"/>
              <a:ext cx="171361" cy="228388"/>
            </a:xfrm>
            <a:custGeom>
              <a:avLst/>
              <a:gdLst/>
              <a:ahLst/>
              <a:cxnLst/>
              <a:rect l="0" t="0" r="0" b="0"/>
              <a:pathLst>
                <a:path w="171361" h="228388">
                  <a:moveTo>
                    <a:pt x="90982" y="14121"/>
                  </a:moveTo>
                  <a:lnTo>
                    <a:pt x="82248" y="17122"/>
                  </a:lnTo>
                  <a:lnTo>
                    <a:pt x="74541" y="20545"/>
                  </a:lnTo>
                  <a:lnTo>
                    <a:pt x="67139" y="24740"/>
                  </a:lnTo>
                  <a:lnTo>
                    <a:pt x="59878" y="29640"/>
                  </a:lnTo>
                  <a:lnTo>
                    <a:pt x="52699" y="35122"/>
                  </a:lnTo>
                  <a:lnTo>
                    <a:pt x="45578" y="41057"/>
                  </a:lnTo>
                  <a:lnTo>
                    <a:pt x="38661" y="47491"/>
                  </a:lnTo>
                  <a:lnTo>
                    <a:pt x="32243" y="54638"/>
                  </a:lnTo>
                  <a:lnTo>
                    <a:pt x="26445" y="62555"/>
                  </a:lnTo>
                  <a:lnTo>
                    <a:pt x="21230" y="71159"/>
                  </a:lnTo>
                  <a:lnTo>
                    <a:pt x="16493" y="80313"/>
                  </a:lnTo>
                  <a:lnTo>
                    <a:pt x="12125" y="89883"/>
                  </a:lnTo>
                  <a:lnTo>
                    <a:pt x="8191" y="99920"/>
                  </a:lnTo>
                  <a:lnTo>
                    <a:pt x="4920" y="110643"/>
                  </a:lnTo>
                  <a:lnTo>
                    <a:pt x="2391" y="122117"/>
                  </a:lnTo>
                  <a:lnTo>
                    <a:pt x="691" y="134263"/>
                  </a:lnTo>
                  <a:lnTo>
                    <a:pt x="0" y="146948"/>
                  </a:lnTo>
                  <a:lnTo>
                    <a:pt x="319" y="160029"/>
                  </a:lnTo>
                  <a:lnTo>
                    <a:pt x="1669" y="173068"/>
                  </a:lnTo>
                  <a:lnTo>
                    <a:pt x="4171" y="185362"/>
                  </a:lnTo>
                  <a:lnTo>
                    <a:pt x="7789" y="196580"/>
                  </a:lnTo>
                  <a:lnTo>
                    <a:pt x="12675" y="206417"/>
                  </a:lnTo>
                  <a:lnTo>
                    <a:pt x="19236" y="214427"/>
                  </a:lnTo>
                  <a:lnTo>
                    <a:pt x="27536" y="220549"/>
                  </a:lnTo>
                  <a:lnTo>
                    <a:pt x="37194" y="224864"/>
                  </a:lnTo>
                  <a:lnTo>
                    <a:pt x="47586" y="227410"/>
                  </a:lnTo>
                  <a:lnTo>
                    <a:pt x="58276" y="228387"/>
                  </a:lnTo>
                  <a:lnTo>
                    <a:pt x="69045" y="228098"/>
                  </a:lnTo>
                  <a:lnTo>
                    <a:pt x="79801" y="226850"/>
                  </a:lnTo>
                  <a:lnTo>
                    <a:pt x="90510" y="224900"/>
                  </a:lnTo>
                  <a:lnTo>
                    <a:pt x="101006" y="222289"/>
                  </a:lnTo>
                  <a:lnTo>
                    <a:pt x="110987" y="218860"/>
                  </a:lnTo>
                  <a:lnTo>
                    <a:pt x="120329" y="214584"/>
                  </a:lnTo>
                  <a:lnTo>
                    <a:pt x="128909" y="209408"/>
                  </a:lnTo>
                  <a:lnTo>
                    <a:pt x="136526" y="203176"/>
                  </a:lnTo>
                  <a:lnTo>
                    <a:pt x="143169" y="195906"/>
                  </a:lnTo>
                  <a:lnTo>
                    <a:pt x="148969" y="187753"/>
                  </a:lnTo>
                  <a:lnTo>
                    <a:pt x="154108" y="178909"/>
                  </a:lnTo>
                  <a:lnTo>
                    <a:pt x="158749" y="169545"/>
                  </a:lnTo>
                  <a:lnTo>
                    <a:pt x="162867" y="159478"/>
                  </a:lnTo>
                  <a:lnTo>
                    <a:pt x="166262" y="148203"/>
                  </a:lnTo>
                  <a:lnTo>
                    <a:pt x="168876" y="135546"/>
                  </a:lnTo>
                  <a:lnTo>
                    <a:pt x="170631" y="121791"/>
                  </a:lnTo>
                  <a:lnTo>
                    <a:pt x="171360" y="107487"/>
                  </a:lnTo>
                  <a:lnTo>
                    <a:pt x="171066" y="93017"/>
                  </a:lnTo>
                  <a:lnTo>
                    <a:pt x="169733" y="78727"/>
                  </a:lnTo>
                  <a:lnTo>
                    <a:pt x="167242" y="64985"/>
                  </a:lnTo>
                  <a:lnTo>
                    <a:pt x="163637" y="51936"/>
                  </a:lnTo>
                  <a:lnTo>
                    <a:pt x="158929" y="39700"/>
                  </a:lnTo>
                  <a:lnTo>
                    <a:pt x="153019" y="28469"/>
                  </a:lnTo>
                  <a:lnTo>
                    <a:pt x="145974" y="18261"/>
                  </a:lnTo>
                  <a:lnTo>
                    <a:pt x="138143" y="9592"/>
                  </a:lnTo>
                  <a:lnTo>
                    <a:pt x="130049" y="3503"/>
                  </a:lnTo>
                  <a:lnTo>
                    <a:pt x="122020" y="342"/>
                  </a:lnTo>
                  <a:lnTo>
                    <a:pt x="114342" y="0"/>
                  </a:lnTo>
                  <a:lnTo>
                    <a:pt x="107339" y="2271"/>
                  </a:lnTo>
                  <a:lnTo>
                    <a:pt x="101113" y="6760"/>
                  </a:lnTo>
                  <a:lnTo>
                    <a:pt x="95594" y="12991"/>
                  </a:lnTo>
                  <a:lnTo>
                    <a:pt x="90645" y="20518"/>
                  </a:lnTo>
                  <a:lnTo>
                    <a:pt x="86126" y="28984"/>
                  </a:lnTo>
                  <a:lnTo>
                    <a:pt x="81919" y="38275"/>
                  </a:lnTo>
                  <a:lnTo>
                    <a:pt x="77933" y="48494"/>
                  </a:lnTo>
                  <a:lnTo>
                    <a:pt x="74104" y="59611"/>
                  </a:lnTo>
                  <a:lnTo>
                    <a:pt x="70536" y="70883"/>
                  </a:lnTo>
                  <a:lnTo>
                    <a:pt x="67140" y="82045"/>
                  </a:lnTo>
                  <a:lnTo>
                    <a:pt x="63615" y="94076"/>
                  </a:lnTo>
                  <a:lnTo>
                    <a:pt x="59396" y="1088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926922" y="4858715"/>
              <a:ext cx="210571" cy="352892"/>
            </a:xfrm>
            <a:custGeom>
              <a:avLst/>
              <a:gdLst/>
              <a:ahLst/>
              <a:cxnLst/>
              <a:rect l="0" t="0" r="0" b="0"/>
              <a:pathLst>
                <a:path w="210571" h="352892">
                  <a:moveTo>
                    <a:pt x="0" y="89679"/>
                  </a:moveTo>
                  <a:lnTo>
                    <a:pt x="67" y="101481"/>
                  </a:lnTo>
                  <a:lnTo>
                    <a:pt x="707" y="113250"/>
                  </a:lnTo>
                  <a:lnTo>
                    <a:pt x="2004" y="126135"/>
                  </a:lnTo>
                  <a:lnTo>
                    <a:pt x="3864" y="139810"/>
                  </a:lnTo>
                  <a:lnTo>
                    <a:pt x="6180" y="153490"/>
                  </a:lnTo>
                  <a:lnTo>
                    <a:pt x="8846" y="166711"/>
                  </a:lnTo>
                  <a:lnTo>
                    <a:pt x="11770" y="179509"/>
                  </a:lnTo>
                  <a:lnTo>
                    <a:pt x="14877" y="192236"/>
                  </a:lnTo>
                  <a:lnTo>
                    <a:pt x="18113" y="205123"/>
                  </a:lnTo>
                  <a:lnTo>
                    <a:pt x="21436" y="218082"/>
                  </a:lnTo>
                  <a:lnTo>
                    <a:pt x="24821" y="230796"/>
                  </a:lnTo>
                  <a:lnTo>
                    <a:pt x="28246" y="243094"/>
                  </a:lnTo>
                  <a:lnTo>
                    <a:pt x="31699" y="254965"/>
                  </a:lnTo>
                  <a:lnTo>
                    <a:pt x="35171" y="266470"/>
                  </a:lnTo>
                  <a:lnTo>
                    <a:pt x="38655" y="277694"/>
                  </a:lnTo>
                  <a:lnTo>
                    <a:pt x="42148" y="288876"/>
                  </a:lnTo>
                  <a:lnTo>
                    <a:pt x="45646" y="300384"/>
                  </a:lnTo>
                  <a:lnTo>
                    <a:pt x="49119" y="312313"/>
                  </a:lnTo>
                  <a:lnTo>
                    <a:pt x="51539" y="321902"/>
                  </a:lnTo>
                  <a:lnTo>
                    <a:pt x="51559" y="325001"/>
                  </a:lnTo>
                  <a:lnTo>
                    <a:pt x="49449" y="321643"/>
                  </a:lnTo>
                  <a:lnTo>
                    <a:pt x="45948" y="313180"/>
                  </a:lnTo>
                  <a:lnTo>
                    <a:pt x="41840" y="300546"/>
                  </a:lnTo>
                  <a:lnTo>
                    <a:pt x="37597" y="284584"/>
                  </a:lnTo>
                  <a:lnTo>
                    <a:pt x="33426" y="266255"/>
                  </a:lnTo>
                  <a:lnTo>
                    <a:pt x="29388" y="246546"/>
                  </a:lnTo>
                  <a:lnTo>
                    <a:pt x="25488" y="226121"/>
                  </a:lnTo>
                  <a:lnTo>
                    <a:pt x="21866" y="205346"/>
                  </a:lnTo>
                  <a:lnTo>
                    <a:pt x="18805" y="184407"/>
                  </a:lnTo>
                  <a:lnTo>
                    <a:pt x="16410" y="163402"/>
                  </a:lnTo>
                  <a:lnTo>
                    <a:pt x="14631" y="142703"/>
                  </a:lnTo>
                  <a:lnTo>
                    <a:pt x="13353" y="122942"/>
                  </a:lnTo>
                  <a:lnTo>
                    <a:pt x="12460" y="104387"/>
                  </a:lnTo>
                  <a:lnTo>
                    <a:pt x="12013" y="86976"/>
                  </a:lnTo>
                  <a:lnTo>
                    <a:pt x="12236" y="70507"/>
                  </a:lnTo>
                  <a:lnTo>
                    <a:pt x="13210" y="54773"/>
                  </a:lnTo>
                  <a:lnTo>
                    <a:pt x="15186" y="40068"/>
                  </a:lnTo>
                  <a:lnTo>
                    <a:pt x="18647" y="27163"/>
                  </a:lnTo>
                  <a:lnTo>
                    <a:pt x="23717" y="16347"/>
                  </a:lnTo>
                  <a:lnTo>
                    <a:pt x="30055" y="7930"/>
                  </a:lnTo>
                  <a:lnTo>
                    <a:pt x="37064" y="2475"/>
                  </a:lnTo>
                  <a:lnTo>
                    <a:pt x="44335" y="0"/>
                  </a:lnTo>
                  <a:lnTo>
                    <a:pt x="51825" y="253"/>
                  </a:lnTo>
                  <a:lnTo>
                    <a:pt x="59758" y="2990"/>
                  </a:lnTo>
                  <a:lnTo>
                    <a:pt x="68236" y="7835"/>
                  </a:lnTo>
                  <a:lnTo>
                    <a:pt x="77064" y="14658"/>
                  </a:lnTo>
                  <a:lnTo>
                    <a:pt x="85844" y="23656"/>
                  </a:lnTo>
                  <a:lnTo>
                    <a:pt x="94345" y="34735"/>
                  </a:lnTo>
                  <a:lnTo>
                    <a:pt x="102512" y="47239"/>
                  </a:lnTo>
                  <a:lnTo>
                    <a:pt x="110377" y="60163"/>
                  </a:lnTo>
                  <a:lnTo>
                    <a:pt x="117999" y="72897"/>
                  </a:lnTo>
                  <a:lnTo>
                    <a:pt x="125440" y="85547"/>
                  </a:lnTo>
                  <a:lnTo>
                    <a:pt x="132750" y="98714"/>
                  </a:lnTo>
                  <a:lnTo>
                    <a:pt x="139964" y="112712"/>
                  </a:lnTo>
                  <a:lnTo>
                    <a:pt x="146945" y="127232"/>
                  </a:lnTo>
                  <a:lnTo>
                    <a:pt x="153407" y="141534"/>
                  </a:lnTo>
                  <a:lnTo>
                    <a:pt x="159234" y="155196"/>
                  </a:lnTo>
                  <a:lnTo>
                    <a:pt x="164468" y="168132"/>
                  </a:lnTo>
                  <a:lnTo>
                    <a:pt x="169218" y="180428"/>
                  </a:lnTo>
                  <a:lnTo>
                    <a:pt x="173599" y="192228"/>
                  </a:lnTo>
                  <a:lnTo>
                    <a:pt x="177713" y="204153"/>
                  </a:lnTo>
                  <a:lnTo>
                    <a:pt x="181636" y="217231"/>
                  </a:lnTo>
                  <a:lnTo>
                    <a:pt x="185426" y="231923"/>
                  </a:lnTo>
                  <a:lnTo>
                    <a:pt x="189125" y="247862"/>
                  </a:lnTo>
                  <a:lnTo>
                    <a:pt x="192763" y="264173"/>
                  </a:lnTo>
                  <a:lnTo>
                    <a:pt x="196354" y="280276"/>
                  </a:lnTo>
                  <a:lnTo>
                    <a:pt x="199760" y="295557"/>
                  </a:lnTo>
                  <a:lnTo>
                    <a:pt x="203030" y="310811"/>
                  </a:lnTo>
                  <a:lnTo>
                    <a:pt x="206451" y="328486"/>
                  </a:lnTo>
                  <a:lnTo>
                    <a:pt x="210570" y="3528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1382507" y="231626"/>
            <a:ext cx="2723608" cy="736996"/>
            <a:chOff x="1382507" y="231626"/>
            <a:chExt cx="2723608" cy="736996"/>
          </a:xfrm>
        </p:grpSpPr>
        <p:sp>
          <p:nvSpPr>
            <p:cNvPr id="176" name="Freeform 175"/>
            <p:cNvSpPr/>
            <p:nvPr/>
          </p:nvSpPr>
          <p:spPr>
            <a:xfrm>
              <a:off x="1382507" y="231626"/>
              <a:ext cx="291525" cy="589597"/>
            </a:xfrm>
            <a:custGeom>
              <a:avLst/>
              <a:gdLst/>
              <a:ahLst/>
              <a:cxnLst/>
              <a:rect l="0" t="0" r="0" b="0"/>
              <a:pathLst>
                <a:path w="291525" h="589597">
                  <a:moveTo>
                    <a:pt x="7254" y="0"/>
                  </a:moveTo>
                  <a:lnTo>
                    <a:pt x="7254" y="11736"/>
                  </a:lnTo>
                  <a:lnTo>
                    <a:pt x="7254" y="22865"/>
                  </a:lnTo>
                  <a:lnTo>
                    <a:pt x="7254" y="34472"/>
                  </a:lnTo>
                  <a:lnTo>
                    <a:pt x="7254" y="46979"/>
                  </a:lnTo>
                  <a:lnTo>
                    <a:pt x="7254" y="60935"/>
                  </a:lnTo>
                  <a:lnTo>
                    <a:pt x="7254" y="76498"/>
                  </a:lnTo>
                  <a:lnTo>
                    <a:pt x="7254" y="93501"/>
                  </a:lnTo>
                  <a:lnTo>
                    <a:pt x="7254" y="111659"/>
                  </a:lnTo>
                  <a:lnTo>
                    <a:pt x="7254" y="130691"/>
                  </a:lnTo>
                  <a:lnTo>
                    <a:pt x="7254" y="150519"/>
                  </a:lnTo>
                  <a:lnTo>
                    <a:pt x="7254" y="171267"/>
                  </a:lnTo>
                  <a:lnTo>
                    <a:pt x="7254" y="192913"/>
                  </a:lnTo>
                  <a:lnTo>
                    <a:pt x="7254" y="214838"/>
                  </a:lnTo>
                  <a:lnTo>
                    <a:pt x="7254" y="235951"/>
                  </a:lnTo>
                  <a:lnTo>
                    <a:pt x="7259" y="255701"/>
                  </a:lnTo>
                  <a:lnTo>
                    <a:pt x="7431" y="273894"/>
                  </a:lnTo>
                  <a:lnTo>
                    <a:pt x="8080" y="290428"/>
                  </a:lnTo>
                  <a:lnTo>
                    <a:pt x="9324" y="305443"/>
                  </a:lnTo>
                  <a:lnTo>
                    <a:pt x="10804" y="319376"/>
                  </a:lnTo>
                  <a:lnTo>
                    <a:pt x="11804" y="332829"/>
                  </a:lnTo>
                  <a:lnTo>
                    <a:pt x="11958" y="346198"/>
                  </a:lnTo>
                  <a:lnTo>
                    <a:pt x="11398" y="359979"/>
                  </a:lnTo>
                  <a:lnTo>
                    <a:pt x="10558" y="374836"/>
                  </a:lnTo>
                  <a:lnTo>
                    <a:pt x="9733" y="391025"/>
                  </a:lnTo>
                  <a:lnTo>
                    <a:pt x="9045" y="408458"/>
                  </a:lnTo>
                  <a:lnTo>
                    <a:pt x="8517" y="426909"/>
                  </a:lnTo>
                  <a:lnTo>
                    <a:pt x="8125" y="446126"/>
                  </a:lnTo>
                  <a:lnTo>
                    <a:pt x="7677" y="465570"/>
                  </a:lnTo>
                  <a:lnTo>
                    <a:pt x="6837" y="484462"/>
                  </a:lnTo>
                  <a:lnTo>
                    <a:pt x="5456" y="502423"/>
                  </a:lnTo>
                  <a:lnTo>
                    <a:pt x="3713" y="519430"/>
                  </a:lnTo>
                  <a:lnTo>
                    <a:pt x="2004" y="535626"/>
                  </a:lnTo>
                  <a:lnTo>
                    <a:pt x="574" y="551163"/>
                  </a:lnTo>
                  <a:lnTo>
                    <a:pt x="0" y="565223"/>
                  </a:lnTo>
                  <a:lnTo>
                    <a:pt x="2138" y="576009"/>
                  </a:lnTo>
                  <a:lnTo>
                    <a:pt x="7700" y="582699"/>
                  </a:lnTo>
                  <a:lnTo>
                    <a:pt x="14985" y="585750"/>
                  </a:lnTo>
                  <a:lnTo>
                    <a:pt x="23203" y="586296"/>
                  </a:lnTo>
                  <a:lnTo>
                    <a:pt x="32071" y="585285"/>
                  </a:lnTo>
                  <a:lnTo>
                    <a:pt x="41421" y="583328"/>
                  </a:lnTo>
                  <a:lnTo>
                    <a:pt x="51132" y="580800"/>
                  </a:lnTo>
                  <a:lnTo>
                    <a:pt x="61265" y="578086"/>
                  </a:lnTo>
                  <a:lnTo>
                    <a:pt x="72054" y="575625"/>
                  </a:lnTo>
                  <a:lnTo>
                    <a:pt x="83573" y="573629"/>
                  </a:lnTo>
                  <a:lnTo>
                    <a:pt x="95749" y="572115"/>
                  </a:lnTo>
                  <a:lnTo>
                    <a:pt x="108454" y="571013"/>
                  </a:lnTo>
                  <a:lnTo>
                    <a:pt x="121558" y="570238"/>
                  </a:lnTo>
                  <a:lnTo>
                    <a:pt x="134952" y="569868"/>
                  </a:lnTo>
                  <a:lnTo>
                    <a:pt x="148548" y="570143"/>
                  </a:lnTo>
                  <a:lnTo>
                    <a:pt x="162292" y="571138"/>
                  </a:lnTo>
                  <a:lnTo>
                    <a:pt x="176300" y="572618"/>
                  </a:lnTo>
                  <a:lnTo>
                    <a:pt x="190850" y="574151"/>
                  </a:lnTo>
                  <a:lnTo>
                    <a:pt x="206036" y="575480"/>
                  </a:lnTo>
                  <a:lnTo>
                    <a:pt x="221435" y="576725"/>
                  </a:lnTo>
                  <a:lnTo>
                    <a:pt x="237917" y="578513"/>
                  </a:lnTo>
                  <a:lnTo>
                    <a:pt x="259166" y="582117"/>
                  </a:lnTo>
                  <a:lnTo>
                    <a:pt x="29152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705616" y="65276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5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78" y="129871"/>
                  </a:lnTo>
                  <a:lnTo>
                    <a:pt x="7873" y="144677"/>
                  </a:lnTo>
                  <a:lnTo>
                    <a:pt x="8802" y="160239"/>
                  </a:lnTo>
                  <a:lnTo>
                    <a:pt x="9640" y="180154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705616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926715" y="357968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50"/>
                  </a:lnTo>
                  <a:lnTo>
                    <a:pt x="0" y="122789"/>
                  </a:lnTo>
                  <a:lnTo>
                    <a:pt x="0" y="145150"/>
                  </a:lnTo>
                  <a:lnTo>
                    <a:pt x="4" y="168167"/>
                  </a:lnTo>
                  <a:lnTo>
                    <a:pt x="177" y="190991"/>
                  </a:lnTo>
                  <a:lnTo>
                    <a:pt x="825" y="212250"/>
                  </a:lnTo>
                  <a:lnTo>
                    <a:pt x="2074" y="231333"/>
                  </a:lnTo>
                  <a:lnTo>
                    <a:pt x="3727" y="248790"/>
                  </a:lnTo>
                  <a:lnTo>
                    <a:pt x="5375" y="265896"/>
                  </a:lnTo>
                  <a:lnTo>
                    <a:pt x="6782" y="283451"/>
                  </a:lnTo>
                  <a:lnTo>
                    <a:pt x="8048" y="301722"/>
                  </a:lnTo>
                  <a:lnTo>
                    <a:pt x="9504" y="320695"/>
                  </a:lnTo>
                  <a:lnTo>
                    <a:pt x="11331" y="340244"/>
                  </a:lnTo>
                  <a:lnTo>
                    <a:pt x="13388" y="360071"/>
                  </a:lnTo>
                  <a:lnTo>
                    <a:pt x="15316" y="379746"/>
                  </a:lnTo>
                  <a:lnTo>
                    <a:pt x="16910" y="399044"/>
                  </a:lnTo>
                  <a:lnTo>
                    <a:pt x="18133" y="417761"/>
                  </a:lnTo>
                  <a:lnTo>
                    <a:pt x="19028" y="435642"/>
                  </a:lnTo>
                  <a:lnTo>
                    <a:pt x="19670" y="452616"/>
                  </a:lnTo>
                  <a:lnTo>
                    <a:pt x="20317" y="468187"/>
                  </a:lnTo>
                  <a:lnTo>
                    <a:pt x="21574" y="482873"/>
                  </a:lnTo>
                  <a:lnTo>
                    <a:pt x="24669" y="497965"/>
                  </a:lnTo>
                  <a:lnTo>
                    <a:pt x="3158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789844" y="579067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2073" y="67"/>
                  </a:lnTo>
                  <a:lnTo>
                    <a:pt x="251584" y="707"/>
                  </a:lnTo>
                  <a:lnTo>
                    <a:pt x="241278" y="2004"/>
                  </a:lnTo>
                  <a:lnTo>
                    <a:pt x="230804" y="3863"/>
                  </a:lnTo>
                  <a:lnTo>
                    <a:pt x="219812" y="6180"/>
                  </a:lnTo>
                  <a:lnTo>
                    <a:pt x="208169" y="8846"/>
                  </a:lnTo>
                  <a:lnTo>
                    <a:pt x="195915" y="11770"/>
                  </a:lnTo>
                  <a:lnTo>
                    <a:pt x="183160" y="14877"/>
                  </a:lnTo>
                  <a:lnTo>
                    <a:pt x="170025" y="18113"/>
                  </a:lnTo>
                  <a:lnTo>
                    <a:pt x="156611" y="21436"/>
                  </a:lnTo>
                  <a:lnTo>
                    <a:pt x="143001" y="24821"/>
                  </a:lnTo>
                  <a:lnTo>
                    <a:pt x="129254" y="28242"/>
                  </a:lnTo>
                  <a:lnTo>
                    <a:pt x="115413" y="31522"/>
                  </a:lnTo>
                  <a:lnTo>
                    <a:pt x="101507" y="34345"/>
                  </a:lnTo>
                  <a:lnTo>
                    <a:pt x="87562" y="36581"/>
                  </a:lnTo>
                  <a:lnTo>
                    <a:pt x="73757" y="38421"/>
                  </a:lnTo>
                  <a:lnTo>
                    <a:pt x="60407" y="40271"/>
                  </a:lnTo>
                  <a:lnTo>
                    <a:pt x="47663" y="42365"/>
                  </a:lnTo>
                  <a:lnTo>
                    <a:pt x="35946" y="44614"/>
                  </a:lnTo>
                  <a:lnTo>
                    <a:pt x="24887" y="46907"/>
                  </a:lnTo>
                  <a:lnTo>
                    <a:pt x="13516" y="49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189927" y="368497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59"/>
                  </a:lnTo>
                  <a:lnTo>
                    <a:pt x="177" y="103742"/>
                  </a:lnTo>
                  <a:lnTo>
                    <a:pt x="826" y="120347"/>
                  </a:lnTo>
                  <a:lnTo>
                    <a:pt x="2074" y="138595"/>
                  </a:lnTo>
                  <a:lnTo>
                    <a:pt x="3727" y="158427"/>
                  </a:lnTo>
                  <a:lnTo>
                    <a:pt x="5375" y="179574"/>
                  </a:lnTo>
                  <a:lnTo>
                    <a:pt x="6778" y="201727"/>
                  </a:lnTo>
                  <a:lnTo>
                    <a:pt x="7871" y="224450"/>
                  </a:lnTo>
                  <a:lnTo>
                    <a:pt x="8679" y="247222"/>
                  </a:lnTo>
                  <a:lnTo>
                    <a:pt x="9262" y="269743"/>
                  </a:lnTo>
                  <a:lnTo>
                    <a:pt x="9839" y="291438"/>
                  </a:lnTo>
                  <a:lnTo>
                    <a:pt x="10767" y="311408"/>
                  </a:lnTo>
                  <a:lnTo>
                    <a:pt x="12207" y="329329"/>
                  </a:lnTo>
                  <a:lnTo>
                    <a:pt x="13989" y="345686"/>
                  </a:lnTo>
                  <a:lnTo>
                    <a:pt x="15725" y="361448"/>
                  </a:lnTo>
                  <a:lnTo>
                    <a:pt x="17187" y="377243"/>
                  </a:lnTo>
                  <a:lnTo>
                    <a:pt x="18319" y="393161"/>
                  </a:lnTo>
                  <a:lnTo>
                    <a:pt x="19154" y="408943"/>
                  </a:lnTo>
                  <a:lnTo>
                    <a:pt x="19750" y="424410"/>
                  </a:lnTo>
                  <a:lnTo>
                    <a:pt x="20167" y="439314"/>
                  </a:lnTo>
                  <a:lnTo>
                    <a:pt x="20501" y="454946"/>
                  </a:lnTo>
                  <a:lnTo>
                    <a:pt x="20781" y="474911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053057" y="579067"/>
              <a:ext cx="294798" cy="84229"/>
            </a:xfrm>
            <a:custGeom>
              <a:avLst/>
              <a:gdLst/>
              <a:ahLst/>
              <a:cxnLst/>
              <a:rect l="0" t="0" r="0" b="0"/>
              <a:pathLst>
                <a:path w="294798" h="84229">
                  <a:moveTo>
                    <a:pt x="294797" y="0"/>
                  </a:moveTo>
                  <a:lnTo>
                    <a:pt x="285929" y="2934"/>
                  </a:lnTo>
                  <a:lnTo>
                    <a:pt x="276942" y="5716"/>
                  </a:lnTo>
                  <a:lnTo>
                    <a:pt x="266947" y="8616"/>
                  </a:lnTo>
                  <a:lnTo>
                    <a:pt x="255966" y="11656"/>
                  </a:lnTo>
                  <a:lnTo>
                    <a:pt x="244155" y="14821"/>
                  </a:lnTo>
                  <a:lnTo>
                    <a:pt x="231701" y="18085"/>
                  </a:lnTo>
                  <a:lnTo>
                    <a:pt x="218936" y="21423"/>
                  </a:lnTo>
                  <a:lnTo>
                    <a:pt x="206303" y="24814"/>
                  </a:lnTo>
                  <a:lnTo>
                    <a:pt x="194030" y="28243"/>
                  </a:lnTo>
                  <a:lnTo>
                    <a:pt x="181995" y="31698"/>
                  </a:lnTo>
                  <a:lnTo>
                    <a:pt x="169841" y="35170"/>
                  </a:lnTo>
                  <a:lnTo>
                    <a:pt x="157369" y="38655"/>
                  </a:lnTo>
                  <a:lnTo>
                    <a:pt x="144704" y="42148"/>
                  </a:lnTo>
                  <a:lnTo>
                    <a:pt x="132193" y="45646"/>
                  </a:lnTo>
                  <a:lnTo>
                    <a:pt x="120034" y="49148"/>
                  </a:lnTo>
                  <a:lnTo>
                    <a:pt x="108258" y="52652"/>
                  </a:lnTo>
                  <a:lnTo>
                    <a:pt x="96818" y="56159"/>
                  </a:lnTo>
                  <a:lnTo>
                    <a:pt x="85637" y="59666"/>
                  </a:lnTo>
                  <a:lnTo>
                    <a:pt x="74483" y="63174"/>
                  </a:lnTo>
                  <a:lnTo>
                    <a:pt x="62995" y="66682"/>
                  </a:lnTo>
                  <a:lnTo>
                    <a:pt x="51020" y="70187"/>
                  </a:lnTo>
                  <a:lnTo>
                    <a:pt x="39168" y="73535"/>
                  </a:lnTo>
                  <a:lnTo>
                    <a:pt x="27553" y="76760"/>
                  </a:lnTo>
                  <a:lnTo>
                    <a:pt x="15154" y="801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400497" y="347440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0" y="135797"/>
                  </a:lnTo>
                  <a:lnTo>
                    <a:pt x="0" y="152726"/>
                  </a:lnTo>
                  <a:lnTo>
                    <a:pt x="0" y="170457"/>
                  </a:lnTo>
                  <a:lnTo>
                    <a:pt x="5" y="189484"/>
                  </a:lnTo>
                  <a:lnTo>
                    <a:pt x="178" y="209180"/>
                  </a:lnTo>
                  <a:lnTo>
                    <a:pt x="826" y="228117"/>
                  </a:lnTo>
                  <a:lnTo>
                    <a:pt x="2074" y="245535"/>
                  </a:lnTo>
                  <a:lnTo>
                    <a:pt x="3727" y="261823"/>
                  </a:lnTo>
                  <a:lnTo>
                    <a:pt x="5376" y="278122"/>
                  </a:lnTo>
                  <a:lnTo>
                    <a:pt x="6778" y="295125"/>
                  </a:lnTo>
                  <a:lnTo>
                    <a:pt x="7871" y="313021"/>
                  </a:lnTo>
                  <a:lnTo>
                    <a:pt x="8679" y="331740"/>
                  </a:lnTo>
                  <a:lnTo>
                    <a:pt x="9257" y="351114"/>
                  </a:lnTo>
                  <a:lnTo>
                    <a:pt x="9662" y="370653"/>
                  </a:lnTo>
                  <a:lnTo>
                    <a:pt x="9942" y="389604"/>
                  </a:lnTo>
                  <a:lnTo>
                    <a:pt x="10132" y="407596"/>
                  </a:lnTo>
                  <a:lnTo>
                    <a:pt x="10263" y="424596"/>
                  </a:lnTo>
                  <a:lnTo>
                    <a:pt x="10364" y="442701"/>
                  </a:lnTo>
                  <a:lnTo>
                    <a:pt x="10448" y="466851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461004" y="600216"/>
              <a:ext cx="213235" cy="276422"/>
            </a:xfrm>
            <a:custGeom>
              <a:avLst/>
              <a:gdLst/>
              <a:ahLst/>
              <a:cxnLst/>
              <a:rect l="0" t="0" r="0" b="0"/>
              <a:pathLst>
                <a:path w="213235" h="276422">
                  <a:moveTo>
                    <a:pt x="2664" y="157835"/>
                  </a:moveTo>
                  <a:lnTo>
                    <a:pt x="8665" y="152035"/>
                  </a:lnTo>
                  <a:lnTo>
                    <a:pt x="15510" y="147111"/>
                  </a:lnTo>
                  <a:lnTo>
                    <a:pt x="23903" y="142613"/>
                  </a:lnTo>
                  <a:lnTo>
                    <a:pt x="33703" y="138565"/>
                  </a:lnTo>
                  <a:lnTo>
                    <a:pt x="44665" y="135199"/>
                  </a:lnTo>
                  <a:lnTo>
                    <a:pt x="56522" y="132586"/>
                  </a:lnTo>
                  <a:lnTo>
                    <a:pt x="68873" y="130487"/>
                  </a:lnTo>
                  <a:lnTo>
                    <a:pt x="81221" y="128460"/>
                  </a:lnTo>
                  <a:lnTo>
                    <a:pt x="93292" y="126236"/>
                  </a:lnTo>
                  <a:lnTo>
                    <a:pt x="104851" y="123570"/>
                  </a:lnTo>
                  <a:lnTo>
                    <a:pt x="115619" y="120169"/>
                  </a:lnTo>
                  <a:lnTo>
                    <a:pt x="125530" y="115950"/>
                  </a:lnTo>
                  <a:lnTo>
                    <a:pt x="134678" y="110997"/>
                  </a:lnTo>
                  <a:lnTo>
                    <a:pt x="143217" y="105455"/>
                  </a:lnTo>
                  <a:lnTo>
                    <a:pt x="151286" y="99461"/>
                  </a:lnTo>
                  <a:lnTo>
                    <a:pt x="158520" y="92810"/>
                  </a:lnTo>
                  <a:lnTo>
                    <a:pt x="164096" y="84983"/>
                  </a:lnTo>
                  <a:lnTo>
                    <a:pt x="167690" y="75793"/>
                  </a:lnTo>
                  <a:lnTo>
                    <a:pt x="169290" y="65520"/>
                  </a:lnTo>
                  <a:lnTo>
                    <a:pt x="168925" y="54707"/>
                  </a:lnTo>
                  <a:lnTo>
                    <a:pt x="166818" y="43739"/>
                  </a:lnTo>
                  <a:lnTo>
                    <a:pt x="162980" y="33122"/>
                  </a:lnTo>
                  <a:lnTo>
                    <a:pt x="157139" y="23533"/>
                  </a:lnTo>
                  <a:lnTo>
                    <a:pt x="149324" y="15248"/>
                  </a:lnTo>
                  <a:lnTo>
                    <a:pt x="139825" y="8517"/>
                  </a:lnTo>
                  <a:lnTo>
                    <a:pt x="129008" y="3738"/>
                  </a:lnTo>
                  <a:lnTo>
                    <a:pt x="117224" y="935"/>
                  </a:lnTo>
                  <a:lnTo>
                    <a:pt x="105076" y="0"/>
                  </a:lnTo>
                  <a:lnTo>
                    <a:pt x="93388" y="876"/>
                  </a:lnTo>
                  <a:lnTo>
                    <a:pt x="82570" y="3359"/>
                  </a:lnTo>
                  <a:lnTo>
                    <a:pt x="72664" y="7464"/>
                  </a:lnTo>
                  <a:lnTo>
                    <a:pt x="63543" y="13491"/>
                  </a:lnTo>
                  <a:lnTo>
                    <a:pt x="55039" y="21435"/>
                  </a:lnTo>
                  <a:lnTo>
                    <a:pt x="47156" y="31022"/>
                  </a:lnTo>
                  <a:lnTo>
                    <a:pt x="40073" y="41898"/>
                  </a:lnTo>
                  <a:lnTo>
                    <a:pt x="33821" y="53727"/>
                  </a:lnTo>
                  <a:lnTo>
                    <a:pt x="28299" y="66075"/>
                  </a:lnTo>
                  <a:lnTo>
                    <a:pt x="23354" y="78429"/>
                  </a:lnTo>
                  <a:lnTo>
                    <a:pt x="18842" y="90517"/>
                  </a:lnTo>
                  <a:lnTo>
                    <a:pt x="14641" y="102429"/>
                  </a:lnTo>
                  <a:lnTo>
                    <a:pt x="10660" y="114500"/>
                  </a:lnTo>
                  <a:lnTo>
                    <a:pt x="6839" y="126922"/>
                  </a:lnTo>
                  <a:lnTo>
                    <a:pt x="3459" y="139724"/>
                  </a:lnTo>
                  <a:lnTo>
                    <a:pt x="1101" y="152859"/>
                  </a:lnTo>
                  <a:lnTo>
                    <a:pt x="0" y="166250"/>
                  </a:lnTo>
                  <a:lnTo>
                    <a:pt x="76" y="179667"/>
                  </a:lnTo>
                  <a:lnTo>
                    <a:pt x="1116" y="192749"/>
                  </a:lnTo>
                  <a:lnTo>
                    <a:pt x="2894" y="205324"/>
                  </a:lnTo>
                  <a:lnTo>
                    <a:pt x="5374" y="217394"/>
                  </a:lnTo>
                  <a:lnTo>
                    <a:pt x="8709" y="229039"/>
                  </a:lnTo>
                  <a:lnTo>
                    <a:pt x="12921" y="240343"/>
                  </a:lnTo>
                  <a:lnTo>
                    <a:pt x="18224" y="250901"/>
                  </a:lnTo>
                  <a:lnTo>
                    <a:pt x="25071" y="259860"/>
                  </a:lnTo>
                  <a:lnTo>
                    <a:pt x="33573" y="266880"/>
                  </a:lnTo>
                  <a:lnTo>
                    <a:pt x="43537" y="271933"/>
                  </a:lnTo>
                  <a:lnTo>
                    <a:pt x="54667" y="275040"/>
                  </a:lnTo>
                  <a:lnTo>
                    <a:pt x="66667" y="276421"/>
                  </a:lnTo>
                  <a:lnTo>
                    <a:pt x="79129" y="276249"/>
                  </a:lnTo>
                  <a:lnTo>
                    <a:pt x="91560" y="274554"/>
                  </a:lnTo>
                  <a:lnTo>
                    <a:pt x="103690" y="271495"/>
                  </a:lnTo>
                  <a:lnTo>
                    <a:pt x="115290" y="267326"/>
                  </a:lnTo>
                  <a:lnTo>
                    <a:pt x="126088" y="262311"/>
                  </a:lnTo>
                  <a:lnTo>
                    <a:pt x="136018" y="256681"/>
                  </a:lnTo>
                  <a:lnTo>
                    <a:pt x="145179" y="250614"/>
                  </a:lnTo>
                  <a:lnTo>
                    <a:pt x="153727" y="244242"/>
                  </a:lnTo>
                  <a:lnTo>
                    <a:pt x="161816" y="237660"/>
                  </a:lnTo>
                  <a:lnTo>
                    <a:pt x="169573" y="230936"/>
                  </a:lnTo>
                  <a:lnTo>
                    <a:pt x="177096" y="224115"/>
                  </a:lnTo>
                  <a:lnTo>
                    <a:pt x="184447" y="217238"/>
                  </a:lnTo>
                  <a:lnTo>
                    <a:pt x="191376" y="210630"/>
                  </a:lnTo>
                  <a:lnTo>
                    <a:pt x="198007" y="204249"/>
                  </a:lnTo>
                  <a:lnTo>
                    <a:pt x="204923" y="197537"/>
                  </a:lnTo>
                  <a:lnTo>
                    <a:pt x="213234" y="189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990495" y="379025"/>
              <a:ext cx="20656" cy="515898"/>
            </a:xfrm>
            <a:custGeom>
              <a:avLst/>
              <a:gdLst/>
              <a:ahLst/>
              <a:cxnLst/>
              <a:rect l="0" t="0" r="0" b="0"/>
              <a:pathLst>
                <a:path w="20656" h="515898">
                  <a:moveTo>
                    <a:pt x="10126" y="0"/>
                  </a:moveTo>
                  <a:lnTo>
                    <a:pt x="7260" y="8936"/>
                  </a:lnTo>
                  <a:lnTo>
                    <a:pt x="5118" y="18563"/>
                  </a:lnTo>
                  <a:lnTo>
                    <a:pt x="3515" y="29850"/>
                  </a:lnTo>
                  <a:lnTo>
                    <a:pt x="2334" y="42518"/>
                  </a:lnTo>
                  <a:lnTo>
                    <a:pt x="1485" y="55997"/>
                  </a:lnTo>
                  <a:lnTo>
                    <a:pt x="888" y="69869"/>
                  </a:lnTo>
                  <a:lnTo>
                    <a:pt x="473" y="83905"/>
                  </a:lnTo>
                  <a:lnTo>
                    <a:pt x="189" y="97996"/>
                  </a:lnTo>
                  <a:lnTo>
                    <a:pt x="0" y="112098"/>
                  </a:lnTo>
                  <a:lnTo>
                    <a:pt x="43" y="126191"/>
                  </a:lnTo>
                  <a:lnTo>
                    <a:pt x="603" y="140273"/>
                  </a:lnTo>
                  <a:lnTo>
                    <a:pt x="1792" y="154348"/>
                  </a:lnTo>
                  <a:lnTo>
                    <a:pt x="3405" y="168582"/>
                  </a:lnTo>
                  <a:lnTo>
                    <a:pt x="5027" y="183285"/>
                  </a:lnTo>
                  <a:lnTo>
                    <a:pt x="6411" y="198583"/>
                  </a:lnTo>
                  <a:lnTo>
                    <a:pt x="7493" y="214281"/>
                  </a:lnTo>
                  <a:lnTo>
                    <a:pt x="8293" y="229973"/>
                  </a:lnTo>
                  <a:lnTo>
                    <a:pt x="8866" y="245417"/>
                  </a:lnTo>
                  <a:lnTo>
                    <a:pt x="9267" y="260550"/>
                  </a:lnTo>
                  <a:lnTo>
                    <a:pt x="9544" y="275398"/>
                  </a:lnTo>
                  <a:lnTo>
                    <a:pt x="9733" y="290015"/>
                  </a:lnTo>
                  <a:lnTo>
                    <a:pt x="9862" y="304459"/>
                  </a:lnTo>
                  <a:lnTo>
                    <a:pt x="9949" y="318777"/>
                  </a:lnTo>
                  <a:lnTo>
                    <a:pt x="10012" y="333002"/>
                  </a:lnTo>
                  <a:lnTo>
                    <a:pt x="10224" y="346997"/>
                  </a:lnTo>
                  <a:lnTo>
                    <a:pt x="10899" y="360474"/>
                  </a:lnTo>
                  <a:lnTo>
                    <a:pt x="12165" y="373332"/>
                  </a:lnTo>
                  <a:lnTo>
                    <a:pt x="13829" y="386102"/>
                  </a:lnTo>
                  <a:lnTo>
                    <a:pt x="15486" y="399815"/>
                  </a:lnTo>
                  <a:lnTo>
                    <a:pt x="16893" y="414961"/>
                  </a:lnTo>
                  <a:lnTo>
                    <a:pt x="17993" y="431201"/>
                  </a:lnTo>
                  <a:lnTo>
                    <a:pt x="18923" y="449540"/>
                  </a:lnTo>
                  <a:lnTo>
                    <a:pt x="19764" y="474950"/>
                  </a:lnTo>
                  <a:lnTo>
                    <a:pt x="2065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874279" y="330744"/>
              <a:ext cx="452727" cy="545394"/>
            </a:xfrm>
            <a:custGeom>
              <a:avLst/>
              <a:gdLst/>
              <a:ahLst/>
              <a:cxnLst/>
              <a:rect l="0" t="0" r="0" b="0"/>
              <a:pathLst>
                <a:path w="452727" h="545394">
                  <a:moveTo>
                    <a:pt x="0" y="100924"/>
                  </a:moveTo>
                  <a:lnTo>
                    <a:pt x="3001" y="92190"/>
                  </a:lnTo>
                  <a:lnTo>
                    <a:pt x="6424" y="84483"/>
                  </a:lnTo>
                  <a:lnTo>
                    <a:pt x="10620" y="77081"/>
                  </a:lnTo>
                  <a:lnTo>
                    <a:pt x="15520" y="69820"/>
                  </a:lnTo>
                  <a:lnTo>
                    <a:pt x="21002" y="62641"/>
                  </a:lnTo>
                  <a:lnTo>
                    <a:pt x="26932" y="55516"/>
                  </a:lnTo>
                  <a:lnTo>
                    <a:pt x="33194" y="48425"/>
                  </a:lnTo>
                  <a:lnTo>
                    <a:pt x="39692" y="41359"/>
                  </a:lnTo>
                  <a:lnTo>
                    <a:pt x="46361" y="34312"/>
                  </a:lnTo>
                  <a:lnTo>
                    <a:pt x="53312" y="27445"/>
                  </a:lnTo>
                  <a:lnTo>
                    <a:pt x="60817" y="21060"/>
                  </a:lnTo>
                  <a:lnTo>
                    <a:pt x="68989" y="15289"/>
                  </a:lnTo>
                  <a:lnTo>
                    <a:pt x="78107" y="10262"/>
                  </a:lnTo>
                  <a:lnTo>
                    <a:pt x="88670" y="6184"/>
                  </a:lnTo>
                  <a:lnTo>
                    <a:pt x="100809" y="3076"/>
                  </a:lnTo>
                  <a:lnTo>
                    <a:pt x="114030" y="971"/>
                  </a:lnTo>
                  <a:lnTo>
                    <a:pt x="127436" y="0"/>
                  </a:lnTo>
                  <a:lnTo>
                    <a:pt x="140485" y="124"/>
                  </a:lnTo>
                  <a:lnTo>
                    <a:pt x="153006" y="1172"/>
                  </a:lnTo>
                  <a:lnTo>
                    <a:pt x="165021" y="2937"/>
                  </a:lnTo>
                  <a:lnTo>
                    <a:pt x="176618" y="5238"/>
                  </a:lnTo>
                  <a:lnTo>
                    <a:pt x="187898" y="8086"/>
                  </a:lnTo>
                  <a:lnTo>
                    <a:pt x="198946" y="11675"/>
                  </a:lnTo>
                  <a:lnTo>
                    <a:pt x="209827" y="16058"/>
                  </a:lnTo>
                  <a:lnTo>
                    <a:pt x="220424" y="21306"/>
                  </a:lnTo>
                  <a:lnTo>
                    <a:pt x="230468" y="27586"/>
                  </a:lnTo>
                  <a:lnTo>
                    <a:pt x="239848" y="34887"/>
                  </a:lnTo>
                  <a:lnTo>
                    <a:pt x="248453" y="43062"/>
                  </a:lnTo>
                  <a:lnTo>
                    <a:pt x="256086" y="51920"/>
                  </a:lnTo>
                  <a:lnTo>
                    <a:pt x="262739" y="61289"/>
                  </a:lnTo>
                  <a:lnTo>
                    <a:pt x="268545" y="71190"/>
                  </a:lnTo>
                  <a:lnTo>
                    <a:pt x="273688" y="81820"/>
                  </a:lnTo>
                  <a:lnTo>
                    <a:pt x="278327" y="93237"/>
                  </a:lnTo>
                  <a:lnTo>
                    <a:pt x="282275" y="105514"/>
                  </a:lnTo>
                  <a:lnTo>
                    <a:pt x="285022" y="118819"/>
                  </a:lnTo>
                  <a:lnTo>
                    <a:pt x="286388" y="133135"/>
                  </a:lnTo>
                  <a:lnTo>
                    <a:pt x="286491" y="147986"/>
                  </a:lnTo>
                  <a:lnTo>
                    <a:pt x="285572" y="162569"/>
                  </a:lnTo>
                  <a:lnTo>
                    <a:pt x="283880" y="176447"/>
                  </a:lnTo>
                  <a:lnTo>
                    <a:pt x="281627" y="189544"/>
                  </a:lnTo>
                  <a:lnTo>
                    <a:pt x="278977" y="201953"/>
                  </a:lnTo>
                  <a:lnTo>
                    <a:pt x="276047" y="213818"/>
                  </a:lnTo>
                  <a:lnTo>
                    <a:pt x="272759" y="225280"/>
                  </a:lnTo>
                  <a:lnTo>
                    <a:pt x="268867" y="236450"/>
                  </a:lnTo>
                  <a:lnTo>
                    <a:pt x="264279" y="247413"/>
                  </a:lnTo>
                  <a:lnTo>
                    <a:pt x="258890" y="258065"/>
                  </a:lnTo>
                  <a:lnTo>
                    <a:pt x="252516" y="268146"/>
                  </a:lnTo>
                  <a:lnTo>
                    <a:pt x="245150" y="277552"/>
                  </a:lnTo>
                  <a:lnTo>
                    <a:pt x="236933" y="286172"/>
                  </a:lnTo>
                  <a:lnTo>
                    <a:pt x="228046" y="293817"/>
                  </a:lnTo>
                  <a:lnTo>
                    <a:pt x="218658" y="300472"/>
                  </a:lnTo>
                  <a:lnTo>
                    <a:pt x="208745" y="306111"/>
                  </a:lnTo>
                  <a:lnTo>
                    <a:pt x="198105" y="310608"/>
                  </a:lnTo>
                  <a:lnTo>
                    <a:pt x="186756" y="314031"/>
                  </a:lnTo>
                  <a:lnTo>
                    <a:pt x="177192" y="317460"/>
                  </a:lnTo>
                  <a:lnTo>
                    <a:pt x="172684" y="321980"/>
                  </a:lnTo>
                  <a:lnTo>
                    <a:pt x="172396" y="327305"/>
                  </a:lnTo>
                  <a:lnTo>
                    <a:pt x="174480" y="333530"/>
                  </a:lnTo>
                  <a:lnTo>
                    <a:pt x="177666" y="340717"/>
                  </a:lnTo>
                  <a:lnTo>
                    <a:pt x="181288" y="348771"/>
                  </a:lnTo>
                  <a:lnTo>
                    <a:pt x="185042" y="357525"/>
                  </a:lnTo>
                  <a:lnTo>
                    <a:pt x="188966" y="366808"/>
                  </a:lnTo>
                  <a:lnTo>
                    <a:pt x="193326" y="376476"/>
                  </a:lnTo>
                  <a:lnTo>
                    <a:pt x="198244" y="386415"/>
                  </a:lnTo>
                  <a:lnTo>
                    <a:pt x="203691" y="396544"/>
                  </a:lnTo>
                  <a:lnTo>
                    <a:pt x="209578" y="406802"/>
                  </a:lnTo>
                  <a:lnTo>
                    <a:pt x="215799" y="417148"/>
                  </a:lnTo>
                  <a:lnTo>
                    <a:pt x="222266" y="427555"/>
                  </a:lnTo>
                  <a:lnTo>
                    <a:pt x="228906" y="438001"/>
                  </a:lnTo>
                  <a:lnTo>
                    <a:pt x="235667" y="448470"/>
                  </a:lnTo>
                  <a:lnTo>
                    <a:pt x="242512" y="458789"/>
                  </a:lnTo>
                  <a:lnTo>
                    <a:pt x="249413" y="468645"/>
                  </a:lnTo>
                  <a:lnTo>
                    <a:pt x="256358" y="477904"/>
                  </a:lnTo>
                  <a:lnTo>
                    <a:pt x="263497" y="486596"/>
                  </a:lnTo>
                  <a:lnTo>
                    <a:pt x="271129" y="494820"/>
                  </a:lnTo>
                  <a:lnTo>
                    <a:pt x="279382" y="502683"/>
                  </a:lnTo>
                  <a:lnTo>
                    <a:pt x="288384" y="510118"/>
                  </a:lnTo>
                  <a:lnTo>
                    <a:pt x="298337" y="516891"/>
                  </a:lnTo>
                  <a:lnTo>
                    <a:pt x="309254" y="522931"/>
                  </a:lnTo>
                  <a:lnTo>
                    <a:pt x="320839" y="528310"/>
                  </a:lnTo>
                  <a:lnTo>
                    <a:pt x="332608" y="533157"/>
                  </a:lnTo>
                  <a:lnTo>
                    <a:pt x="344270" y="537595"/>
                  </a:lnTo>
                  <a:lnTo>
                    <a:pt x="356050" y="541406"/>
                  </a:lnTo>
                  <a:lnTo>
                    <a:pt x="368556" y="544061"/>
                  </a:lnTo>
                  <a:lnTo>
                    <a:pt x="382066" y="545365"/>
                  </a:lnTo>
                  <a:lnTo>
                    <a:pt x="395986" y="545393"/>
                  </a:lnTo>
                  <a:lnTo>
                    <a:pt x="410495" y="544222"/>
                  </a:lnTo>
                  <a:lnTo>
                    <a:pt x="427991" y="540629"/>
                  </a:lnTo>
                  <a:lnTo>
                    <a:pt x="452726" y="532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230868" y="591860"/>
              <a:ext cx="193121" cy="221031"/>
            </a:xfrm>
            <a:custGeom>
              <a:avLst/>
              <a:gdLst/>
              <a:ahLst/>
              <a:cxnLst/>
              <a:rect l="0" t="0" r="0" b="0"/>
              <a:pathLst>
                <a:path w="193121" h="221031">
                  <a:moveTo>
                    <a:pt x="85608" y="18792"/>
                  </a:moveTo>
                  <a:lnTo>
                    <a:pt x="74007" y="18926"/>
                  </a:lnTo>
                  <a:lnTo>
                    <a:pt x="64159" y="20207"/>
                  </a:lnTo>
                  <a:lnTo>
                    <a:pt x="55153" y="22805"/>
                  </a:lnTo>
                  <a:lnTo>
                    <a:pt x="46712" y="26697"/>
                  </a:lnTo>
                  <a:lnTo>
                    <a:pt x="38685" y="31978"/>
                  </a:lnTo>
                  <a:lnTo>
                    <a:pt x="30966" y="38569"/>
                  </a:lnTo>
                  <a:lnTo>
                    <a:pt x="23634" y="46414"/>
                  </a:lnTo>
                  <a:lnTo>
                    <a:pt x="16932" y="55574"/>
                  </a:lnTo>
                  <a:lnTo>
                    <a:pt x="10950" y="65954"/>
                  </a:lnTo>
                  <a:lnTo>
                    <a:pt x="5950" y="77345"/>
                  </a:lnTo>
                  <a:lnTo>
                    <a:pt x="2422" y="89515"/>
                  </a:lnTo>
                  <a:lnTo>
                    <a:pt x="496" y="102251"/>
                  </a:lnTo>
                  <a:lnTo>
                    <a:pt x="0" y="115226"/>
                  </a:lnTo>
                  <a:lnTo>
                    <a:pt x="648" y="128010"/>
                  </a:lnTo>
                  <a:lnTo>
                    <a:pt x="2159" y="140380"/>
                  </a:lnTo>
                  <a:lnTo>
                    <a:pt x="4459" y="152143"/>
                  </a:lnTo>
                  <a:lnTo>
                    <a:pt x="7672" y="163050"/>
                  </a:lnTo>
                  <a:lnTo>
                    <a:pt x="11798" y="173050"/>
                  </a:lnTo>
                  <a:lnTo>
                    <a:pt x="16873" y="182088"/>
                  </a:lnTo>
                  <a:lnTo>
                    <a:pt x="23036" y="190020"/>
                  </a:lnTo>
                  <a:lnTo>
                    <a:pt x="30259" y="196878"/>
                  </a:lnTo>
                  <a:lnTo>
                    <a:pt x="38382" y="202824"/>
                  </a:lnTo>
                  <a:lnTo>
                    <a:pt x="47204" y="208060"/>
                  </a:lnTo>
                  <a:lnTo>
                    <a:pt x="56546" y="212763"/>
                  </a:lnTo>
                  <a:lnTo>
                    <a:pt x="66257" y="216753"/>
                  </a:lnTo>
                  <a:lnTo>
                    <a:pt x="76229" y="219529"/>
                  </a:lnTo>
                  <a:lnTo>
                    <a:pt x="86381" y="220914"/>
                  </a:lnTo>
                  <a:lnTo>
                    <a:pt x="96654" y="221030"/>
                  </a:lnTo>
                  <a:lnTo>
                    <a:pt x="107012" y="220119"/>
                  </a:lnTo>
                  <a:lnTo>
                    <a:pt x="117421" y="218424"/>
                  </a:lnTo>
                  <a:lnTo>
                    <a:pt x="127700" y="215829"/>
                  </a:lnTo>
                  <a:lnTo>
                    <a:pt x="137529" y="211885"/>
                  </a:lnTo>
                  <a:lnTo>
                    <a:pt x="146765" y="206454"/>
                  </a:lnTo>
                  <a:lnTo>
                    <a:pt x="155272" y="199690"/>
                  </a:lnTo>
                  <a:lnTo>
                    <a:pt x="162840" y="191853"/>
                  </a:lnTo>
                  <a:lnTo>
                    <a:pt x="169450" y="183211"/>
                  </a:lnTo>
                  <a:lnTo>
                    <a:pt x="175227" y="173985"/>
                  </a:lnTo>
                  <a:lnTo>
                    <a:pt x="180350" y="164346"/>
                  </a:lnTo>
                  <a:lnTo>
                    <a:pt x="184976" y="154418"/>
                  </a:lnTo>
                  <a:lnTo>
                    <a:pt x="188916" y="144125"/>
                  </a:lnTo>
                  <a:lnTo>
                    <a:pt x="191657" y="133223"/>
                  </a:lnTo>
                  <a:lnTo>
                    <a:pt x="193019" y="121626"/>
                  </a:lnTo>
                  <a:lnTo>
                    <a:pt x="193120" y="109395"/>
                  </a:lnTo>
                  <a:lnTo>
                    <a:pt x="192199" y="96653"/>
                  </a:lnTo>
                  <a:lnTo>
                    <a:pt x="190502" y="83533"/>
                  </a:lnTo>
                  <a:lnTo>
                    <a:pt x="188075" y="70469"/>
                  </a:lnTo>
                  <a:lnTo>
                    <a:pt x="184776" y="58157"/>
                  </a:lnTo>
                  <a:lnTo>
                    <a:pt x="180592" y="46917"/>
                  </a:lnTo>
                  <a:lnTo>
                    <a:pt x="175479" y="36728"/>
                  </a:lnTo>
                  <a:lnTo>
                    <a:pt x="169290" y="27415"/>
                  </a:lnTo>
                  <a:lnTo>
                    <a:pt x="162045" y="18792"/>
                  </a:lnTo>
                  <a:lnTo>
                    <a:pt x="153738" y="11169"/>
                  </a:lnTo>
                  <a:lnTo>
                    <a:pt x="144260" y="5325"/>
                  </a:lnTo>
                  <a:lnTo>
                    <a:pt x="133673" y="1551"/>
                  </a:lnTo>
                  <a:lnTo>
                    <a:pt x="122651" y="0"/>
                  </a:lnTo>
                  <a:lnTo>
                    <a:pt x="112325" y="928"/>
                  </a:lnTo>
                  <a:lnTo>
                    <a:pt x="103281" y="4209"/>
                  </a:lnTo>
                  <a:lnTo>
                    <a:pt x="95715" y="8996"/>
                  </a:lnTo>
                  <a:lnTo>
                    <a:pt x="88965" y="14380"/>
                  </a:lnTo>
                  <a:lnTo>
                    <a:pt x="82443" y="20830"/>
                  </a:lnTo>
                  <a:lnTo>
                    <a:pt x="75080" y="29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81420" y="594196"/>
              <a:ext cx="214083" cy="243397"/>
            </a:xfrm>
            <a:custGeom>
              <a:avLst/>
              <a:gdLst/>
              <a:ahLst/>
              <a:cxnLst/>
              <a:rect l="0" t="0" r="0" b="0"/>
              <a:pathLst>
                <a:path w="214083" h="243397">
                  <a:moveTo>
                    <a:pt x="140383" y="16456"/>
                  </a:moveTo>
                  <a:lnTo>
                    <a:pt x="134381" y="10723"/>
                  </a:lnTo>
                  <a:lnTo>
                    <a:pt x="127536" y="6439"/>
                  </a:lnTo>
                  <a:lnTo>
                    <a:pt x="119149" y="3237"/>
                  </a:lnTo>
                  <a:lnTo>
                    <a:pt x="109521" y="1049"/>
                  </a:lnTo>
                  <a:lnTo>
                    <a:pt x="99207" y="0"/>
                  </a:lnTo>
                  <a:lnTo>
                    <a:pt x="88603" y="63"/>
                  </a:lnTo>
                  <a:lnTo>
                    <a:pt x="78079" y="1233"/>
                  </a:lnTo>
                  <a:lnTo>
                    <a:pt x="68026" y="3609"/>
                  </a:lnTo>
                  <a:lnTo>
                    <a:pt x="58608" y="7136"/>
                  </a:lnTo>
                  <a:lnTo>
                    <a:pt x="49794" y="11791"/>
                  </a:lnTo>
                  <a:lnTo>
                    <a:pt x="41482" y="17664"/>
                  </a:lnTo>
                  <a:lnTo>
                    <a:pt x="33560" y="24694"/>
                  </a:lnTo>
                  <a:lnTo>
                    <a:pt x="26256" y="32854"/>
                  </a:lnTo>
                  <a:lnTo>
                    <a:pt x="20101" y="42234"/>
                  </a:lnTo>
                  <a:lnTo>
                    <a:pt x="15289" y="52767"/>
                  </a:lnTo>
                  <a:lnTo>
                    <a:pt x="11550" y="64264"/>
                  </a:lnTo>
                  <a:lnTo>
                    <a:pt x="8342" y="76504"/>
                  </a:lnTo>
                  <a:lnTo>
                    <a:pt x="5300" y="89293"/>
                  </a:lnTo>
                  <a:lnTo>
                    <a:pt x="2578" y="102473"/>
                  </a:lnTo>
                  <a:lnTo>
                    <a:pt x="728" y="115927"/>
                  </a:lnTo>
                  <a:lnTo>
                    <a:pt x="0" y="129565"/>
                  </a:lnTo>
                  <a:lnTo>
                    <a:pt x="343" y="143163"/>
                  </a:lnTo>
                  <a:lnTo>
                    <a:pt x="1568" y="156374"/>
                  </a:lnTo>
                  <a:lnTo>
                    <a:pt x="3474" y="169034"/>
                  </a:lnTo>
                  <a:lnTo>
                    <a:pt x="6041" y="180993"/>
                  </a:lnTo>
                  <a:lnTo>
                    <a:pt x="9436" y="192032"/>
                  </a:lnTo>
                  <a:lnTo>
                    <a:pt x="13683" y="202120"/>
                  </a:lnTo>
                  <a:lnTo>
                    <a:pt x="18840" y="211217"/>
                  </a:lnTo>
                  <a:lnTo>
                    <a:pt x="25058" y="219190"/>
                  </a:lnTo>
                  <a:lnTo>
                    <a:pt x="32322" y="226069"/>
                  </a:lnTo>
                  <a:lnTo>
                    <a:pt x="40642" y="231860"/>
                  </a:lnTo>
                  <a:lnTo>
                    <a:pt x="50129" y="236460"/>
                  </a:lnTo>
                  <a:lnTo>
                    <a:pt x="60730" y="239922"/>
                  </a:lnTo>
                  <a:lnTo>
                    <a:pt x="72101" y="242265"/>
                  </a:lnTo>
                  <a:lnTo>
                    <a:pt x="83726" y="243396"/>
                  </a:lnTo>
                  <a:lnTo>
                    <a:pt x="95279" y="243376"/>
                  </a:lnTo>
                  <a:lnTo>
                    <a:pt x="106475" y="242228"/>
                  </a:lnTo>
                  <a:lnTo>
                    <a:pt x="116994" y="239862"/>
                  </a:lnTo>
                  <a:lnTo>
                    <a:pt x="126738" y="236350"/>
                  </a:lnTo>
                  <a:lnTo>
                    <a:pt x="135942" y="232043"/>
                  </a:lnTo>
                  <a:lnTo>
                    <a:pt x="145051" y="227468"/>
                  </a:lnTo>
                  <a:lnTo>
                    <a:pt x="154330" y="222946"/>
                  </a:lnTo>
                  <a:lnTo>
                    <a:pt x="163699" y="218437"/>
                  </a:lnTo>
                  <a:lnTo>
                    <a:pt x="172844" y="213650"/>
                  </a:lnTo>
                  <a:lnTo>
                    <a:pt x="181581" y="208434"/>
                  </a:lnTo>
                  <a:lnTo>
                    <a:pt x="189594" y="202897"/>
                  </a:lnTo>
                  <a:lnTo>
                    <a:pt x="197143" y="196682"/>
                  </a:lnTo>
                  <a:lnTo>
                    <a:pt x="204890" y="188124"/>
                  </a:lnTo>
                  <a:lnTo>
                    <a:pt x="214082" y="174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769202" y="326383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32"/>
                  </a:lnTo>
                  <a:lnTo>
                    <a:pt x="0" y="136629"/>
                  </a:lnTo>
                  <a:lnTo>
                    <a:pt x="0" y="151448"/>
                  </a:lnTo>
                  <a:lnTo>
                    <a:pt x="0" y="166826"/>
                  </a:lnTo>
                  <a:lnTo>
                    <a:pt x="0" y="182580"/>
                  </a:lnTo>
                  <a:lnTo>
                    <a:pt x="0" y="198309"/>
                  </a:lnTo>
                  <a:lnTo>
                    <a:pt x="0" y="213779"/>
                  </a:lnTo>
                  <a:lnTo>
                    <a:pt x="0" y="228929"/>
                  </a:lnTo>
                  <a:lnTo>
                    <a:pt x="0" y="243788"/>
                  </a:lnTo>
                  <a:lnTo>
                    <a:pt x="0" y="258418"/>
                  </a:lnTo>
                  <a:lnTo>
                    <a:pt x="0" y="273040"/>
                  </a:lnTo>
                  <a:lnTo>
                    <a:pt x="0" y="288010"/>
                  </a:lnTo>
                  <a:lnTo>
                    <a:pt x="5" y="303485"/>
                  </a:lnTo>
                  <a:lnTo>
                    <a:pt x="177" y="319135"/>
                  </a:lnTo>
                  <a:lnTo>
                    <a:pt x="826" y="334261"/>
                  </a:lnTo>
                  <a:lnTo>
                    <a:pt x="2074" y="348522"/>
                  </a:lnTo>
                  <a:lnTo>
                    <a:pt x="3727" y="362386"/>
                  </a:lnTo>
                  <a:lnTo>
                    <a:pt x="5375" y="376908"/>
                  </a:lnTo>
                  <a:lnTo>
                    <a:pt x="6778" y="392636"/>
                  </a:lnTo>
                  <a:lnTo>
                    <a:pt x="7870" y="409304"/>
                  </a:lnTo>
                  <a:lnTo>
                    <a:pt x="8679" y="426118"/>
                  </a:lnTo>
                  <a:lnTo>
                    <a:pt x="9261" y="442571"/>
                  </a:lnTo>
                  <a:lnTo>
                    <a:pt x="9869" y="458288"/>
                  </a:lnTo>
                  <a:lnTo>
                    <a:pt x="11094" y="474627"/>
                  </a:lnTo>
                  <a:lnTo>
                    <a:pt x="14165" y="495252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812340" y="494839"/>
              <a:ext cx="293775" cy="473783"/>
            </a:xfrm>
            <a:custGeom>
              <a:avLst/>
              <a:gdLst/>
              <a:ahLst/>
              <a:cxnLst/>
              <a:rect l="0" t="0" r="0" b="0"/>
              <a:pathLst>
                <a:path w="293775" h="473783">
                  <a:moveTo>
                    <a:pt x="167432" y="0"/>
                  </a:moveTo>
                  <a:lnTo>
                    <a:pt x="161497" y="5868"/>
                  </a:lnTo>
                  <a:lnTo>
                    <a:pt x="155293" y="11432"/>
                  </a:lnTo>
                  <a:lnTo>
                    <a:pt x="148196" y="17231"/>
                  </a:lnTo>
                  <a:lnTo>
                    <a:pt x="140257" y="23312"/>
                  </a:lnTo>
                  <a:lnTo>
                    <a:pt x="131610" y="29642"/>
                  </a:lnTo>
                  <a:lnTo>
                    <a:pt x="122420" y="36170"/>
                  </a:lnTo>
                  <a:lnTo>
                    <a:pt x="112993" y="42846"/>
                  </a:lnTo>
                  <a:lnTo>
                    <a:pt x="103751" y="49628"/>
                  </a:lnTo>
                  <a:lnTo>
                    <a:pt x="94907" y="56486"/>
                  </a:lnTo>
                  <a:lnTo>
                    <a:pt x="86327" y="63395"/>
                  </a:lnTo>
                  <a:lnTo>
                    <a:pt x="77646" y="70340"/>
                  </a:lnTo>
                  <a:lnTo>
                    <a:pt x="68654" y="77310"/>
                  </a:lnTo>
                  <a:lnTo>
                    <a:pt x="59308" y="84295"/>
                  </a:lnTo>
                  <a:lnTo>
                    <a:pt x="49647" y="91292"/>
                  </a:lnTo>
                  <a:lnTo>
                    <a:pt x="39742" y="98296"/>
                  </a:lnTo>
                  <a:lnTo>
                    <a:pt x="29818" y="105305"/>
                  </a:lnTo>
                  <a:lnTo>
                    <a:pt x="20235" y="112317"/>
                  </a:lnTo>
                  <a:lnTo>
                    <a:pt x="11195" y="119347"/>
                  </a:lnTo>
                  <a:lnTo>
                    <a:pt x="3829" y="126904"/>
                  </a:lnTo>
                  <a:lnTo>
                    <a:pt x="35" y="134781"/>
                  </a:lnTo>
                  <a:lnTo>
                    <a:pt x="0" y="141928"/>
                  </a:lnTo>
                  <a:lnTo>
                    <a:pt x="2661" y="148880"/>
                  </a:lnTo>
                  <a:lnTo>
                    <a:pt x="7017" y="156247"/>
                  </a:lnTo>
                  <a:lnTo>
                    <a:pt x="12563" y="164421"/>
                  </a:lnTo>
                  <a:lnTo>
                    <a:pt x="19202" y="173701"/>
                  </a:lnTo>
                  <a:lnTo>
                    <a:pt x="26822" y="184113"/>
                  </a:lnTo>
                  <a:lnTo>
                    <a:pt x="35250" y="195502"/>
                  </a:lnTo>
                  <a:lnTo>
                    <a:pt x="44295" y="207657"/>
                  </a:lnTo>
                  <a:lnTo>
                    <a:pt x="53790" y="220373"/>
                  </a:lnTo>
                  <a:lnTo>
                    <a:pt x="63440" y="233162"/>
                  </a:lnTo>
                  <a:lnTo>
                    <a:pt x="72840" y="245287"/>
                  </a:lnTo>
                  <a:lnTo>
                    <a:pt x="81785" y="256405"/>
                  </a:lnTo>
                  <a:lnTo>
                    <a:pt x="90096" y="266683"/>
                  </a:lnTo>
                  <a:lnTo>
                    <a:pt x="97532" y="276587"/>
                  </a:lnTo>
                  <a:lnTo>
                    <a:pt x="104057" y="286434"/>
                  </a:lnTo>
                  <a:lnTo>
                    <a:pt x="109948" y="296203"/>
                  </a:lnTo>
                  <a:lnTo>
                    <a:pt x="115679" y="305623"/>
                  </a:lnTo>
                  <a:lnTo>
                    <a:pt x="121542" y="314558"/>
                  </a:lnTo>
                  <a:lnTo>
                    <a:pt x="127635" y="323016"/>
                  </a:lnTo>
                  <a:lnTo>
                    <a:pt x="133958" y="331077"/>
                  </a:lnTo>
                  <a:lnTo>
                    <a:pt x="140474" y="338832"/>
                  </a:lnTo>
                  <a:lnTo>
                    <a:pt x="147139" y="346361"/>
                  </a:lnTo>
                  <a:lnTo>
                    <a:pt x="153912" y="353730"/>
                  </a:lnTo>
                  <a:lnTo>
                    <a:pt x="160768" y="360988"/>
                  </a:lnTo>
                  <a:lnTo>
                    <a:pt x="167845" y="368168"/>
                  </a:lnTo>
                  <a:lnTo>
                    <a:pt x="175435" y="375295"/>
                  </a:lnTo>
                  <a:lnTo>
                    <a:pt x="183650" y="382388"/>
                  </a:lnTo>
                  <a:lnTo>
                    <a:pt x="192287" y="389456"/>
                  </a:lnTo>
                  <a:lnTo>
                    <a:pt x="200930" y="396507"/>
                  </a:lnTo>
                  <a:lnTo>
                    <a:pt x="209336" y="403548"/>
                  </a:lnTo>
                  <a:lnTo>
                    <a:pt x="217438" y="410582"/>
                  </a:lnTo>
                  <a:lnTo>
                    <a:pt x="225257" y="417611"/>
                  </a:lnTo>
                  <a:lnTo>
                    <a:pt x="232854" y="424636"/>
                  </a:lnTo>
                  <a:lnTo>
                    <a:pt x="240448" y="431660"/>
                  </a:lnTo>
                  <a:lnTo>
                    <a:pt x="248393" y="438682"/>
                  </a:lnTo>
                  <a:lnTo>
                    <a:pt x="256841" y="445693"/>
                  </a:lnTo>
                  <a:lnTo>
                    <a:pt x="265329" y="452392"/>
                  </a:lnTo>
                  <a:lnTo>
                    <a:pt x="273707" y="458843"/>
                  </a:lnTo>
                  <a:lnTo>
                    <a:pt x="282713" y="465613"/>
                  </a:lnTo>
                  <a:lnTo>
                    <a:pt x="29377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5731229" y="231626"/>
            <a:ext cx="985953" cy="515396"/>
            <a:chOff x="5731229" y="231626"/>
            <a:chExt cx="985953" cy="515396"/>
          </a:xfrm>
        </p:grpSpPr>
        <p:sp>
          <p:nvSpPr>
            <p:cNvPr id="192" name="Freeform 191"/>
            <p:cNvSpPr/>
            <p:nvPr/>
          </p:nvSpPr>
          <p:spPr>
            <a:xfrm>
              <a:off x="5731229" y="252031"/>
              <a:ext cx="259487" cy="459136"/>
            </a:xfrm>
            <a:custGeom>
              <a:avLst/>
              <a:gdLst/>
              <a:ahLst/>
              <a:cxnLst/>
              <a:rect l="0" t="0" r="0" b="0"/>
              <a:pathLst>
                <a:path w="259487" h="459136">
                  <a:moveTo>
                    <a:pt x="217372" y="53295"/>
                  </a:moveTo>
                  <a:lnTo>
                    <a:pt x="211504" y="47360"/>
                  </a:lnTo>
                  <a:lnTo>
                    <a:pt x="205940" y="41156"/>
                  </a:lnTo>
                  <a:lnTo>
                    <a:pt x="200136" y="34069"/>
                  </a:lnTo>
                  <a:lnTo>
                    <a:pt x="193882" y="26474"/>
                  </a:lnTo>
                  <a:lnTo>
                    <a:pt x="186904" y="19125"/>
                  </a:lnTo>
                  <a:lnTo>
                    <a:pt x="179119" y="12446"/>
                  </a:lnTo>
                  <a:lnTo>
                    <a:pt x="170444" y="6843"/>
                  </a:lnTo>
                  <a:lnTo>
                    <a:pt x="160717" y="2843"/>
                  </a:lnTo>
                  <a:lnTo>
                    <a:pt x="149955" y="573"/>
                  </a:lnTo>
                  <a:lnTo>
                    <a:pt x="138474" y="0"/>
                  </a:lnTo>
                  <a:lnTo>
                    <a:pt x="126776" y="1121"/>
                  </a:lnTo>
                  <a:lnTo>
                    <a:pt x="115175" y="3764"/>
                  </a:lnTo>
                  <a:lnTo>
                    <a:pt x="103946" y="7807"/>
                  </a:lnTo>
                  <a:lnTo>
                    <a:pt x="93406" y="13261"/>
                  </a:lnTo>
                  <a:lnTo>
                    <a:pt x="83656" y="20005"/>
                  </a:lnTo>
                  <a:lnTo>
                    <a:pt x="74787" y="27972"/>
                  </a:lnTo>
                  <a:lnTo>
                    <a:pt x="66969" y="37223"/>
                  </a:lnTo>
                  <a:lnTo>
                    <a:pt x="60184" y="47668"/>
                  </a:lnTo>
                  <a:lnTo>
                    <a:pt x="54117" y="59106"/>
                  </a:lnTo>
                  <a:lnTo>
                    <a:pt x="48266" y="71308"/>
                  </a:lnTo>
                  <a:lnTo>
                    <a:pt x="42329" y="84066"/>
                  </a:lnTo>
                  <a:lnTo>
                    <a:pt x="36356" y="97056"/>
                  </a:lnTo>
                  <a:lnTo>
                    <a:pt x="30645" y="109849"/>
                  </a:lnTo>
                  <a:lnTo>
                    <a:pt x="25357" y="122244"/>
                  </a:lnTo>
                  <a:lnTo>
                    <a:pt x="20502" y="134703"/>
                  </a:lnTo>
                  <a:lnTo>
                    <a:pt x="16015" y="148207"/>
                  </a:lnTo>
                  <a:lnTo>
                    <a:pt x="11818" y="163221"/>
                  </a:lnTo>
                  <a:lnTo>
                    <a:pt x="8000" y="179563"/>
                  </a:lnTo>
                  <a:lnTo>
                    <a:pt x="4808" y="196683"/>
                  </a:lnTo>
                  <a:lnTo>
                    <a:pt x="2331" y="214169"/>
                  </a:lnTo>
                  <a:lnTo>
                    <a:pt x="667" y="231962"/>
                  </a:lnTo>
                  <a:lnTo>
                    <a:pt x="0" y="250265"/>
                  </a:lnTo>
                  <a:lnTo>
                    <a:pt x="335" y="269161"/>
                  </a:lnTo>
                  <a:lnTo>
                    <a:pt x="1695" y="288443"/>
                  </a:lnTo>
                  <a:lnTo>
                    <a:pt x="4204" y="307701"/>
                  </a:lnTo>
                  <a:lnTo>
                    <a:pt x="7817" y="326686"/>
                  </a:lnTo>
                  <a:lnTo>
                    <a:pt x="12361" y="345012"/>
                  </a:lnTo>
                  <a:lnTo>
                    <a:pt x="17628" y="362093"/>
                  </a:lnTo>
                  <a:lnTo>
                    <a:pt x="23437" y="377723"/>
                  </a:lnTo>
                  <a:lnTo>
                    <a:pt x="29963" y="391861"/>
                  </a:lnTo>
                  <a:lnTo>
                    <a:pt x="37708" y="404454"/>
                  </a:lnTo>
                  <a:lnTo>
                    <a:pt x="46842" y="415627"/>
                  </a:lnTo>
                  <a:lnTo>
                    <a:pt x="57078" y="425473"/>
                  </a:lnTo>
                  <a:lnTo>
                    <a:pt x="67866" y="433956"/>
                  </a:lnTo>
                  <a:lnTo>
                    <a:pt x="78831" y="441182"/>
                  </a:lnTo>
                  <a:lnTo>
                    <a:pt x="89955" y="447207"/>
                  </a:lnTo>
                  <a:lnTo>
                    <a:pt x="101482" y="451964"/>
                  </a:lnTo>
                  <a:lnTo>
                    <a:pt x="113527" y="455532"/>
                  </a:lnTo>
                  <a:lnTo>
                    <a:pt x="125903" y="457945"/>
                  </a:lnTo>
                  <a:lnTo>
                    <a:pt x="138218" y="459124"/>
                  </a:lnTo>
                  <a:lnTo>
                    <a:pt x="150246" y="459135"/>
                  </a:lnTo>
                  <a:lnTo>
                    <a:pt x="161933" y="458008"/>
                  </a:lnTo>
                  <a:lnTo>
                    <a:pt x="173315" y="455657"/>
                  </a:lnTo>
                  <a:lnTo>
                    <a:pt x="184448" y="452140"/>
                  </a:lnTo>
                  <a:lnTo>
                    <a:pt x="195229" y="447321"/>
                  </a:lnTo>
                  <a:lnTo>
                    <a:pt x="205402" y="440806"/>
                  </a:lnTo>
                  <a:lnTo>
                    <a:pt x="214873" y="432540"/>
                  </a:lnTo>
                  <a:lnTo>
                    <a:pt x="223597" y="422977"/>
                  </a:lnTo>
                  <a:lnTo>
                    <a:pt x="232453" y="411751"/>
                  </a:lnTo>
                  <a:lnTo>
                    <a:pt x="243338" y="395639"/>
                  </a:lnTo>
                  <a:lnTo>
                    <a:pt x="259486" y="36915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032829" y="231626"/>
              <a:ext cx="200042" cy="484312"/>
            </a:xfrm>
            <a:custGeom>
              <a:avLst/>
              <a:gdLst/>
              <a:ahLst/>
              <a:cxnLst/>
              <a:rect l="0" t="0" r="0" b="0"/>
              <a:pathLst>
                <a:path w="200042" h="48431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85"/>
                  </a:lnTo>
                  <a:lnTo>
                    <a:pt x="3863" y="51085"/>
                  </a:lnTo>
                  <a:lnTo>
                    <a:pt x="6179" y="64222"/>
                  </a:lnTo>
                  <a:lnTo>
                    <a:pt x="8842" y="78973"/>
                  </a:lnTo>
                  <a:lnTo>
                    <a:pt x="11592" y="95465"/>
                  </a:lnTo>
                  <a:lnTo>
                    <a:pt x="14051" y="113746"/>
                  </a:lnTo>
                  <a:lnTo>
                    <a:pt x="16038" y="133622"/>
                  </a:lnTo>
                  <a:lnTo>
                    <a:pt x="17709" y="154137"/>
                  </a:lnTo>
                  <a:lnTo>
                    <a:pt x="19445" y="173748"/>
                  </a:lnTo>
                  <a:lnTo>
                    <a:pt x="21464" y="191679"/>
                  </a:lnTo>
                  <a:lnTo>
                    <a:pt x="23651" y="208341"/>
                  </a:lnTo>
                  <a:lnTo>
                    <a:pt x="25666" y="224905"/>
                  </a:lnTo>
                  <a:lnTo>
                    <a:pt x="27324" y="242088"/>
                  </a:lnTo>
                  <a:lnTo>
                    <a:pt x="28759" y="259937"/>
                  </a:lnTo>
                  <a:lnTo>
                    <a:pt x="30329" y="278094"/>
                  </a:lnTo>
                  <a:lnTo>
                    <a:pt x="32233" y="296283"/>
                  </a:lnTo>
                  <a:lnTo>
                    <a:pt x="34342" y="314381"/>
                  </a:lnTo>
                  <a:lnTo>
                    <a:pt x="36304" y="332358"/>
                  </a:lnTo>
                  <a:lnTo>
                    <a:pt x="37921" y="350219"/>
                  </a:lnTo>
                  <a:lnTo>
                    <a:pt x="39159" y="367821"/>
                  </a:lnTo>
                  <a:lnTo>
                    <a:pt x="40065" y="384879"/>
                  </a:lnTo>
                  <a:lnTo>
                    <a:pt x="40705" y="401251"/>
                  </a:lnTo>
                  <a:lnTo>
                    <a:pt x="40965" y="415801"/>
                  </a:lnTo>
                  <a:lnTo>
                    <a:pt x="40066" y="425190"/>
                  </a:lnTo>
                  <a:lnTo>
                    <a:pt x="37978" y="427481"/>
                  </a:lnTo>
                  <a:lnTo>
                    <a:pt x="36026" y="424316"/>
                  </a:lnTo>
                  <a:lnTo>
                    <a:pt x="34586" y="417305"/>
                  </a:lnTo>
                  <a:lnTo>
                    <a:pt x="33594" y="407385"/>
                  </a:lnTo>
                  <a:lnTo>
                    <a:pt x="32930" y="395262"/>
                  </a:lnTo>
                  <a:lnTo>
                    <a:pt x="32657" y="381840"/>
                  </a:lnTo>
                  <a:lnTo>
                    <a:pt x="33007" y="368195"/>
                  </a:lnTo>
                  <a:lnTo>
                    <a:pt x="34066" y="354934"/>
                  </a:lnTo>
                  <a:lnTo>
                    <a:pt x="35932" y="342245"/>
                  </a:lnTo>
                  <a:lnTo>
                    <a:pt x="38788" y="330106"/>
                  </a:lnTo>
                  <a:lnTo>
                    <a:pt x="42643" y="318428"/>
                  </a:lnTo>
                  <a:lnTo>
                    <a:pt x="47521" y="307431"/>
                  </a:lnTo>
                  <a:lnTo>
                    <a:pt x="53544" y="297636"/>
                  </a:lnTo>
                  <a:lnTo>
                    <a:pt x="60670" y="289242"/>
                  </a:lnTo>
                  <a:lnTo>
                    <a:pt x="68726" y="282621"/>
                  </a:lnTo>
                  <a:lnTo>
                    <a:pt x="77504" y="278454"/>
                  </a:lnTo>
                  <a:lnTo>
                    <a:pt x="86809" y="276877"/>
                  </a:lnTo>
                  <a:lnTo>
                    <a:pt x="96327" y="277582"/>
                  </a:lnTo>
                  <a:lnTo>
                    <a:pt x="105636" y="280098"/>
                  </a:lnTo>
                  <a:lnTo>
                    <a:pt x="114525" y="283979"/>
                  </a:lnTo>
                  <a:lnTo>
                    <a:pt x="122967" y="289174"/>
                  </a:lnTo>
                  <a:lnTo>
                    <a:pt x="131024" y="296007"/>
                  </a:lnTo>
                  <a:lnTo>
                    <a:pt x="138774" y="304527"/>
                  </a:lnTo>
                  <a:lnTo>
                    <a:pt x="146133" y="314519"/>
                  </a:lnTo>
                  <a:lnTo>
                    <a:pt x="152856" y="325674"/>
                  </a:lnTo>
                  <a:lnTo>
                    <a:pt x="158862" y="337698"/>
                  </a:lnTo>
                  <a:lnTo>
                    <a:pt x="164218" y="350348"/>
                  </a:lnTo>
                  <a:lnTo>
                    <a:pt x="169051" y="363439"/>
                  </a:lnTo>
                  <a:lnTo>
                    <a:pt x="173488" y="376830"/>
                  </a:lnTo>
                  <a:lnTo>
                    <a:pt x="177637" y="390261"/>
                  </a:lnTo>
                  <a:lnTo>
                    <a:pt x="181585" y="403359"/>
                  </a:lnTo>
                  <a:lnTo>
                    <a:pt x="185387" y="415943"/>
                  </a:lnTo>
                  <a:lnTo>
                    <a:pt x="188937" y="427949"/>
                  </a:lnTo>
                  <a:lnTo>
                    <a:pt x="192320" y="440723"/>
                  </a:lnTo>
                  <a:lnTo>
                    <a:pt x="195833" y="457620"/>
                  </a:lnTo>
                  <a:lnTo>
                    <a:pt x="200041" y="4843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266362" y="517607"/>
              <a:ext cx="240250" cy="229415"/>
            </a:xfrm>
            <a:custGeom>
              <a:avLst/>
              <a:gdLst/>
              <a:ahLst/>
              <a:cxnLst/>
              <a:rect l="0" t="0" r="0" b="0"/>
              <a:pathLst>
                <a:path w="240250" h="229415">
                  <a:moveTo>
                    <a:pt x="134964" y="103574"/>
                  </a:moveTo>
                  <a:lnTo>
                    <a:pt x="134830" y="89039"/>
                  </a:lnTo>
                  <a:lnTo>
                    <a:pt x="133550" y="76408"/>
                  </a:lnTo>
                  <a:lnTo>
                    <a:pt x="130956" y="64508"/>
                  </a:lnTo>
                  <a:lnTo>
                    <a:pt x="127236" y="53199"/>
                  </a:lnTo>
                  <a:lnTo>
                    <a:pt x="122604" y="42655"/>
                  </a:lnTo>
                  <a:lnTo>
                    <a:pt x="117267" y="32926"/>
                  </a:lnTo>
                  <a:lnTo>
                    <a:pt x="111247" y="24081"/>
                  </a:lnTo>
                  <a:lnTo>
                    <a:pt x="104384" y="16284"/>
                  </a:lnTo>
                  <a:lnTo>
                    <a:pt x="96660" y="9534"/>
                  </a:lnTo>
                  <a:lnTo>
                    <a:pt x="88187" y="4170"/>
                  </a:lnTo>
                  <a:lnTo>
                    <a:pt x="79122" y="922"/>
                  </a:lnTo>
                  <a:lnTo>
                    <a:pt x="69619" y="0"/>
                  </a:lnTo>
                  <a:lnTo>
                    <a:pt x="59968" y="1160"/>
                  </a:lnTo>
                  <a:lnTo>
                    <a:pt x="50568" y="3990"/>
                  </a:lnTo>
                  <a:lnTo>
                    <a:pt x="41624" y="8085"/>
                  </a:lnTo>
                  <a:lnTo>
                    <a:pt x="33313" y="13424"/>
                  </a:lnTo>
                  <a:lnTo>
                    <a:pt x="25878" y="20356"/>
                  </a:lnTo>
                  <a:lnTo>
                    <a:pt x="19362" y="28942"/>
                  </a:lnTo>
                  <a:lnTo>
                    <a:pt x="13817" y="38977"/>
                  </a:lnTo>
                  <a:lnTo>
                    <a:pt x="9382" y="50162"/>
                  </a:lnTo>
                  <a:lnTo>
                    <a:pt x="6026" y="62206"/>
                  </a:lnTo>
                  <a:lnTo>
                    <a:pt x="3585" y="74869"/>
                  </a:lnTo>
                  <a:lnTo>
                    <a:pt x="1855" y="87969"/>
                  </a:lnTo>
                  <a:lnTo>
                    <a:pt x="655" y="101370"/>
                  </a:lnTo>
                  <a:lnTo>
                    <a:pt x="0" y="114978"/>
                  </a:lnTo>
                  <a:lnTo>
                    <a:pt x="84" y="128727"/>
                  </a:lnTo>
                  <a:lnTo>
                    <a:pt x="959" y="142566"/>
                  </a:lnTo>
                  <a:lnTo>
                    <a:pt x="2700" y="156301"/>
                  </a:lnTo>
                  <a:lnTo>
                    <a:pt x="5472" y="169604"/>
                  </a:lnTo>
                  <a:lnTo>
                    <a:pt x="9270" y="182321"/>
                  </a:lnTo>
                  <a:lnTo>
                    <a:pt x="14108" y="194149"/>
                  </a:lnTo>
                  <a:lnTo>
                    <a:pt x="20105" y="204568"/>
                  </a:lnTo>
                  <a:lnTo>
                    <a:pt x="27213" y="213417"/>
                  </a:lnTo>
                  <a:lnTo>
                    <a:pt x="35258" y="220528"/>
                  </a:lnTo>
                  <a:lnTo>
                    <a:pt x="44027" y="225564"/>
                  </a:lnTo>
                  <a:lnTo>
                    <a:pt x="53328" y="228536"/>
                  </a:lnTo>
                  <a:lnTo>
                    <a:pt x="62843" y="229414"/>
                  </a:lnTo>
                  <a:lnTo>
                    <a:pt x="72150" y="227967"/>
                  </a:lnTo>
                  <a:lnTo>
                    <a:pt x="81032" y="224287"/>
                  </a:lnTo>
                  <a:lnTo>
                    <a:pt x="89300" y="218564"/>
                  </a:lnTo>
                  <a:lnTo>
                    <a:pt x="96708" y="210911"/>
                  </a:lnTo>
                  <a:lnTo>
                    <a:pt x="103205" y="201580"/>
                  </a:lnTo>
                  <a:lnTo>
                    <a:pt x="108738" y="190911"/>
                  </a:lnTo>
                  <a:lnTo>
                    <a:pt x="113164" y="179233"/>
                  </a:lnTo>
                  <a:lnTo>
                    <a:pt x="116514" y="166826"/>
                  </a:lnTo>
                  <a:lnTo>
                    <a:pt x="118951" y="153904"/>
                  </a:lnTo>
                  <a:lnTo>
                    <a:pt x="120679" y="140623"/>
                  </a:lnTo>
                  <a:lnTo>
                    <a:pt x="121877" y="127101"/>
                  </a:lnTo>
                  <a:lnTo>
                    <a:pt x="122532" y="113581"/>
                  </a:lnTo>
                  <a:lnTo>
                    <a:pt x="122447" y="100423"/>
                  </a:lnTo>
                  <a:lnTo>
                    <a:pt x="121595" y="87861"/>
                  </a:lnTo>
                  <a:lnTo>
                    <a:pt x="120757" y="78273"/>
                  </a:lnTo>
                  <a:lnTo>
                    <a:pt x="120972" y="74714"/>
                  </a:lnTo>
                  <a:lnTo>
                    <a:pt x="122187" y="76319"/>
                  </a:lnTo>
                  <a:lnTo>
                    <a:pt x="124137" y="81340"/>
                  </a:lnTo>
                  <a:lnTo>
                    <a:pt x="126762" y="88464"/>
                  </a:lnTo>
                  <a:lnTo>
                    <a:pt x="130209" y="96865"/>
                  </a:lnTo>
                  <a:lnTo>
                    <a:pt x="134491" y="106048"/>
                  </a:lnTo>
                  <a:lnTo>
                    <a:pt x="139334" y="115716"/>
                  </a:lnTo>
                  <a:lnTo>
                    <a:pt x="144278" y="125689"/>
                  </a:lnTo>
                  <a:lnTo>
                    <a:pt x="149052" y="135852"/>
                  </a:lnTo>
                  <a:lnTo>
                    <a:pt x="153732" y="145971"/>
                  </a:lnTo>
                  <a:lnTo>
                    <a:pt x="158634" y="155695"/>
                  </a:lnTo>
                  <a:lnTo>
                    <a:pt x="163937" y="164864"/>
                  </a:lnTo>
                  <a:lnTo>
                    <a:pt x="169821" y="173326"/>
                  </a:lnTo>
                  <a:lnTo>
                    <a:pt x="176537" y="180864"/>
                  </a:lnTo>
                  <a:lnTo>
                    <a:pt x="184129" y="187445"/>
                  </a:lnTo>
                  <a:lnTo>
                    <a:pt x="192421" y="192852"/>
                  </a:lnTo>
                  <a:lnTo>
                    <a:pt x="202126" y="197028"/>
                  </a:lnTo>
                  <a:lnTo>
                    <a:pt x="216333" y="199223"/>
                  </a:lnTo>
                  <a:lnTo>
                    <a:pt x="240249" y="19833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17140" y="484310"/>
              <a:ext cx="200042" cy="231866"/>
            </a:xfrm>
            <a:custGeom>
              <a:avLst/>
              <a:gdLst/>
              <a:ahLst/>
              <a:cxnLst/>
              <a:rect l="0" t="0" r="0" b="0"/>
              <a:pathLst>
                <a:path w="200042" h="231866">
                  <a:moveTo>
                    <a:pt x="0" y="126342"/>
                  </a:moveTo>
                  <a:lnTo>
                    <a:pt x="2934" y="138010"/>
                  </a:lnTo>
                  <a:lnTo>
                    <a:pt x="5716" y="148499"/>
                  </a:lnTo>
                  <a:lnTo>
                    <a:pt x="8615" y="158801"/>
                  </a:lnTo>
                  <a:lnTo>
                    <a:pt x="11656" y="169102"/>
                  </a:lnTo>
                  <a:lnTo>
                    <a:pt x="14820" y="179446"/>
                  </a:lnTo>
                  <a:lnTo>
                    <a:pt x="18084" y="189840"/>
                  </a:lnTo>
                  <a:lnTo>
                    <a:pt x="21422" y="200441"/>
                  </a:lnTo>
                  <a:lnTo>
                    <a:pt x="24814" y="211548"/>
                  </a:lnTo>
                  <a:lnTo>
                    <a:pt x="28208" y="223170"/>
                  </a:lnTo>
                  <a:lnTo>
                    <a:pt x="30382" y="231403"/>
                  </a:lnTo>
                  <a:lnTo>
                    <a:pt x="30162" y="231865"/>
                  </a:lnTo>
                  <a:lnTo>
                    <a:pt x="28513" y="226735"/>
                  </a:lnTo>
                  <a:lnTo>
                    <a:pt x="26117" y="218231"/>
                  </a:lnTo>
                  <a:lnTo>
                    <a:pt x="23307" y="207682"/>
                  </a:lnTo>
                  <a:lnTo>
                    <a:pt x="20410" y="195872"/>
                  </a:lnTo>
                  <a:lnTo>
                    <a:pt x="17833" y="183271"/>
                  </a:lnTo>
                  <a:lnTo>
                    <a:pt x="15766" y="170167"/>
                  </a:lnTo>
                  <a:lnTo>
                    <a:pt x="14375" y="156740"/>
                  </a:lnTo>
                  <a:lnTo>
                    <a:pt x="13890" y="143103"/>
                  </a:lnTo>
                  <a:lnTo>
                    <a:pt x="14351" y="129335"/>
                  </a:lnTo>
                  <a:lnTo>
                    <a:pt x="15965" y="115645"/>
                  </a:lnTo>
                  <a:lnTo>
                    <a:pt x="19176" y="102371"/>
                  </a:lnTo>
                  <a:lnTo>
                    <a:pt x="24078" y="89668"/>
                  </a:lnTo>
                  <a:lnTo>
                    <a:pt x="30472" y="77680"/>
                  </a:lnTo>
                  <a:lnTo>
                    <a:pt x="38051" y="66621"/>
                  </a:lnTo>
                  <a:lnTo>
                    <a:pt x="46518" y="56519"/>
                  </a:lnTo>
                  <a:lnTo>
                    <a:pt x="55624" y="47413"/>
                  </a:lnTo>
                  <a:lnTo>
                    <a:pt x="65181" y="39434"/>
                  </a:lnTo>
                  <a:lnTo>
                    <a:pt x="75055" y="32551"/>
                  </a:lnTo>
                  <a:lnTo>
                    <a:pt x="85312" y="26757"/>
                  </a:lnTo>
                  <a:lnTo>
                    <a:pt x="96189" y="22156"/>
                  </a:lnTo>
                  <a:lnTo>
                    <a:pt x="107765" y="18684"/>
                  </a:lnTo>
                  <a:lnTo>
                    <a:pt x="119812" y="15994"/>
                  </a:lnTo>
                  <a:lnTo>
                    <a:pt x="131899" y="13566"/>
                  </a:lnTo>
                  <a:lnTo>
                    <a:pt x="143761" y="11079"/>
                  </a:lnTo>
                  <a:lnTo>
                    <a:pt x="155064" y="8566"/>
                  </a:lnTo>
                  <a:lnTo>
                    <a:pt x="166537" y="6066"/>
                  </a:lnTo>
                  <a:lnTo>
                    <a:pt x="180301" y="335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6769823" y="157927"/>
            <a:ext cx="1231836" cy="694882"/>
            <a:chOff x="6769823" y="157927"/>
            <a:chExt cx="1231836" cy="694882"/>
          </a:xfrm>
        </p:grpSpPr>
        <p:sp>
          <p:nvSpPr>
            <p:cNvPr id="197" name="Freeform 196"/>
            <p:cNvSpPr/>
            <p:nvPr/>
          </p:nvSpPr>
          <p:spPr>
            <a:xfrm>
              <a:off x="6769823" y="178984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5" y="93039"/>
                  </a:lnTo>
                  <a:lnTo>
                    <a:pt x="3728" y="107348"/>
                  </a:lnTo>
                  <a:lnTo>
                    <a:pt x="5375" y="121171"/>
                  </a:lnTo>
                  <a:lnTo>
                    <a:pt x="6778" y="134835"/>
                  </a:lnTo>
                  <a:lnTo>
                    <a:pt x="7871" y="148504"/>
                  </a:lnTo>
                  <a:lnTo>
                    <a:pt x="8680" y="162234"/>
                  </a:lnTo>
                  <a:lnTo>
                    <a:pt x="9257" y="176036"/>
                  </a:lnTo>
                  <a:lnTo>
                    <a:pt x="9663" y="189902"/>
                  </a:lnTo>
                  <a:lnTo>
                    <a:pt x="9943" y="203817"/>
                  </a:lnTo>
                  <a:lnTo>
                    <a:pt x="10138" y="217775"/>
                  </a:lnTo>
                  <a:lnTo>
                    <a:pt x="10440" y="231927"/>
                  </a:lnTo>
                  <a:lnTo>
                    <a:pt x="11177" y="246573"/>
                  </a:lnTo>
                  <a:lnTo>
                    <a:pt x="12484" y="261833"/>
                  </a:lnTo>
                  <a:lnTo>
                    <a:pt x="14176" y="277505"/>
                  </a:lnTo>
                  <a:lnTo>
                    <a:pt x="15851" y="293179"/>
                  </a:lnTo>
                  <a:lnTo>
                    <a:pt x="17271" y="308612"/>
                  </a:lnTo>
                  <a:lnTo>
                    <a:pt x="18375" y="323737"/>
                  </a:lnTo>
                  <a:lnTo>
                    <a:pt x="19192" y="338579"/>
                  </a:lnTo>
                  <a:lnTo>
                    <a:pt x="19774" y="353197"/>
                  </a:lnTo>
                  <a:lnTo>
                    <a:pt x="20184" y="367811"/>
                  </a:lnTo>
                  <a:lnTo>
                    <a:pt x="20465" y="382776"/>
                  </a:lnTo>
                  <a:lnTo>
                    <a:pt x="20657" y="398267"/>
                  </a:lnTo>
                  <a:lnTo>
                    <a:pt x="20788" y="414605"/>
                  </a:lnTo>
                  <a:lnTo>
                    <a:pt x="20877" y="432324"/>
                  </a:lnTo>
                  <a:lnTo>
                    <a:pt x="20936" y="451574"/>
                  </a:lnTo>
                  <a:lnTo>
                    <a:pt x="20977" y="471875"/>
                  </a:lnTo>
                  <a:lnTo>
                    <a:pt x="21003" y="492340"/>
                  </a:lnTo>
                  <a:lnTo>
                    <a:pt x="21021" y="512431"/>
                  </a:lnTo>
                  <a:lnTo>
                    <a:pt x="21033" y="531817"/>
                  </a:lnTo>
                  <a:lnTo>
                    <a:pt x="21041" y="550215"/>
                  </a:lnTo>
                  <a:lnTo>
                    <a:pt x="21046" y="567577"/>
                  </a:lnTo>
                  <a:lnTo>
                    <a:pt x="21050" y="583822"/>
                  </a:lnTo>
                  <a:lnTo>
                    <a:pt x="21053" y="600529"/>
                  </a:lnTo>
                  <a:lnTo>
                    <a:pt x="21055" y="621405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888033" y="504714"/>
              <a:ext cx="208175" cy="289942"/>
            </a:xfrm>
            <a:custGeom>
              <a:avLst/>
              <a:gdLst/>
              <a:ahLst/>
              <a:cxnLst/>
              <a:rect l="0" t="0" r="0" b="0"/>
              <a:pathLst>
                <a:path w="208175" h="289942">
                  <a:moveTo>
                    <a:pt x="29189" y="116467"/>
                  </a:moveTo>
                  <a:lnTo>
                    <a:pt x="38125" y="113600"/>
                  </a:lnTo>
                  <a:lnTo>
                    <a:pt x="47752" y="111458"/>
                  </a:lnTo>
                  <a:lnTo>
                    <a:pt x="59035" y="109846"/>
                  </a:lnTo>
                  <a:lnTo>
                    <a:pt x="71529" y="108320"/>
                  </a:lnTo>
                  <a:lnTo>
                    <a:pt x="84360" y="106175"/>
                  </a:lnTo>
                  <a:lnTo>
                    <a:pt x="96980" y="103071"/>
                  </a:lnTo>
                  <a:lnTo>
                    <a:pt x="109190" y="99005"/>
                  </a:lnTo>
                  <a:lnTo>
                    <a:pt x="120985" y="94128"/>
                  </a:lnTo>
                  <a:lnTo>
                    <a:pt x="132421" y="88613"/>
                  </a:lnTo>
                  <a:lnTo>
                    <a:pt x="143250" y="82300"/>
                  </a:lnTo>
                  <a:lnTo>
                    <a:pt x="152931" y="74707"/>
                  </a:lnTo>
                  <a:lnTo>
                    <a:pt x="161248" y="65677"/>
                  </a:lnTo>
                  <a:lnTo>
                    <a:pt x="167816" y="55513"/>
                  </a:lnTo>
                  <a:lnTo>
                    <a:pt x="171948" y="44773"/>
                  </a:lnTo>
                  <a:lnTo>
                    <a:pt x="173491" y="33860"/>
                  </a:lnTo>
                  <a:lnTo>
                    <a:pt x="172425" y="23449"/>
                  </a:lnTo>
                  <a:lnTo>
                    <a:pt x="168602" y="14531"/>
                  </a:lnTo>
                  <a:lnTo>
                    <a:pt x="162216" y="7514"/>
                  </a:lnTo>
                  <a:lnTo>
                    <a:pt x="153712" y="2619"/>
                  </a:lnTo>
                  <a:lnTo>
                    <a:pt x="143579" y="143"/>
                  </a:lnTo>
                  <a:lnTo>
                    <a:pt x="132260" y="0"/>
                  </a:lnTo>
                  <a:lnTo>
                    <a:pt x="120428" y="1986"/>
                  </a:lnTo>
                  <a:lnTo>
                    <a:pt x="108952" y="5969"/>
                  </a:lnTo>
                  <a:lnTo>
                    <a:pt x="98273" y="11678"/>
                  </a:lnTo>
                  <a:lnTo>
                    <a:pt x="88290" y="18761"/>
                  </a:lnTo>
                  <a:lnTo>
                    <a:pt x="78585" y="26877"/>
                  </a:lnTo>
                  <a:lnTo>
                    <a:pt x="68875" y="35744"/>
                  </a:lnTo>
                  <a:lnTo>
                    <a:pt x="59369" y="45306"/>
                  </a:lnTo>
                  <a:lnTo>
                    <a:pt x="50655" y="55709"/>
                  </a:lnTo>
                  <a:lnTo>
                    <a:pt x="43009" y="66964"/>
                  </a:lnTo>
                  <a:lnTo>
                    <a:pt x="36229" y="78793"/>
                  </a:lnTo>
                  <a:lnTo>
                    <a:pt x="29835" y="90734"/>
                  </a:lnTo>
                  <a:lnTo>
                    <a:pt x="23505" y="102511"/>
                  </a:lnTo>
                  <a:lnTo>
                    <a:pt x="17423" y="114200"/>
                  </a:lnTo>
                  <a:lnTo>
                    <a:pt x="12162" y="126114"/>
                  </a:lnTo>
                  <a:lnTo>
                    <a:pt x="7994" y="138426"/>
                  </a:lnTo>
                  <a:lnTo>
                    <a:pt x="4871" y="151153"/>
                  </a:lnTo>
                  <a:lnTo>
                    <a:pt x="2619" y="164237"/>
                  </a:lnTo>
                  <a:lnTo>
                    <a:pt x="1034" y="177594"/>
                  </a:lnTo>
                  <a:lnTo>
                    <a:pt x="107" y="190988"/>
                  </a:lnTo>
                  <a:lnTo>
                    <a:pt x="0" y="204054"/>
                  </a:lnTo>
                  <a:lnTo>
                    <a:pt x="745" y="216614"/>
                  </a:lnTo>
                  <a:lnTo>
                    <a:pt x="2395" y="228504"/>
                  </a:lnTo>
                  <a:lnTo>
                    <a:pt x="5106" y="239497"/>
                  </a:lnTo>
                  <a:lnTo>
                    <a:pt x="8867" y="249553"/>
                  </a:lnTo>
                  <a:lnTo>
                    <a:pt x="13851" y="258629"/>
                  </a:lnTo>
                  <a:lnTo>
                    <a:pt x="20477" y="266587"/>
                  </a:lnTo>
                  <a:lnTo>
                    <a:pt x="28827" y="273457"/>
                  </a:lnTo>
                  <a:lnTo>
                    <a:pt x="38689" y="279241"/>
                  </a:lnTo>
                  <a:lnTo>
                    <a:pt x="49750" y="283837"/>
                  </a:lnTo>
                  <a:lnTo>
                    <a:pt x="61702" y="287291"/>
                  </a:lnTo>
                  <a:lnTo>
                    <a:pt x="74133" y="289459"/>
                  </a:lnTo>
                  <a:lnTo>
                    <a:pt x="86544" y="289941"/>
                  </a:lnTo>
                  <a:lnTo>
                    <a:pt x="98664" y="288676"/>
                  </a:lnTo>
                  <a:lnTo>
                    <a:pt x="110427" y="286047"/>
                  </a:lnTo>
                  <a:lnTo>
                    <a:pt x="121867" y="282681"/>
                  </a:lnTo>
                  <a:lnTo>
                    <a:pt x="133041" y="279010"/>
                  </a:lnTo>
                  <a:lnTo>
                    <a:pt x="143852" y="275090"/>
                  </a:lnTo>
                  <a:lnTo>
                    <a:pt x="154046" y="270707"/>
                  </a:lnTo>
                  <a:lnTo>
                    <a:pt x="163533" y="265766"/>
                  </a:lnTo>
                  <a:lnTo>
                    <a:pt x="172266" y="260415"/>
                  </a:lnTo>
                  <a:lnTo>
                    <a:pt x="181130" y="254345"/>
                  </a:lnTo>
                  <a:lnTo>
                    <a:pt x="192020" y="245906"/>
                  </a:lnTo>
                  <a:lnTo>
                    <a:pt x="208174" y="23228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117264" y="484310"/>
              <a:ext cx="213210" cy="283635"/>
            </a:xfrm>
            <a:custGeom>
              <a:avLst/>
              <a:gdLst/>
              <a:ahLst/>
              <a:cxnLst/>
              <a:rect l="0" t="0" r="0" b="0"/>
              <a:pathLst>
                <a:path w="213210" h="283635">
                  <a:moveTo>
                    <a:pt x="168456" y="0"/>
                  </a:moveTo>
                  <a:lnTo>
                    <a:pt x="153920" y="134"/>
                  </a:lnTo>
                  <a:lnTo>
                    <a:pt x="141291" y="1415"/>
                  </a:lnTo>
                  <a:lnTo>
                    <a:pt x="129385" y="4008"/>
                  </a:lnTo>
                  <a:lnTo>
                    <a:pt x="117903" y="7727"/>
                  </a:lnTo>
                  <a:lnTo>
                    <a:pt x="106712" y="12360"/>
                  </a:lnTo>
                  <a:lnTo>
                    <a:pt x="95729" y="17698"/>
                  </a:lnTo>
                  <a:lnTo>
                    <a:pt x="85059" y="23718"/>
                  </a:lnTo>
                  <a:lnTo>
                    <a:pt x="74965" y="30581"/>
                  </a:lnTo>
                  <a:lnTo>
                    <a:pt x="65545" y="38300"/>
                  </a:lnTo>
                  <a:lnTo>
                    <a:pt x="56745" y="46601"/>
                  </a:lnTo>
                  <a:lnTo>
                    <a:pt x="48448" y="55017"/>
                  </a:lnTo>
                  <a:lnTo>
                    <a:pt x="40536" y="63276"/>
                  </a:lnTo>
                  <a:lnTo>
                    <a:pt x="33069" y="71447"/>
                  </a:lnTo>
                  <a:lnTo>
                    <a:pt x="26273" y="79847"/>
                  </a:lnTo>
                  <a:lnTo>
                    <a:pt x="20237" y="88638"/>
                  </a:lnTo>
                  <a:lnTo>
                    <a:pt x="15540" y="97508"/>
                  </a:lnTo>
                  <a:lnTo>
                    <a:pt x="13280" y="105784"/>
                  </a:lnTo>
                  <a:lnTo>
                    <a:pt x="13842" y="113119"/>
                  </a:lnTo>
                  <a:lnTo>
                    <a:pt x="16985" y="119179"/>
                  </a:lnTo>
                  <a:lnTo>
                    <a:pt x="22216" y="123494"/>
                  </a:lnTo>
                  <a:lnTo>
                    <a:pt x="29033" y="125988"/>
                  </a:lnTo>
                  <a:lnTo>
                    <a:pt x="37166" y="127052"/>
                  </a:lnTo>
                  <a:lnTo>
                    <a:pt x="46586" y="127326"/>
                  </a:lnTo>
                  <a:lnTo>
                    <a:pt x="57169" y="127264"/>
                  </a:lnTo>
                  <a:lnTo>
                    <a:pt x="68543" y="127262"/>
                  </a:lnTo>
                  <a:lnTo>
                    <a:pt x="80178" y="127728"/>
                  </a:lnTo>
                  <a:lnTo>
                    <a:pt x="91744" y="128827"/>
                  </a:lnTo>
                  <a:lnTo>
                    <a:pt x="103120" y="130533"/>
                  </a:lnTo>
                  <a:lnTo>
                    <a:pt x="114293" y="132742"/>
                  </a:lnTo>
                  <a:lnTo>
                    <a:pt x="125290" y="135340"/>
                  </a:lnTo>
                  <a:lnTo>
                    <a:pt x="136151" y="138388"/>
                  </a:lnTo>
                  <a:lnTo>
                    <a:pt x="146909" y="142111"/>
                  </a:lnTo>
                  <a:lnTo>
                    <a:pt x="157591" y="146582"/>
                  </a:lnTo>
                  <a:lnTo>
                    <a:pt x="168056" y="151890"/>
                  </a:lnTo>
                  <a:lnTo>
                    <a:pt x="178009" y="158209"/>
                  </a:lnTo>
                  <a:lnTo>
                    <a:pt x="187324" y="165542"/>
                  </a:lnTo>
                  <a:lnTo>
                    <a:pt x="195715" y="173908"/>
                  </a:lnTo>
                  <a:lnTo>
                    <a:pt x="202672" y="183426"/>
                  </a:lnTo>
                  <a:lnTo>
                    <a:pt x="208044" y="194042"/>
                  </a:lnTo>
                  <a:lnTo>
                    <a:pt x="211668" y="205255"/>
                  </a:lnTo>
                  <a:lnTo>
                    <a:pt x="213209" y="216241"/>
                  </a:lnTo>
                  <a:lnTo>
                    <a:pt x="212685" y="226546"/>
                  </a:lnTo>
                  <a:lnTo>
                    <a:pt x="210232" y="235921"/>
                  </a:lnTo>
                  <a:lnTo>
                    <a:pt x="205929" y="244146"/>
                  </a:lnTo>
                  <a:lnTo>
                    <a:pt x="200000" y="251231"/>
                  </a:lnTo>
                  <a:lnTo>
                    <a:pt x="192768" y="257346"/>
                  </a:lnTo>
                  <a:lnTo>
                    <a:pt x="184552" y="262703"/>
                  </a:lnTo>
                  <a:lnTo>
                    <a:pt x="175617" y="267494"/>
                  </a:lnTo>
                  <a:lnTo>
                    <a:pt x="166010" y="271716"/>
                  </a:lnTo>
                  <a:lnTo>
                    <a:pt x="155575" y="275180"/>
                  </a:lnTo>
                  <a:lnTo>
                    <a:pt x="144296" y="277845"/>
                  </a:lnTo>
                  <a:lnTo>
                    <a:pt x="132280" y="279805"/>
                  </a:lnTo>
                  <a:lnTo>
                    <a:pt x="119682" y="281203"/>
                  </a:lnTo>
                  <a:lnTo>
                    <a:pt x="106649" y="282181"/>
                  </a:lnTo>
                  <a:lnTo>
                    <a:pt x="93304" y="282855"/>
                  </a:lnTo>
                  <a:lnTo>
                    <a:pt x="79740" y="283316"/>
                  </a:lnTo>
                  <a:lnTo>
                    <a:pt x="66036" y="283624"/>
                  </a:lnTo>
                  <a:lnTo>
                    <a:pt x="52657" y="283634"/>
                  </a:lnTo>
                  <a:lnTo>
                    <a:pt x="39024" y="282898"/>
                  </a:lnTo>
                  <a:lnTo>
                    <a:pt x="22828" y="28023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433278" y="157927"/>
              <a:ext cx="20899" cy="652768"/>
            </a:xfrm>
            <a:custGeom>
              <a:avLst/>
              <a:gdLst/>
              <a:ahLst/>
              <a:cxnLst/>
              <a:rect l="0" t="0" r="0" b="0"/>
              <a:pathLst>
                <a:path w="20899" h="652768">
                  <a:moveTo>
                    <a:pt x="20898" y="0"/>
                  </a:moveTo>
                  <a:lnTo>
                    <a:pt x="17965" y="11869"/>
                  </a:lnTo>
                  <a:lnTo>
                    <a:pt x="15183" y="24278"/>
                  </a:lnTo>
                  <a:lnTo>
                    <a:pt x="12288" y="38465"/>
                  </a:lnTo>
                  <a:lnTo>
                    <a:pt x="9420" y="54173"/>
                  </a:lnTo>
                  <a:lnTo>
                    <a:pt x="6903" y="70818"/>
                  </a:lnTo>
                  <a:lnTo>
                    <a:pt x="4892" y="87953"/>
                  </a:lnTo>
                  <a:lnTo>
                    <a:pt x="3378" y="105327"/>
                  </a:lnTo>
                  <a:lnTo>
                    <a:pt x="2284" y="122810"/>
                  </a:lnTo>
                  <a:lnTo>
                    <a:pt x="1512" y="140345"/>
                  </a:lnTo>
                  <a:lnTo>
                    <a:pt x="976" y="158066"/>
                  </a:lnTo>
                  <a:lnTo>
                    <a:pt x="607" y="176269"/>
                  </a:lnTo>
                  <a:lnTo>
                    <a:pt x="357" y="195077"/>
                  </a:lnTo>
                  <a:lnTo>
                    <a:pt x="188" y="214457"/>
                  </a:lnTo>
                  <a:lnTo>
                    <a:pt x="72" y="234306"/>
                  </a:lnTo>
                  <a:lnTo>
                    <a:pt x="0" y="254513"/>
                  </a:lnTo>
                  <a:lnTo>
                    <a:pt x="122" y="274982"/>
                  </a:lnTo>
                  <a:lnTo>
                    <a:pt x="736" y="295636"/>
                  </a:lnTo>
                  <a:lnTo>
                    <a:pt x="1962" y="316419"/>
                  </a:lnTo>
                  <a:lnTo>
                    <a:pt x="3599" y="337290"/>
                  </a:lnTo>
                  <a:lnTo>
                    <a:pt x="5236" y="358222"/>
                  </a:lnTo>
                  <a:lnTo>
                    <a:pt x="6632" y="379186"/>
                  </a:lnTo>
                  <a:lnTo>
                    <a:pt x="7721" y="399842"/>
                  </a:lnTo>
                  <a:lnTo>
                    <a:pt x="8525" y="419564"/>
                  </a:lnTo>
                  <a:lnTo>
                    <a:pt x="9106" y="438090"/>
                  </a:lnTo>
                  <a:lnTo>
                    <a:pt x="9683" y="455479"/>
                  </a:lnTo>
                  <a:lnTo>
                    <a:pt x="10611" y="471931"/>
                  </a:lnTo>
                  <a:lnTo>
                    <a:pt x="12050" y="487678"/>
                  </a:lnTo>
                  <a:lnTo>
                    <a:pt x="13832" y="503239"/>
                  </a:lnTo>
                  <a:lnTo>
                    <a:pt x="15568" y="519380"/>
                  </a:lnTo>
                  <a:lnTo>
                    <a:pt x="17029" y="536464"/>
                  </a:lnTo>
                  <a:lnTo>
                    <a:pt x="18161" y="554179"/>
                  </a:lnTo>
                  <a:lnTo>
                    <a:pt x="18995" y="571763"/>
                  </a:lnTo>
                  <a:lnTo>
                    <a:pt x="19591" y="588756"/>
                  </a:lnTo>
                  <a:lnTo>
                    <a:pt x="20008" y="604455"/>
                  </a:lnTo>
                  <a:lnTo>
                    <a:pt x="20343" y="619298"/>
                  </a:lnTo>
                  <a:lnTo>
                    <a:pt x="20622" y="634584"/>
                  </a:lnTo>
                  <a:lnTo>
                    <a:pt x="20898" y="6527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159378" y="368497"/>
              <a:ext cx="452726" cy="31586"/>
            </a:xfrm>
            <a:custGeom>
              <a:avLst/>
              <a:gdLst/>
              <a:ahLst/>
              <a:cxnLst/>
              <a:rect l="0" t="0" r="0" b="0"/>
              <a:pathLst>
                <a:path w="452726" h="31586">
                  <a:moveTo>
                    <a:pt x="452725" y="0"/>
                  </a:moveTo>
                  <a:lnTo>
                    <a:pt x="440923" y="0"/>
                  </a:lnTo>
                  <a:lnTo>
                    <a:pt x="429154" y="0"/>
                  </a:lnTo>
                  <a:lnTo>
                    <a:pt x="416254" y="4"/>
                  </a:lnTo>
                  <a:lnTo>
                    <a:pt x="402062" y="177"/>
                  </a:lnTo>
                  <a:lnTo>
                    <a:pt x="386437" y="826"/>
                  </a:lnTo>
                  <a:lnTo>
                    <a:pt x="369470" y="2074"/>
                  </a:lnTo>
                  <a:lnTo>
                    <a:pt x="351714" y="3727"/>
                  </a:lnTo>
                  <a:lnTo>
                    <a:pt x="334042" y="5375"/>
                  </a:lnTo>
                  <a:lnTo>
                    <a:pt x="316941" y="6778"/>
                  </a:lnTo>
                  <a:lnTo>
                    <a:pt x="300531" y="7871"/>
                  </a:lnTo>
                  <a:lnTo>
                    <a:pt x="284745" y="8679"/>
                  </a:lnTo>
                  <a:lnTo>
                    <a:pt x="269460" y="9257"/>
                  </a:lnTo>
                  <a:lnTo>
                    <a:pt x="254549" y="9662"/>
                  </a:lnTo>
                  <a:lnTo>
                    <a:pt x="239909" y="9941"/>
                  </a:lnTo>
                  <a:lnTo>
                    <a:pt x="225460" y="10132"/>
                  </a:lnTo>
                  <a:lnTo>
                    <a:pt x="211142" y="10262"/>
                  </a:lnTo>
                  <a:lnTo>
                    <a:pt x="196915" y="10350"/>
                  </a:lnTo>
                  <a:lnTo>
                    <a:pt x="182750" y="10409"/>
                  </a:lnTo>
                  <a:lnTo>
                    <a:pt x="168628" y="10448"/>
                  </a:lnTo>
                  <a:lnTo>
                    <a:pt x="154532" y="10475"/>
                  </a:lnTo>
                  <a:lnTo>
                    <a:pt x="140457" y="10497"/>
                  </a:lnTo>
                  <a:lnTo>
                    <a:pt x="126392" y="10682"/>
                  </a:lnTo>
                  <a:lnTo>
                    <a:pt x="112338" y="11338"/>
                  </a:lnTo>
                  <a:lnTo>
                    <a:pt x="98289" y="12597"/>
                  </a:lnTo>
                  <a:lnTo>
                    <a:pt x="84243" y="14426"/>
                  </a:lnTo>
                  <a:lnTo>
                    <a:pt x="70200" y="16725"/>
                  </a:lnTo>
                  <a:lnTo>
                    <a:pt x="56177" y="19378"/>
                  </a:lnTo>
                  <a:lnTo>
                    <a:pt x="42780" y="22135"/>
                  </a:lnTo>
                  <a:lnTo>
                    <a:pt x="29877" y="24891"/>
                  </a:lnTo>
                  <a:lnTo>
                    <a:pt x="16339" y="278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504576" y="515896"/>
              <a:ext cx="187217" cy="232723"/>
            </a:xfrm>
            <a:custGeom>
              <a:avLst/>
              <a:gdLst/>
              <a:ahLst/>
              <a:cxnLst/>
              <a:rect l="0" t="0" r="0" b="0"/>
              <a:pathLst>
                <a:path w="187217" h="232723">
                  <a:moveTo>
                    <a:pt x="128585" y="0"/>
                  </a:moveTo>
                  <a:lnTo>
                    <a:pt x="116916" y="67"/>
                  </a:lnTo>
                  <a:lnTo>
                    <a:pt x="106428" y="707"/>
                  </a:lnTo>
                  <a:lnTo>
                    <a:pt x="96131" y="2013"/>
                  </a:lnTo>
                  <a:lnTo>
                    <a:pt x="86002" y="4218"/>
                  </a:lnTo>
                  <a:lnTo>
                    <a:pt x="76306" y="7831"/>
                  </a:lnTo>
                  <a:lnTo>
                    <a:pt x="67170" y="13004"/>
                  </a:lnTo>
                  <a:lnTo>
                    <a:pt x="58567" y="19579"/>
                  </a:lnTo>
                  <a:lnTo>
                    <a:pt x="50406" y="27279"/>
                  </a:lnTo>
                  <a:lnTo>
                    <a:pt x="42586" y="35831"/>
                  </a:lnTo>
                  <a:lnTo>
                    <a:pt x="35183" y="45165"/>
                  </a:lnTo>
                  <a:lnTo>
                    <a:pt x="28430" y="55406"/>
                  </a:lnTo>
                  <a:lnTo>
                    <a:pt x="22404" y="66548"/>
                  </a:lnTo>
                  <a:lnTo>
                    <a:pt x="17035" y="78301"/>
                  </a:lnTo>
                  <a:lnTo>
                    <a:pt x="12193" y="90189"/>
                  </a:lnTo>
                  <a:lnTo>
                    <a:pt x="7760" y="101931"/>
                  </a:lnTo>
                  <a:lnTo>
                    <a:pt x="3952" y="113595"/>
                  </a:lnTo>
                  <a:lnTo>
                    <a:pt x="1298" y="125493"/>
                  </a:lnTo>
                  <a:lnTo>
                    <a:pt x="0" y="137785"/>
                  </a:lnTo>
                  <a:lnTo>
                    <a:pt x="113" y="150160"/>
                  </a:lnTo>
                  <a:lnTo>
                    <a:pt x="1708" y="161942"/>
                  </a:lnTo>
                  <a:lnTo>
                    <a:pt x="4678" y="172794"/>
                  </a:lnTo>
                  <a:lnTo>
                    <a:pt x="8942" y="182708"/>
                  </a:lnTo>
                  <a:lnTo>
                    <a:pt x="14544" y="191827"/>
                  </a:lnTo>
                  <a:lnTo>
                    <a:pt x="21385" y="200327"/>
                  </a:lnTo>
                  <a:lnTo>
                    <a:pt x="29248" y="208206"/>
                  </a:lnTo>
                  <a:lnTo>
                    <a:pt x="37896" y="215285"/>
                  </a:lnTo>
                  <a:lnTo>
                    <a:pt x="47128" y="221525"/>
                  </a:lnTo>
                  <a:lnTo>
                    <a:pt x="57106" y="226699"/>
                  </a:lnTo>
                  <a:lnTo>
                    <a:pt x="68321" y="230346"/>
                  </a:lnTo>
                  <a:lnTo>
                    <a:pt x="80929" y="232346"/>
                  </a:lnTo>
                  <a:lnTo>
                    <a:pt x="94313" y="232722"/>
                  </a:lnTo>
                  <a:lnTo>
                    <a:pt x="107302" y="231461"/>
                  </a:lnTo>
                  <a:lnTo>
                    <a:pt x="119258" y="228721"/>
                  </a:lnTo>
                  <a:lnTo>
                    <a:pt x="130062" y="224611"/>
                  </a:lnTo>
                  <a:lnTo>
                    <a:pt x="139855" y="219112"/>
                  </a:lnTo>
                  <a:lnTo>
                    <a:pt x="148841" y="212338"/>
                  </a:lnTo>
                  <a:lnTo>
                    <a:pt x="157063" y="204349"/>
                  </a:lnTo>
                  <a:lnTo>
                    <a:pt x="164381" y="195085"/>
                  </a:lnTo>
                  <a:lnTo>
                    <a:pt x="170789" y="184625"/>
                  </a:lnTo>
                  <a:lnTo>
                    <a:pt x="176248" y="173008"/>
                  </a:lnTo>
                  <a:lnTo>
                    <a:pt x="180617" y="160154"/>
                  </a:lnTo>
                  <a:lnTo>
                    <a:pt x="183921" y="146140"/>
                  </a:lnTo>
                  <a:lnTo>
                    <a:pt x="186157" y="131323"/>
                  </a:lnTo>
                  <a:lnTo>
                    <a:pt x="187216" y="116231"/>
                  </a:lnTo>
                  <a:lnTo>
                    <a:pt x="187148" y="101202"/>
                  </a:lnTo>
                  <a:lnTo>
                    <a:pt x="185966" y="86689"/>
                  </a:lnTo>
                  <a:lnTo>
                    <a:pt x="183578" y="73322"/>
                  </a:lnTo>
                  <a:lnTo>
                    <a:pt x="180042" y="61335"/>
                  </a:lnTo>
                  <a:lnTo>
                    <a:pt x="175380" y="50625"/>
                  </a:lnTo>
                  <a:lnTo>
                    <a:pt x="169502" y="40955"/>
                  </a:lnTo>
                  <a:lnTo>
                    <a:pt x="162469" y="32088"/>
                  </a:lnTo>
                  <a:lnTo>
                    <a:pt x="154306" y="24300"/>
                  </a:lnTo>
                  <a:lnTo>
                    <a:pt x="144925" y="18345"/>
                  </a:lnTo>
                  <a:lnTo>
                    <a:pt x="134404" y="14482"/>
                  </a:lnTo>
                  <a:lnTo>
                    <a:pt x="123352" y="12362"/>
                  </a:lnTo>
                  <a:lnTo>
                    <a:pt x="111628" y="11076"/>
                  </a:lnTo>
                  <a:lnTo>
                    <a:pt x="97084" y="10511"/>
                  </a:lnTo>
                  <a:lnTo>
                    <a:pt x="75942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706860" y="505041"/>
              <a:ext cx="294799" cy="347768"/>
            </a:xfrm>
            <a:custGeom>
              <a:avLst/>
              <a:gdLst/>
              <a:ahLst/>
              <a:cxnLst/>
              <a:rect l="0" t="0" r="0" b="0"/>
              <a:pathLst>
                <a:path w="294799" h="347768">
                  <a:moveTo>
                    <a:pt x="0" y="52969"/>
                  </a:moveTo>
                  <a:lnTo>
                    <a:pt x="5801" y="58903"/>
                  </a:lnTo>
                  <a:lnTo>
                    <a:pt x="10725" y="65108"/>
                  </a:lnTo>
                  <a:lnTo>
                    <a:pt x="15232" y="72208"/>
                  </a:lnTo>
                  <a:lnTo>
                    <a:pt x="19626" y="80322"/>
                  </a:lnTo>
                  <a:lnTo>
                    <a:pt x="24288" y="89616"/>
                  </a:lnTo>
                  <a:lnTo>
                    <a:pt x="29398" y="100064"/>
                  </a:lnTo>
                  <a:lnTo>
                    <a:pt x="34803" y="111489"/>
                  </a:lnTo>
                  <a:lnTo>
                    <a:pt x="40127" y="123675"/>
                  </a:lnTo>
                  <a:lnTo>
                    <a:pt x="45146" y="136424"/>
                  </a:lnTo>
                  <a:lnTo>
                    <a:pt x="49653" y="149576"/>
                  </a:lnTo>
                  <a:lnTo>
                    <a:pt x="53373" y="163010"/>
                  </a:lnTo>
                  <a:lnTo>
                    <a:pt x="56245" y="176634"/>
                  </a:lnTo>
                  <a:lnTo>
                    <a:pt x="58530" y="190223"/>
                  </a:lnTo>
                  <a:lnTo>
                    <a:pt x="60686" y="203427"/>
                  </a:lnTo>
                  <a:lnTo>
                    <a:pt x="62985" y="216088"/>
                  </a:lnTo>
                  <a:lnTo>
                    <a:pt x="65194" y="228217"/>
                  </a:lnTo>
                  <a:lnTo>
                    <a:pt x="66691" y="239902"/>
                  </a:lnTo>
                  <a:lnTo>
                    <a:pt x="67155" y="251177"/>
                  </a:lnTo>
                  <a:lnTo>
                    <a:pt x="65860" y="259675"/>
                  </a:lnTo>
                  <a:lnTo>
                    <a:pt x="62883" y="262170"/>
                  </a:lnTo>
                  <a:lnTo>
                    <a:pt x="59984" y="259318"/>
                  </a:lnTo>
                  <a:lnTo>
                    <a:pt x="57740" y="252672"/>
                  </a:lnTo>
                  <a:lnTo>
                    <a:pt x="56129" y="243330"/>
                  </a:lnTo>
                  <a:lnTo>
                    <a:pt x="55008" y="231853"/>
                  </a:lnTo>
                  <a:lnTo>
                    <a:pt x="54239" y="218675"/>
                  </a:lnTo>
                  <a:lnTo>
                    <a:pt x="53715" y="204041"/>
                  </a:lnTo>
                  <a:lnTo>
                    <a:pt x="53363" y="187988"/>
                  </a:lnTo>
                  <a:lnTo>
                    <a:pt x="53129" y="170671"/>
                  </a:lnTo>
                  <a:lnTo>
                    <a:pt x="53143" y="152818"/>
                  </a:lnTo>
                  <a:lnTo>
                    <a:pt x="53684" y="135597"/>
                  </a:lnTo>
                  <a:lnTo>
                    <a:pt x="54866" y="119605"/>
                  </a:lnTo>
                  <a:lnTo>
                    <a:pt x="56643" y="104751"/>
                  </a:lnTo>
                  <a:lnTo>
                    <a:pt x="58907" y="90546"/>
                  </a:lnTo>
                  <a:lnTo>
                    <a:pt x="61546" y="76621"/>
                  </a:lnTo>
                  <a:lnTo>
                    <a:pt x="64623" y="62945"/>
                  </a:lnTo>
                  <a:lnTo>
                    <a:pt x="68366" y="49741"/>
                  </a:lnTo>
                  <a:lnTo>
                    <a:pt x="72857" y="37122"/>
                  </a:lnTo>
                  <a:lnTo>
                    <a:pt x="78348" y="25545"/>
                  </a:lnTo>
                  <a:lnTo>
                    <a:pt x="85322" y="15833"/>
                  </a:lnTo>
                  <a:lnTo>
                    <a:pt x="93904" y="8280"/>
                  </a:lnTo>
                  <a:lnTo>
                    <a:pt x="103752" y="3024"/>
                  </a:lnTo>
                  <a:lnTo>
                    <a:pt x="114271" y="306"/>
                  </a:lnTo>
                  <a:lnTo>
                    <a:pt x="125052" y="0"/>
                  </a:lnTo>
                  <a:lnTo>
                    <a:pt x="136052" y="1878"/>
                  </a:lnTo>
                  <a:lnTo>
                    <a:pt x="147495" y="5788"/>
                  </a:lnTo>
                  <a:lnTo>
                    <a:pt x="159483" y="11458"/>
                  </a:lnTo>
                  <a:lnTo>
                    <a:pt x="171821" y="18854"/>
                  </a:lnTo>
                  <a:lnTo>
                    <a:pt x="184110" y="28245"/>
                  </a:lnTo>
                  <a:lnTo>
                    <a:pt x="196111" y="39590"/>
                  </a:lnTo>
                  <a:lnTo>
                    <a:pt x="207442" y="52275"/>
                  </a:lnTo>
                  <a:lnTo>
                    <a:pt x="217519" y="65320"/>
                  </a:lnTo>
                  <a:lnTo>
                    <a:pt x="226145" y="78136"/>
                  </a:lnTo>
                  <a:lnTo>
                    <a:pt x="233445" y="90841"/>
                  </a:lnTo>
                  <a:lnTo>
                    <a:pt x="239672" y="104044"/>
                  </a:lnTo>
                  <a:lnTo>
                    <a:pt x="245087" y="118067"/>
                  </a:lnTo>
                  <a:lnTo>
                    <a:pt x="249913" y="132604"/>
                  </a:lnTo>
                  <a:lnTo>
                    <a:pt x="254324" y="146917"/>
                  </a:lnTo>
                  <a:lnTo>
                    <a:pt x="258446" y="160594"/>
                  </a:lnTo>
                  <a:lnTo>
                    <a:pt x="262369" y="173882"/>
                  </a:lnTo>
                  <a:lnTo>
                    <a:pt x="266157" y="187477"/>
                  </a:lnTo>
                  <a:lnTo>
                    <a:pt x="269853" y="201772"/>
                  </a:lnTo>
                  <a:lnTo>
                    <a:pt x="273488" y="216831"/>
                  </a:lnTo>
                  <a:lnTo>
                    <a:pt x="277082" y="232558"/>
                  </a:lnTo>
                  <a:lnTo>
                    <a:pt x="280643" y="248803"/>
                  </a:lnTo>
                  <a:lnTo>
                    <a:pt x="284028" y="265249"/>
                  </a:lnTo>
                  <a:lnTo>
                    <a:pt x="287283" y="283358"/>
                  </a:lnTo>
                  <a:lnTo>
                    <a:pt x="290691" y="308072"/>
                  </a:lnTo>
                  <a:lnTo>
                    <a:pt x="294798" y="34776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" name="Freeform 204"/>
          <p:cNvSpPr/>
          <p:nvPr/>
        </p:nvSpPr>
        <p:spPr>
          <a:xfrm>
            <a:off x="726440" y="273684"/>
            <a:ext cx="10541" cy="536958"/>
          </a:xfrm>
          <a:custGeom>
            <a:avLst/>
            <a:gdLst/>
            <a:ahLst/>
            <a:cxnLst/>
            <a:rect l="0" t="0" r="0" b="0"/>
            <a:pathLst>
              <a:path w="10541" h="536958">
                <a:moveTo>
                  <a:pt x="0" y="536957"/>
                </a:moveTo>
                <a:lnTo>
                  <a:pt x="10540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2947923" y="347472"/>
            <a:ext cx="263273" cy="600076"/>
            <a:chOff x="2947923" y="347472"/>
            <a:chExt cx="263273" cy="600076"/>
          </a:xfrm>
        </p:grpSpPr>
        <p:sp>
          <p:nvSpPr>
            <p:cNvPr id="206" name="Freeform 205"/>
            <p:cNvSpPr/>
            <p:nvPr/>
          </p:nvSpPr>
          <p:spPr>
            <a:xfrm>
              <a:off x="2979547" y="937005"/>
              <a:ext cx="231649" cy="10543"/>
            </a:xfrm>
            <a:custGeom>
              <a:avLst/>
              <a:gdLst/>
              <a:ahLst/>
              <a:cxnLst/>
              <a:rect l="0" t="0" r="0" b="0"/>
              <a:pathLst>
                <a:path w="231649" h="10543">
                  <a:moveTo>
                    <a:pt x="0" y="10542"/>
                  </a:moveTo>
                  <a:lnTo>
                    <a:pt x="231648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947923" y="347472"/>
              <a:ext cx="1" cy="589534"/>
            </a:xfrm>
            <a:custGeom>
              <a:avLst/>
              <a:gdLst/>
              <a:ahLst/>
              <a:cxnLst/>
              <a:rect l="0" t="0" r="0" b="0"/>
              <a:pathLst>
                <a:path w="1" h="589534">
                  <a:moveTo>
                    <a:pt x="0" y="589533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095370" y="358013"/>
              <a:ext cx="10542" cy="547498"/>
            </a:xfrm>
            <a:custGeom>
              <a:avLst/>
              <a:gdLst/>
              <a:ahLst/>
              <a:cxnLst/>
              <a:rect l="0" t="0" r="0" b="0"/>
              <a:pathLst>
                <a:path w="10542" h="547498">
                  <a:moveTo>
                    <a:pt x="10541" y="547497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242188" y="2390013"/>
            <a:ext cx="157863" cy="663195"/>
            <a:chOff x="242188" y="2390013"/>
            <a:chExt cx="157863" cy="663195"/>
          </a:xfrm>
        </p:grpSpPr>
        <p:sp>
          <p:nvSpPr>
            <p:cNvPr id="210" name="Freeform 209"/>
            <p:cNvSpPr/>
            <p:nvPr/>
          </p:nvSpPr>
          <p:spPr>
            <a:xfrm>
              <a:off x="400050" y="2421508"/>
              <a:ext cx="1" cy="631700"/>
            </a:xfrm>
            <a:custGeom>
              <a:avLst/>
              <a:gdLst/>
              <a:ahLst/>
              <a:cxnLst/>
              <a:rect l="0" t="0" r="0" b="0"/>
              <a:pathLst>
                <a:path w="1" h="631700">
                  <a:moveTo>
                    <a:pt x="0" y="631699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42188" y="2390013"/>
              <a:ext cx="94744" cy="505333"/>
            </a:xfrm>
            <a:custGeom>
              <a:avLst/>
              <a:gdLst/>
              <a:ahLst/>
              <a:cxnLst/>
              <a:rect l="0" t="0" r="0" b="0"/>
              <a:pathLst>
                <a:path w="94744" h="505333">
                  <a:moveTo>
                    <a:pt x="0" y="505332"/>
                  </a:moveTo>
                  <a:lnTo>
                    <a:pt x="94743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3" name="Freeform 212"/>
          <p:cNvSpPr/>
          <p:nvPr/>
        </p:nvSpPr>
        <p:spPr>
          <a:xfrm>
            <a:off x="2137282" y="2421508"/>
            <a:ext cx="42166" cy="621285"/>
          </a:xfrm>
          <a:custGeom>
            <a:avLst/>
            <a:gdLst/>
            <a:ahLst/>
            <a:cxnLst/>
            <a:rect l="0" t="0" r="0" b="0"/>
            <a:pathLst>
              <a:path w="42166" h="621285">
                <a:moveTo>
                  <a:pt x="42165" y="621284"/>
                </a:moveTo>
                <a:lnTo>
                  <a:pt x="0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0" name="Group 219"/>
          <p:cNvGrpSpPr/>
          <p:nvPr/>
        </p:nvGrpSpPr>
        <p:grpSpPr>
          <a:xfrm>
            <a:off x="568579" y="3379596"/>
            <a:ext cx="1073913" cy="831851"/>
            <a:chOff x="568579" y="3379596"/>
            <a:chExt cx="1073913" cy="831851"/>
          </a:xfrm>
        </p:grpSpPr>
        <p:sp>
          <p:nvSpPr>
            <p:cNvPr id="214" name="Freeform 213"/>
            <p:cNvSpPr/>
            <p:nvPr/>
          </p:nvSpPr>
          <p:spPr>
            <a:xfrm>
              <a:off x="1547749" y="3379596"/>
              <a:ext cx="94743" cy="831851"/>
            </a:xfrm>
            <a:custGeom>
              <a:avLst/>
              <a:gdLst/>
              <a:ahLst/>
              <a:cxnLst/>
              <a:rect l="0" t="0" r="0" b="0"/>
              <a:pathLst>
                <a:path w="94743" h="831851">
                  <a:moveTo>
                    <a:pt x="0" y="831850"/>
                  </a:moveTo>
                  <a:lnTo>
                    <a:pt x="94742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368678" y="3548126"/>
              <a:ext cx="94744" cy="558039"/>
            </a:xfrm>
            <a:custGeom>
              <a:avLst/>
              <a:gdLst/>
              <a:ahLst/>
              <a:cxnLst/>
              <a:rect l="0" t="0" r="0" b="0"/>
              <a:pathLst>
                <a:path w="94744" h="558039">
                  <a:moveTo>
                    <a:pt x="0" y="558038"/>
                  </a:moveTo>
                  <a:lnTo>
                    <a:pt x="94743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31722" y="3463925"/>
              <a:ext cx="115826" cy="705359"/>
            </a:xfrm>
            <a:custGeom>
              <a:avLst/>
              <a:gdLst/>
              <a:ahLst/>
              <a:cxnLst/>
              <a:rect l="0" t="0" r="0" b="0"/>
              <a:pathLst>
                <a:path w="115826" h="705359">
                  <a:moveTo>
                    <a:pt x="0" y="705358"/>
                  </a:moveTo>
                  <a:lnTo>
                    <a:pt x="115825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68579" y="3474465"/>
              <a:ext cx="305308" cy="705359"/>
            </a:xfrm>
            <a:custGeom>
              <a:avLst/>
              <a:gdLst/>
              <a:ahLst/>
              <a:cxnLst/>
              <a:rect l="0" t="0" r="0" b="0"/>
              <a:pathLst>
                <a:path w="305308" h="705359">
                  <a:moveTo>
                    <a:pt x="0" y="705358"/>
                  </a:moveTo>
                  <a:lnTo>
                    <a:pt x="305307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68579" y="3674490"/>
              <a:ext cx="147320" cy="515876"/>
            </a:xfrm>
            <a:custGeom>
              <a:avLst/>
              <a:gdLst/>
              <a:ahLst/>
              <a:cxnLst/>
              <a:rect l="0" t="0" r="0" b="0"/>
              <a:pathLst>
                <a:path w="147320" h="515876">
                  <a:moveTo>
                    <a:pt x="0" y="515875"/>
                  </a:moveTo>
                  <a:lnTo>
                    <a:pt x="147319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89533" y="3674490"/>
              <a:ext cx="21084" cy="336806"/>
            </a:xfrm>
            <a:custGeom>
              <a:avLst/>
              <a:gdLst/>
              <a:ahLst/>
              <a:cxnLst/>
              <a:rect l="0" t="0" r="0" b="0"/>
              <a:pathLst>
                <a:path w="21084" h="336806">
                  <a:moveTo>
                    <a:pt x="0" y="336805"/>
                  </a:moveTo>
                  <a:lnTo>
                    <a:pt x="21083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2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46500" y="647700"/>
            <a:ext cx="5906896" cy="46111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6" name="Group 5"/>
          <p:cNvGrpSpPr/>
          <p:nvPr/>
        </p:nvGrpSpPr>
        <p:grpSpPr>
          <a:xfrm>
            <a:off x="4506197" y="1295005"/>
            <a:ext cx="617329" cy="431669"/>
            <a:chOff x="4506197" y="1295005"/>
            <a:chExt cx="617329" cy="431669"/>
          </a:xfrm>
        </p:grpSpPr>
        <p:sp>
          <p:nvSpPr>
            <p:cNvPr id="3" name="Freeform 2"/>
            <p:cNvSpPr/>
            <p:nvPr/>
          </p:nvSpPr>
          <p:spPr>
            <a:xfrm>
              <a:off x="4506197" y="1295005"/>
              <a:ext cx="263019" cy="368498"/>
            </a:xfrm>
            <a:custGeom>
              <a:avLst/>
              <a:gdLst/>
              <a:ahLst/>
              <a:cxnLst/>
              <a:rect l="0" t="0" r="0" b="0"/>
              <a:pathLst>
                <a:path w="263019" h="368498">
                  <a:moveTo>
                    <a:pt x="0" y="368497"/>
                  </a:moveTo>
                  <a:lnTo>
                    <a:pt x="0" y="356695"/>
                  </a:lnTo>
                  <a:lnTo>
                    <a:pt x="0" y="344926"/>
                  </a:lnTo>
                  <a:lnTo>
                    <a:pt x="0" y="332036"/>
                  </a:lnTo>
                  <a:lnTo>
                    <a:pt x="0" y="318188"/>
                  </a:lnTo>
                  <a:lnTo>
                    <a:pt x="0" y="303859"/>
                  </a:lnTo>
                  <a:lnTo>
                    <a:pt x="0" y="289390"/>
                  </a:lnTo>
                  <a:lnTo>
                    <a:pt x="0" y="274940"/>
                  </a:lnTo>
                  <a:lnTo>
                    <a:pt x="0" y="260564"/>
                  </a:lnTo>
                  <a:lnTo>
                    <a:pt x="0" y="246265"/>
                  </a:lnTo>
                  <a:lnTo>
                    <a:pt x="0" y="231868"/>
                  </a:lnTo>
                  <a:lnTo>
                    <a:pt x="0" y="217049"/>
                  </a:lnTo>
                  <a:lnTo>
                    <a:pt x="0" y="201666"/>
                  </a:lnTo>
                  <a:lnTo>
                    <a:pt x="0" y="185740"/>
                  </a:lnTo>
                  <a:lnTo>
                    <a:pt x="0" y="169362"/>
                  </a:lnTo>
                  <a:lnTo>
                    <a:pt x="0" y="152639"/>
                  </a:lnTo>
                  <a:lnTo>
                    <a:pt x="0" y="135663"/>
                  </a:lnTo>
                  <a:lnTo>
                    <a:pt x="0" y="118508"/>
                  </a:lnTo>
                  <a:lnTo>
                    <a:pt x="5" y="101236"/>
                  </a:lnTo>
                  <a:lnTo>
                    <a:pt x="177" y="84214"/>
                  </a:lnTo>
                  <a:lnTo>
                    <a:pt x="825" y="68085"/>
                  </a:lnTo>
                  <a:lnTo>
                    <a:pt x="2103" y="53212"/>
                  </a:lnTo>
                  <a:lnTo>
                    <a:pt x="4812" y="42582"/>
                  </a:lnTo>
                  <a:lnTo>
                    <a:pt x="9087" y="39716"/>
                  </a:lnTo>
                  <a:lnTo>
                    <a:pt x="13384" y="43051"/>
                  </a:lnTo>
                  <a:lnTo>
                    <a:pt x="17343" y="50405"/>
                  </a:lnTo>
                  <a:lnTo>
                    <a:pt x="21223" y="60413"/>
                  </a:lnTo>
                  <a:lnTo>
                    <a:pt x="25452" y="72433"/>
                  </a:lnTo>
                  <a:lnTo>
                    <a:pt x="30229" y="86015"/>
                  </a:lnTo>
                  <a:lnTo>
                    <a:pt x="35556" y="100773"/>
                  </a:lnTo>
                  <a:lnTo>
                    <a:pt x="41349" y="116387"/>
                  </a:lnTo>
                  <a:lnTo>
                    <a:pt x="47496" y="132600"/>
                  </a:lnTo>
                  <a:lnTo>
                    <a:pt x="53740" y="148900"/>
                  </a:lnTo>
                  <a:lnTo>
                    <a:pt x="59697" y="164541"/>
                  </a:lnTo>
                  <a:lnTo>
                    <a:pt x="65186" y="179175"/>
                  </a:lnTo>
                  <a:lnTo>
                    <a:pt x="70362" y="192968"/>
                  </a:lnTo>
                  <a:lnTo>
                    <a:pt x="75605" y="206386"/>
                  </a:lnTo>
                  <a:lnTo>
                    <a:pt x="81130" y="219746"/>
                  </a:lnTo>
                  <a:lnTo>
                    <a:pt x="86825" y="233027"/>
                  </a:lnTo>
                  <a:lnTo>
                    <a:pt x="92349" y="245958"/>
                  </a:lnTo>
                  <a:lnTo>
                    <a:pt x="97515" y="258403"/>
                  </a:lnTo>
                  <a:lnTo>
                    <a:pt x="102459" y="270372"/>
                  </a:lnTo>
                  <a:lnTo>
                    <a:pt x="107538" y="281943"/>
                  </a:lnTo>
                  <a:lnTo>
                    <a:pt x="112956" y="293203"/>
                  </a:lnTo>
                  <a:lnTo>
                    <a:pt x="118747" y="304069"/>
                  </a:lnTo>
                  <a:lnTo>
                    <a:pt x="124867" y="314299"/>
                  </a:lnTo>
                  <a:lnTo>
                    <a:pt x="131251" y="323813"/>
                  </a:lnTo>
                  <a:lnTo>
                    <a:pt x="137997" y="332678"/>
                  </a:lnTo>
                  <a:lnTo>
                    <a:pt x="145357" y="341018"/>
                  </a:lnTo>
                  <a:lnTo>
                    <a:pt x="153420" y="348950"/>
                  </a:lnTo>
                  <a:lnTo>
                    <a:pt x="162123" y="356091"/>
                  </a:lnTo>
                  <a:lnTo>
                    <a:pt x="171343" y="361603"/>
                  </a:lnTo>
                  <a:lnTo>
                    <a:pt x="180948" y="365150"/>
                  </a:lnTo>
                  <a:lnTo>
                    <a:pt x="190669" y="366548"/>
                  </a:lnTo>
                  <a:lnTo>
                    <a:pt x="200115" y="365516"/>
                  </a:lnTo>
                  <a:lnTo>
                    <a:pt x="209091" y="362147"/>
                  </a:lnTo>
                  <a:lnTo>
                    <a:pt x="217423" y="356648"/>
                  </a:lnTo>
                  <a:lnTo>
                    <a:pt x="224871" y="349153"/>
                  </a:lnTo>
                  <a:lnTo>
                    <a:pt x="231401" y="339931"/>
                  </a:lnTo>
                  <a:lnTo>
                    <a:pt x="237125" y="329337"/>
                  </a:lnTo>
                  <a:lnTo>
                    <a:pt x="242212" y="317710"/>
                  </a:lnTo>
                  <a:lnTo>
                    <a:pt x="246819" y="305337"/>
                  </a:lnTo>
                  <a:lnTo>
                    <a:pt x="250915" y="292438"/>
                  </a:lnTo>
                  <a:lnTo>
                    <a:pt x="254294" y="279173"/>
                  </a:lnTo>
                  <a:lnTo>
                    <a:pt x="256902" y="265653"/>
                  </a:lnTo>
                  <a:lnTo>
                    <a:pt x="258824" y="251793"/>
                  </a:lnTo>
                  <a:lnTo>
                    <a:pt x="260197" y="237343"/>
                  </a:lnTo>
                  <a:lnTo>
                    <a:pt x="261158" y="222210"/>
                  </a:lnTo>
                  <a:lnTo>
                    <a:pt x="261820" y="206452"/>
                  </a:lnTo>
                  <a:lnTo>
                    <a:pt x="262273" y="190188"/>
                  </a:lnTo>
                  <a:lnTo>
                    <a:pt x="262581" y="173546"/>
                  </a:lnTo>
                  <a:lnTo>
                    <a:pt x="262789" y="156794"/>
                  </a:lnTo>
                  <a:lnTo>
                    <a:pt x="262929" y="140321"/>
                  </a:lnTo>
                  <a:lnTo>
                    <a:pt x="263018" y="124321"/>
                  </a:lnTo>
                  <a:lnTo>
                    <a:pt x="262908" y="108968"/>
                  </a:lnTo>
                  <a:lnTo>
                    <a:pt x="262301" y="94497"/>
                  </a:lnTo>
                  <a:lnTo>
                    <a:pt x="261081" y="80947"/>
                  </a:lnTo>
                  <a:lnTo>
                    <a:pt x="259439" y="68075"/>
                  </a:lnTo>
                  <a:lnTo>
                    <a:pt x="257626" y="53873"/>
                  </a:lnTo>
                  <a:lnTo>
                    <a:pt x="255484" y="33741"/>
                  </a:lnTo>
                  <a:lnTo>
                    <a:pt x="2526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16808" y="138976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252684"/>
                  </a:moveTo>
                  <a:lnTo>
                    <a:pt x="42047" y="241016"/>
                  </a:lnTo>
                  <a:lnTo>
                    <a:pt x="41407" y="230527"/>
                  </a:lnTo>
                  <a:lnTo>
                    <a:pt x="40110" y="220216"/>
                  </a:lnTo>
                  <a:lnTo>
                    <a:pt x="38251" y="209570"/>
                  </a:lnTo>
                  <a:lnTo>
                    <a:pt x="35934" y="197929"/>
                  </a:lnTo>
                  <a:lnTo>
                    <a:pt x="33272" y="185038"/>
                  </a:lnTo>
                  <a:lnTo>
                    <a:pt x="30521" y="171131"/>
                  </a:lnTo>
                  <a:lnTo>
                    <a:pt x="28063" y="156729"/>
                  </a:lnTo>
                  <a:lnTo>
                    <a:pt x="26075" y="142190"/>
                  </a:lnTo>
                  <a:lnTo>
                    <a:pt x="24405" y="127684"/>
                  </a:lnTo>
                  <a:lnTo>
                    <a:pt x="22668" y="113265"/>
                  </a:lnTo>
                  <a:lnTo>
                    <a:pt x="20646" y="98945"/>
                  </a:lnTo>
                  <a:lnTo>
                    <a:pt x="18286" y="84871"/>
                  </a:lnTo>
                  <a:lnTo>
                    <a:pt x="15622" y="71334"/>
                  </a:lnTo>
                  <a:lnTo>
                    <a:pt x="12720" y="58456"/>
                  </a:lnTo>
                  <a:lnTo>
                    <a:pt x="9793" y="46450"/>
                  </a:lnTo>
                  <a:lnTo>
                    <a:pt x="6906" y="34420"/>
                  </a:lnTo>
                  <a:lnTo>
                    <a:pt x="3805" y="20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811523" y="1309394"/>
              <a:ext cx="312003" cy="417280"/>
            </a:xfrm>
            <a:custGeom>
              <a:avLst/>
              <a:gdLst/>
              <a:ahLst/>
              <a:cxnLst/>
              <a:rect l="0" t="0" r="0" b="0"/>
              <a:pathLst>
                <a:path w="312003" h="417280">
                  <a:moveTo>
                    <a:pt x="0" y="27725"/>
                  </a:moveTo>
                  <a:lnTo>
                    <a:pt x="5934" y="21924"/>
                  </a:lnTo>
                  <a:lnTo>
                    <a:pt x="12139" y="17000"/>
                  </a:lnTo>
                  <a:lnTo>
                    <a:pt x="19244" y="12502"/>
                  </a:lnTo>
                  <a:lnTo>
                    <a:pt x="27530" y="8454"/>
                  </a:lnTo>
                  <a:lnTo>
                    <a:pt x="37473" y="5089"/>
                  </a:lnTo>
                  <a:lnTo>
                    <a:pt x="49165" y="2485"/>
                  </a:lnTo>
                  <a:lnTo>
                    <a:pt x="62070" y="731"/>
                  </a:lnTo>
                  <a:lnTo>
                    <a:pt x="75256" y="0"/>
                  </a:lnTo>
                  <a:lnTo>
                    <a:pt x="88155" y="292"/>
                  </a:lnTo>
                  <a:lnTo>
                    <a:pt x="100574" y="1623"/>
                  </a:lnTo>
                  <a:lnTo>
                    <a:pt x="112519" y="4112"/>
                  </a:lnTo>
                  <a:lnTo>
                    <a:pt x="124074" y="7711"/>
                  </a:lnTo>
                  <a:lnTo>
                    <a:pt x="135495" y="12246"/>
                  </a:lnTo>
                  <a:lnTo>
                    <a:pt x="147171" y="17506"/>
                  </a:lnTo>
                  <a:lnTo>
                    <a:pt x="159291" y="23306"/>
                  </a:lnTo>
                  <a:lnTo>
                    <a:pt x="171704" y="29657"/>
                  </a:lnTo>
                  <a:lnTo>
                    <a:pt x="184039" y="36751"/>
                  </a:lnTo>
                  <a:lnTo>
                    <a:pt x="196076" y="44631"/>
                  </a:lnTo>
                  <a:lnTo>
                    <a:pt x="207769" y="53041"/>
                  </a:lnTo>
                  <a:lnTo>
                    <a:pt x="219152" y="61532"/>
                  </a:lnTo>
                  <a:lnTo>
                    <a:pt x="230287" y="69840"/>
                  </a:lnTo>
                  <a:lnTo>
                    <a:pt x="241068" y="78046"/>
                  </a:lnTo>
                  <a:lnTo>
                    <a:pt x="251242" y="86469"/>
                  </a:lnTo>
                  <a:lnTo>
                    <a:pt x="260714" y="95284"/>
                  </a:lnTo>
                  <a:lnTo>
                    <a:pt x="269380" y="104509"/>
                  </a:lnTo>
                  <a:lnTo>
                    <a:pt x="277055" y="114089"/>
                  </a:lnTo>
                  <a:lnTo>
                    <a:pt x="283736" y="123944"/>
                  </a:lnTo>
                  <a:lnTo>
                    <a:pt x="289563" y="134004"/>
                  </a:lnTo>
                  <a:lnTo>
                    <a:pt x="294719" y="144211"/>
                  </a:lnTo>
                  <a:lnTo>
                    <a:pt x="299371" y="154529"/>
                  </a:lnTo>
                  <a:lnTo>
                    <a:pt x="303497" y="165254"/>
                  </a:lnTo>
                  <a:lnTo>
                    <a:pt x="306897" y="176979"/>
                  </a:lnTo>
                  <a:lnTo>
                    <a:pt x="309514" y="189942"/>
                  </a:lnTo>
                  <a:lnTo>
                    <a:pt x="311272" y="203904"/>
                  </a:lnTo>
                  <a:lnTo>
                    <a:pt x="312002" y="218346"/>
                  </a:lnTo>
                  <a:lnTo>
                    <a:pt x="311713" y="232909"/>
                  </a:lnTo>
                  <a:lnTo>
                    <a:pt x="310553" y="247262"/>
                  </a:lnTo>
                  <a:lnTo>
                    <a:pt x="308712" y="261046"/>
                  </a:lnTo>
                  <a:lnTo>
                    <a:pt x="306360" y="274123"/>
                  </a:lnTo>
                  <a:lnTo>
                    <a:pt x="303477" y="286377"/>
                  </a:lnTo>
                  <a:lnTo>
                    <a:pt x="299865" y="297621"/>
                  </a:lnTo>
                  <a:lnTo>
                    <a:pt x="295467" y="307855"/>
                  </a:lnTo>
                  <a:lnTo>
                    <a:pt x="290209" y="317221"/>
                  </a:lnTo>
                  <a:lnTo>
                    <a:pt x="283922" y="325907"/>
                  </a:lnTo>
                  <a:lnTo>
                    <a:pt x="276616" y="334084"/>
                  </a:lnTo>
                  <a:lnTo>
                    <a:pt x="268438" y="341730"/>
                  </a:lnTo>
                  <a:lnTo>
                    <a:pt x="259578" y="348646"/>
                  </a:lnTo>
                  <a:lnTo>
                    <a:pt x="250207" y="354782"/>
                  </a:lnTo>
                  <a:lnTo>
                    <a:pt x="240305" y="360225"/>
                  </a:lnTo>
                  <a:lnTo>
                    <a:pt x="229674" y="365115"/>
                  </a:lnTo>
                  <a:lnTo>
                    <a:pt x="218263" y="369590"/>
                  </a:lnTo>
                  <a:lnTo>
                    <a:pt x="206159" y="373767"/>
                  </a:lnTo>
                  <a:lnTo>
                    <a:pt x="193501" y="377731"/>
                  </a:lnTo>
                  <a:lnTo>
                    <a:pt x="180429" y="381546"/>
                  </a:lnTo>
                  <a:lnTo>
                    <a:pt x="167057" y="385091"/>
                  </a:lnTo>
                  <a:lnTo>
                    <a:pt x="153475" y="388093"/>
                  </a:lnTo>
                  <a:lnTo>
                    <a:pt x="139746" y="390448"/>
                  </a:lnTo>
                  <a:lnTo>
                    <a:pt x="125917" y="392368"/>
                  </a:lnTo>
                  <a:lnTo>
                    <a:pt x="112019" y="394271"/>
                  </a:lnTo>
                  <a:lnTo>
                    <a:pt x="98085" y="396406"/>
                  </a:lnTo>
                  <a:lnTo>
                    <a:pt x="84349" y="398880"/>
                  </a:lnTo>
                  <a:lnTo>
                    <a:pt x="69696" y="402094"/>
                  </a:lnTo>
                  <a:lnTo>
                    <a:pt x="50601" y="407450"/>
                  </a:lnTo>
                  <a:lnTo>
                    <a:pt x="21057" y="417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74827" y="2172731"/>
            <a:ext cx="695230" cy="501508"/>
            <a:chOff x="4374827" y="2172731"/>
            <a:chExt cx="695230" cy="501508"/>
          </a:xfrm>
        </p:grpSpPr>
        <p:sp>
          <p:nvSpPr>
            <p:cNvPr id="7" name="Freeform 6"/>
            <p:cNvSpPr/>
            <p:nvPr/>
          </p:nvSpPr>
          <p:spPr>
            <a:xfrm>
              <a:off x="4374827" y="2172731"/>
              <a:ext cx="291525" cy="431289"/>
            </a:xfrm>
            <a:custGeom>
              <a:avLst/>
              <a:gdLst/>
              <a:ahLst/>
              <a:cxnLst/>
              <a:rect l="0" t="0" r="0" b="0"/>
              <a:pathLst>
                <a:path w="291525" h="431289">
                  <a:moveTo>
                    <a:pt x="236655" y="27724"/>
                  </a:moveTo>
                  <a:lnTo>
                    <a:pt x="230720" y="21924"/>
                  </a:lnTo>
                  <a:lnTo>
                    <a:pt x="224516" y="17000"/>
                  </a:lnTo>
                  <a:lnTo>
                    <a:pt x="217410" y="12502"/>
                  </a:lnTo>
                  <a:lnTo>
                    <a:pt x="209125" y="8454"/>
                  </a:lnTo>
                  <a:lnTo>
                    <a:pt x="199182" y="5088"/>
                  </a:lnTo>
                  <a:lnTo>
                    <a:pt x="187489" y="2485"/>
                  </a:lnTo>
                  <a:lnTo>
                    <a:pt x="174585" y="731"/>
                  </a:lnTo>
                  <a:lnTo>
                    <a:pt x="161398" y="0"/>
                  </a:lnTo>
                  <a:lnTo>
                    <a:pt x="148495" y="292"/>
                  </a:lnTo>
                  <a:lnTo>
                    <a:pt x="135903" y="1623"/>
                  </a:lnTo>
                  <a:lnTo>
                    <a:pt x="123310" y="4111"/>
                  </a:lnTo>
                  <a:lnTo>
                    <a:pt x="110511" y="7711"/>
                  </a:lnTo>
                  <a:lnTo>
                    <a:pt x="97610" y="12246"/>
                  </a:lnTo>
                  <a:lnTo>
                    <a:pt x="84934" y="17506"/>
                  </a:lnTo>
                  <a:lnTo>
                    <a:pt x="72665" y="23306"/>
                  </a:lnTo>
                  <a:lnTo>
                    <a:pt x="60984" y="29657"/>
                  </a:lnTo>
                  <a:lnTo>
                    <a:pt x="50138" y="36751"/>
                  </a:lnTo>
                  <a:lnTo>
                    <a:pt x="40184" y="44635"/>
                  </a:lnTo>
                  <a:lnTo>
                    <a:pt x="31177" y="53218"/>
                  </a:lnTo>
                  <a:lnTo>
                    <a:pt x="23266" y="62358"/>
                  </a:lnTo>
                  <a:lnTo>
                    <a:pt x="16429" y="71919"/>
                  </a:lnTo>
                  <a:lnTo>
                    <a:pt x="10666" y="81950"/>
                  </a:lnTo>
                  <a:lnTo>
                    <a:pt x="6085" y="92669"/>
                  </a:lnTo>
                  <a:lnTo>
                    <a:pt x="2640" y="104131"/>
                  </a:lnTo>
                  <a:lnTo>
                    <a:pt x="478" y="115930"/>
                  </a:lnTo>
                  <a:lnTo>
                    <a:pt x="0" y="127317"/>
                  </a:lnTo>
                  <a:lnTo>
                    <a:pt x="1277" y="137895"/>
                  </a:lnTo>
                  <a:lnTo>
                    <a:pt x="4254" y="147455"/>
                  </a:lnTo>
                  <a:lnTo>
                    <a:pt x="8918" y="155804"/>
                  </a:lnTo>
                  <a:lnTo>
                    <a:pt x="15097" y="162968"/>
                  </a:lnTo>
                  <a:lnTo>
                    <a:pt x="22668" y="168966"/>
                  </a:lnTo>
                  <a:lnTo>
                    <a:pt x="31644" y="173712"/>
                  </a:lnTo>
                  <a:lnTo>
                    <a:pt x="41903" y="177280"/>
                  </a:lnTo>
                  <a:lnTo>
                    <a:pt x="53213" y="179866"/>
                  </a:lnTo>
                  <a:lnTo>
                    <a:pt x="65329" y="181693"/>
                  </a:lnTo>
                  <a:lnTo>
                    <a:pt x="78029" y="182967"/>
                  </a:lnTo>
                  <a:lnTo>
                    <a:pt x="90981" y="184012"/>
                  </a:lnTo>
                  <a:lnTo>
                    <a:pt x="103748" y="185254"/>
                  </a:lnTo>
                  <a:lnTo>
                    <a:pt x="116117" y="186909"/>
                  </a:lnTo>
                  <a:lnTo>
                    <a:pt x="128218" y="189006"/>
                  </a:lnTo>
                  <a:lnTo>
                    <a:pt x="140418" y="191484"/>
                  </a:lnTo>
                  <a:lnTo>
                    <a:pt x="152921" y="194267"/>
                  </a:lnTo>
                  <a:lnTo>
                    <a:pt x="165607" y="197440"/>
                  </a:lnTo>
                  <a:lnTo>
                    <a:pt x="178132" y="201248"/>
                  </a:lnTo>
                  <a:lnTo>
                    <a:pt x="190295" y="205772"/>
                  </a:lnTo>
                  <a:lnTo>
                    <a:pt x="201905" y="210945"/>
                  </a:lnTo>
                  <a:lnTo>
                    <a:pt x="212702" y="216642"/>
                  </a:lnTo>
                  <a:lnTo>
                    <a:pt x="222628" y="222738"/>
                  </a:lnTo>
                  <a:lnTo>
                    <a:pt x="231785" y="229289"/>
                  </a:lnTo>
                  <a:lnTo>
                    <a:pt x="240329" y="236519"/>
                  </a:lnTo>
                  <a:lnTo>
                    <a:pt x="248410" y="244494"/>
                  </a:lnTo>
                  <a:lnTo>
                    <a:pt x="255992" y="253138"/>
                  </a:lnTo>
                  <a:lnTo>
                    <a:pt x="262865" y="262318"/>
                  </a:lnTo>
                  <a:lnTo>
                    <a:pt x="268972" y="271902"/>
                  </a:lnTo>
                  <a:lnTo>
                    <a:pt x="274395" y="281778"/>
                  </a:lnTo>
                  <a:lnTo>
                    <a:pt x="279273" y="291861"/>
                  </a:lnTo>
                  <a:lnTo>
                    <a:pt x="283730" y="302091"/>
                  </a:lnTo>
                  <a:lnTo>
                    <a:pt x="287555" y="312588"/>
                  </a:lnTo>
                  <a:lnTo>
                    <a:pt x="290220" y="323627"/>
                  </a:lnTo>
                  <a:lnTo>
                    <a:pt x="291524" y="335308"/>
                  </a:lnTo>
                  <a:lnTo>
                    <a:pt x="291418" y="347254"/>
                  </a:lnTo>
                  <a:lnTo>
                    <a:pt x="289825" y="358741"/>
                  </a:lnTo>
                  <a:lnTo>
                    <a:pt x="286858" y="369391"/>
                  </a:lnTo>
                  <a:lnTo>
                    <a:pt x="282595" y="379168"/>
                  </a:lnTo>
                  <a:lnTo>
                    <a:pt x="276993" y="388196"/>
                  </a:lnTo>
                  <a:lnTo>
                    <a:pt x="270149" y="396629"/>
                  </a:lnTo>
                  <a:lnTo>
                    <a:pt x="262114" y="404293"/>
                  </a:lnTo>
                  <a:lnTo>
                    <a:pt x="252818" y="410696"/>
                  </a:lnTo>
                  <a:lnTo>
                    <a:pt x="242342" y="415678"/>
                  </a:lnTo>
                  <a:lnTo>
                    <a:pt x="230884" y="419533"/>
                  </a:lnTo>
                  <a:lnTo>
                    <a:pt x="218669" y="422819"/>
                  </a:lnTo>
                  <a:lnTo>
                    <a:pt x="205898" y="425913"/>
                  </a:lnTo>
                  <a:lnTo>
                    <a:pt x="192729" y="428670"/>
                  </a:lnTo>
                  <a:lnTo>
                    <a:pt x="179283" y="430544"/>
                  </a:lnTo>
                  <a:lnTo>
                    <a:pt x="165641" y="431288"/>
                  </a:lnTo>
                  <a:lnTo>
                    <a:pt x="151700" y="430956"/>
                  </a:lnTo>
                  <a:lnTo>
                    <a:pt x="137196" y="429738"/>
                  </a:lnTo>
                  <a:lnTo>
                    <a:pt x="122036" y="427846"/>
                  </a:lnTo>
                  <a:lnTo>
                    <a:pt x="106455" y="425616"/>
                  </a:lnTo>
                  <a:lnTo>
                    <a:pt x="89088" y="423280"/>
                  </a:lnTo>
                  <a:lnTo>
                    <a:pt x="65052" y="420637"/>
                  </a:lnTo>
                  <a:lnTo>
                    <a:pt x="26084" y="417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3109" y="2274155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52642" y="273741"/>
                  </a:moveTo>
                  <a:lnTo>
                    <a:pt x="52575" y="262073"/>
                  </a:lnTo>
                  <a:lnTo>
                    <a:pt x="51935" y="251584"/>
                  </a:lnTo>
                  <a:lnTo>
                    <a:pt x="50643" y="241273"/>
                  </a:lnTo>
                  <a:lnTo>
                    <a:pt x="48956" y="230626"/>
                  </a:lnTo>
                  <a:lnTo>
                    <a:pt x="47288" y="218986"/>
                  </a:lnTo>
                  <a:lnTo>
                    <a:pt x="45870" y="206095"/>
                  </a:lnTo>
                  <a:lnTo>
                    <a:pt x="44599" y="192188"/>
                  </a:lnTo>
                  <a:lnTo>
                    <a:pt x="43140" y="177785"/>
                  </a:lnTo>
                  <a:lnTo>
                    <a:pt x="41307" y="163251"/>
                  </a:lnTo>
                  <a:lnTo>
                    <a:pt x="39076" y="148918"/>
                  </a:lnTo>
                  <a:lnTo>
                    <a:pt x="36500" y="135148"/>
                  </a:lnTo>
                  <a:lnTo>
                    <a:pt x="33653" y="122067"/>
                  </a:lnTo>
                  <a:lnTo>
                    <a:pt x="30604" y="109300"/>
                  </a:lnTo>
                  <a:lnTo>
                    <a:pt x="27412" y="96115"/>
                  </a:lnTo>
                  <a:lnTo>
                    <a:pt x="24119" y="82138"/>
                  </a:lnTo>
                  <a:lnTo>
                    <a:pt x="20715" y="67703"/>
                  </a:lnTo>
                  <a:lnTo>
                    <a:pt x="16704" y="52046"/>
                  </a:lnTo>
                  <a:lnTo>
                    <a:pt x="10616" y="315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27295" y="2253098"/>
              <a:ext cx="342762" cy="421141"/>
            </a:xfrm>
            <a:custGeom>
              <a:avLst/>
              <a:gdLst/>
              <a:ahLst/>
              <a:cxnLst/>
              <a:rect l="0" t="0" r="0" b="0"/>
              <a:pathLst>
                <a:path w="342762" h="421141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35" y="5"/>
                  </a:lnTo>
                  <a:lnTo>
                    <a:pt x="85514" y="178"/>
                  </a:lnTo>
                  <a:lnTo>
                    <a:pt x="98431" y="826"/>
                  </a:lnTo>
                  <a:lnTo>
                    <a:pt x="110898" y="2083"/>
                  </a:lnTo>
                  <a:lnTo>
                    <a:pt x="123065" y="4082"/>
                  </a:lnTo>
                  <a:lnTo>
                    <a:pt x="135306" y="7027"/>
                  </a:lnTo>
                  <a:lnTo>
                    <a:pt x="147841" y="10936"/>
                  </a:lnTo>
                  <a:lnTo>
                    <a:pt x="160720" y="15680"/>
                  </a:lnTo>
                  <a:lnTo>
                    <a:pt x="173905" y="21081"/>
                  </a:lnTo>
                  <a:lnTo>
                    <a:pt x="187330" y="26971"/>
                  </a:lnTo>
                  <a:lnTo>
                    <a:pt x="200770" y="33212"/>
                  </a:lnTo>
                  <a:lnTo>
                    <a:pt x="213867" y="39701"/>
                  </a:lnTo>
                  <a:lnTo>
                    <a:pt x="226452" y="46360"/>
                  </a:lnTo>
                  <a:lnTo>
                    <a:pt x="238529" y="53137"/>
                  </a:lnTo>
                  <a:lnTo>
                    <a:pt x="250179" y="59992"/>
                  </a:lnTo>
                  <a:lnTo>
                    <a:pt x="261495" y="66906"/>
                  </a:lnTo>
                  <a:lnTo>
                    <a:pt x="272400" y="74025"/>
                  </a:lnTo>
                  <a:lnTo>
                    <a:pt x="282658" y="81643"/>
                  </a:lnTo>
                  <a:lnTo>
                    <a:pt x="292186" y="89882"/>
                  </a:lnTo>
                  <a:lnTo>
                    <a:pt x="300889" y="98705"/>
                  </a:lnTo>
                  <a:lnTo>
                    <a:pt x="308590" y="108006"/>
                  </a:lnTo>
                  <a:lnTo>
                    <a:pt x="315288" y="117671"/>
                  </a:lnTo>
                  <a:lnTo>
                    <a:pt x="321126" y="127602"/>
                  </a:lnTo>
                  <a:lnTo>
                    <a:pt x="326288" y="137721"/>
                  </a:lnTo>
                  <a:lnTo>
                    <a:pt x="330946" y="147976"/>
                  </a:lnTo>
                  <a:lnTo>
                    <a:pt x="335076" y="158489"/>
                  </a:lnTo>
                  <a:lnTo>
                    <a:pt x="338478" y="169539"/>
                  </a:lnTo>
                  <a:lnTo>
                    <a:pt x="341092" y="181231"/>
                  </a:lnTo>
                  <a:lnTo>
                    <a:pt x="342678" y="193355"/>
                  </a:lnTo>
                  <a:lnTo>
                    <a:pt x="342761" y="205494"/>
                  </a:lnTo>
                  <a:lnTo>
                    <a:pt x="341219" y="217400"/>
                  </a:lnTo>
                  <a:lnTo>
                    <a:pt x="338234" y="229004"/>
                  </a:lnTo>
                  <a:lnTo>
                    <a:pt x="334096" y="240329"/>
                  </a:lnTo>
                  <a:lnTo>
                    <a:pt x="329088" y="251428"/>
                  </a:lnTo>
                  <a:lnTo>
                    <a:pt x="323288" y="262356"/>
                  </a:lnTo>
                  <a:lnTo>
                    <a:pt x="316571" y="273161"/>
                  </a:lnTo>
                  <a:lnTo>
                    <a:pt x="308943" y="283873"/>
                  </a:lnTo>
                  <a:lnTo>
                    <a:pt x="300534" y="294357"/>
                  </a:lnTo>
                  <a:lnTo>
                    <a:pt x="291512" y="304324"/>
                  </a:lnTo>
                  <a:lnTo>
                    <a:pt x="282030" y="313657"/>
                  </a:lnTo>
                  <a:lnTo>
                    <a:pt x="272051" y="322400"/>
                  </a:lnTo>
                  <a:lnTo>
                    <a:pt x="261367" y="330658"/>
                  </a:lnTo>
                  <a:lnTo>
                    <a:pt x="249925" y="338548"/>
                  </a:lnTo>
                  <a:lnTo>
                    <a:pt x="237969" y="346170"/>
                  </a:lnTo>
                  <a:lnTo>
                    <a:pt x="225944" y="353602"/>
                  </a:lnTo>
                  <a:lnTo>
                    <a:pt x="214110" y="360897"/>
                  </a:lnTo>
                  <a:lnTo>
                    <a:pt x="202384" y="367933"/>
                  </a:lnTo>
                  <a:lnTo>
                    <a:pt x="190445" y="374431"/>
                  </a:lnTo>
                  <a:lnTo>
                    <a:pt x="178121" y="380283"/>
                  </a:lnTo>
                  <a:lnTo>
                    <a:pt x="165555" y="385534"/>
                  </a:lnTo>
                  <a:lnTo>
                    <a:pt x="153112" y="390295"/>
                  </a:lnTo>
                  <a:lnTo>
                    <a:pt x="140994" y="394684"/>
                  </a:lnTo>
                  <a:lnTo>
                    <a:pt x="129076" y="398801"/>
                  </a:lnTo>
                  <a:lnTo>
                    <a:pt x="117007" y="402728"/>
                  </a:lnTo>
                  <a:lnTo>
                    <a:pt x="104610" y="406516"/>
                  </a:lnTo>
                  <a:lnTo>
                    <a:pt x="92459" y="410056"/>
                  </a:lnTo>
                  <a:lnTo>
                    <a:pt x="80603" y="413431"/>
                  </a:lnTo>
                  <a:lnTo>
                    <a:pt x="68001" y="416938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94404" y="3148020"/>
            <a:ext cx="606674" cy="379027"/>
            <a:chOff x="4594404" y="3148020"/>
            <a:chExt cx="606674" cy="379027"/>
          </a:xfrm>
        </p:grpSpPr>
        <p:sp>
          <p:nvSpPr>
            <p:cNvPr id="11" name="Freeform 10"/>
            <p:cNvSpPr/>
            <p:nvPr/>
          </p:nvSpPr>
          <p:spPr>
            <a:xfrm>
              <a:off x="4594404" y="3148020"/>
              <a:ext cx="315246" cy="379027"/>
            </a:xfrm>
            <a:custGeom>
              <a:avLst/>
              <a:gdLst/>
              <a:ahLst/>
              <a:cxnLst/>
              <a:rect l="0" t="0" r="0" b="0"/>
              <a:pathLst>
                <a:path w="315246" h="379027">
                  <a:moveTo>
                    <a:pt x="38134" y="379026"/>
                  </a:moveTo>
                  <a:lnTo>
                    <a:pt x="35268" y="367291"/>
                  </a:lnTo>
                  <a:lnTo>
                    <a:pt x="33126" y="356162"/>
                  </a:lnTo>
                  <a:lnTo>
                    <a:pt x="31523" y="344559"/>
                  </a:lnTo>
                  <a:lnTo>
                    <a:pt x="30342" y="332226"/>
                  </a:lnTo>
                  <a:lnTo>
                    <a:pt x="29493" y="318917"/>
                  </a:lnTo>
                  <a:lnTo>
                    <a:pt x="28891" y="304608"/>
                  </a:lnTo>
                  <a:lnTo>
                    <a:pt x="28304" y="289430"/>
                  </a:lnTo>
                  <a:lnTo>
                    <a:pt x="27372" y="273568"/>
                  </a:lnTo>
                  <a:lnTo>
                    <a:pt x="25930" y="257197"/>
                  </a:lnTo>
                  <a:lnTo>
                    <a:pt x="24147" y="240460"/>
                  </a:lnTo>
                  <a:lnTo>
                    <a:pt x="22410" y="223466"/>
                  </a:lnTo>
                  <a:lnTo>
                    <a:pt x="20943" y="206293"/>
                  </a:lnTo>
                  <a:lnTo>
                    <a:pt x="19638" y="188998"/>
                  </a:lnTo>
                  <a:lnTo>
                    <a:pt x="18155" y="171621"/>
                  </a:lnTo>
                  <a:lnTo>
                    <a:pt x="16306" y="154197"/>
                  </a:lnTo>
                  <a:lnTo>
                    <a:pt x="14063" y="137072"/>
                  </a:lnTo>
                  <a:lnTo>
                    <a:pt x="11480" y="120872"/>
                  </a:lnTo>
                  <a:lnTo>
                    <a:pt x="8632" y="105861"/>
                  </a:lnTo>
                  <a:lnTo>
                    <a:pt x="5753" y="91814"/>
                  </a:lnTo>
                  <a:lnTo>
                    <a:pt x="3207" y="78227"/>
                  </a:lnTo>
                  <a:lnTo>
                    <a:pt x="1175" y="64775"/>
                  </a:lnTo>
                  <a:lnTo>
                    <a:pt x="0" y="52286"/>
                  </a:lnTo>
                  <a:lnTo>
                    <a:pt x="842" y="42691"/>
                  </a:lnTo>
                  <a:lnTo>
                    <a:pt x="4119" y="37398"/>
                  </a:lnTo>
                  <a:lnTo>
                    <a:pt x="8689" y="36882"/>
                  </a:lnTo>
                  <a:lnTo>
                    <a:pt x="13987" y="40474"/>
                  </a:lnTo>
                  <a:lnTo>
                    <a:pt x="19785" y="47370"/>
                  </a:lnTo>
                  <a:lnTo>
                    <a:pt x="25947" y="57013"/>
                  </a:lnTo>
                  <a:lnTo>
                    <a:pt x="32368" y="68852"/>
                  </a:lnTo>
                  <a:lnTo>
                    <a:pt x="38806" y="82034"/>
                  </a:lnTo>
                  <a:lnTo>
                    <a:pt x="44900" y="95496"/>
                  </a:lnTo>
                  <a:lnTo>
                    <a:pt x="50482" y="108619"/>
                  </a:lnTo>
                  <a:lnTo>
                    <a:pt x="55722" y="121040"/>
                  </a:lnTo>
                  <a:lnTo>
                    <a:pt x="61007" y="132464"/>
                  </a:lnTo>
                  <a:lnTo>
                    <a:pt x="66567" y="142866"/>
                  </a:lnTo>
                  <a:lnTo>
                    <a:pt x="72454" y="152870"/>
                  </a:lnTo>
                  <a:lnTo>
                    <a:pt x="78640" y="163589"/>
                  </a:lnTo>
                  <a:lnTo>
                    <a:pt x="85068" y="175588"/>
                  </a:lnTo>
                  <a:lnTo>
                    <a:pt x="91844" y="188755"/>
                  </a:lnTo>
                  <a:lnTo>
                    <a:pt x="99224" y="202591"/>
                  </a:lnTo>
                  <a:lnTo>
                    <a:pt x="107296" y="216715"/>
                  </a:lnTo>
                  <a:lnTo>
                    <a:pt x="115834" y="230927"/>
                  </a:lnTo>
                  <a:lnTo>
                    <a:pt x="124412" y="245140"/>
                  </a:lnTo>
                  <a:lnTo>
                    <a:pt x="132773" y="259315"/>
                  </a:lnTo>
                  <a:lnTo>
                    <a:pt x="140844" y="273120"/>
                  </a:lnTo>
                  <a:lnTo>
                    <a:pt x="148644" y="285943"/>
                  </a:lnTo>
                  <a:lnTo>
                    <a:pt x="156227" y="297533"/>
                  </a:lnTo>
                  <a:lnTo>
                    <a:pt x="163812" y="307960"/>
                  </a:lnTo>
                  <a:lnTo>
                    <a:pt x="171751" y="317433"/>
                  </a:lnTo>
                  <a:lnTo>
                    <a:pt x="180213" y="326178"/>
                  </a:lnTo>
                  <a:lnTo>
                    <a:pt x="189357" y="334392"/>
                  </a:lnTo>
                  <a:lnTo>
                    <a:pt x="199406" y="342230"/>
                  </a:lnTo>
                  <a:lnTo>
                    <a:pt x="210387" y="349792"/>
                  </a:lnTo>
                  <a:lnTo>
                    <a:pt x="222015" y="356669"/>
                  </a:lnTo>
                  <a:lnTo>
                    <a:pt x="233813" y="361997"/>
                  </a:lnTo>
                  <a:lnTo>
                    <a:pt x="245481" y="365417"/>
                  </a:lnTo>
                  <a:lnTo>
                    <a:pt x="256755" y="366727"/>
                  </a:lnTo>
                  <a:lnTo>
                    <a:pt x="267325" y="365637"/>
                  </a:lnTo>
                  <a:lnTo>
                    <a:pt x="277091" y="362228"/>
                  </a:lnTo>
                  <a:lnTo>
                    <a:pt x="285800" y="356702"/>
                  </a:lnTo>
                  <a:lnTo>
                    <a:pt x="292979" y="349189"/>
                  </a:lnTo>
                  <a:lnTo>
                    <a:pt x="298517" y="339956"/>
                  </a:lnTo>
                  <a:lnTo>
                    <a:pt x="302763" y="329353"/>
                  </a:lnTo>
                  <a:lnTo>
                    <a:pt x="306320" y="317721"/>
                  </a:lnTo>
                  <a:lnTo>
                    <a:pt x="309598" y="305340"/>
                  </a:lnTo>
                  <a:lnTo>
                    <a:pt x="312480" y="292266"/>
                  </a:lnTo>
                  <a:lnTo>
                    <a:pt x="314439" y="278351"/>
                  </a:lnTo>
                  <a:lnTo>
                    <a:pt x="315245" y="263581"/>
                  </a:lnTo>
                  <a:lnTo>
                    <a:pt x="315124" y="248068"/>
                  </a:lnTo>
                  <a:lnTo>
                    <a:pt x="314580" y="231969"/>
                  </a:lnTo>
                  <a:lnTo>
                    <a:pt x="313949" y="215442"/>
                  </a:lnTo>
                  <a:lnTo>
                    <a:pt x="313221" y="198937"/>
                  </a:lnTo>
                  <a:lnTo>
                    <a:pt x="312133" y="183162"/>
                  </a:lnTo>
                  <a:lnTo>
                    <a:pt x="310552" y="168434"/>
                  </a:lnTo>
                  <a:lnTo>
                    <a:pt x="308492" y="154410"/>
                  </a:lnTo>
                  <a:lnTo>
                    <a:pt x="306030" y="140306"/>
                  </a:lnTo>
                  <a:lnTo>
                    <a:pt x="303260" y="125671"/>
                  </a:lnTo>
                  <a:lnTo>
                    <a:pt x="300263" y="110721"/>
                  </a:lnTo>
                  <a:lnTo>
                    <a:pt x="297105" y="96130"/>
                  </a:lnTo>
                  <a:lnTo>
                    <a:pt x="293835" y="82275"/>
                  </a:lnTo>
                  <a:lnTo>
                    <a:pt x="290487" y="69208"/>
                  </a:lnTo>
                  <a:lnTo>
                    <a:pt x="287087" y="56826"/>
                  </a:lnTo>
                  <a:lnTo>
                    <a:pt x="283656" y="44995"/>
                  </a:lnTo>
                  <a:lnTo>
                    <a:pt x="280356" y="34029"/>
                  </a:lnTo>
                  <a:lnTo>
                    <a:pt x="277170" y="23623"/>
                  </a:lnTo>
                  <a:lnTo>
                    <a:pt x="273816" y="12857"/>
                  </a:lnTo>
                  <a:lnTo>
                    <a:pt x="26976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82605" y="3179606"/>
              <a:ext cx="218473" cy="339119"/>
            </a:xfrm>
            <a:custGeom>
              <a:avLst/>
              <a:gdLst/>
              <a:ahLst/>
              <a:cxnLst/>
              <a:rect l="0" t="0" r="0" b="0"/>
              <a:pathLst>
                <a:path w="218473" h="339119">
                  <a:moveTo>
                    <a:pt x="7902" y="0"/>
                  </a:moveTo>
                  <a:lnTo>
                    <a:pt x="5035" y="8868"/>
                  </a:lnTo>
                  <a:lnTo>
                    <a:pt x="2894" y="17855"/>
                  </a:lnTo>
                  <a:lnTo>
                    <a:pt x="1295" y="27850"/>
                  </a:lnTo>
                  <a:lnTo>
                    <a:pt x="287" y="38831"/>
                  </a:lnTo>
                  <a:lnTo>
                    <a:pt x="87" y="50643"/>
                  </a:lnTo>
                  <a:lnTo>
                    <a:pt x="738" y="63106"/>
                  </a:lnTo>
                  <a:lnTo>
                    <a:pt x="1977" y="76216"/>
                  </a:lnTo>
                  <a:lnTo>
                    <a:pt x="3341" y="90145"/>
                  </a:lnTo>
                  <a:lnTo>
                    <a:pt x="4550" y="104920"/>
                  </a:lnTo>
                  <a:lnTo>
                    <a:pt x="5512" y="120434"/>
                  </a:lnTo>
                  <a:lnTo>
                    <a:pt x="6232" y="136532"/>
                  </a:lnTo>
                  <a:lnTo>
                    <a:pt x="6747" y="153063"/>
                  </a:lnTo>
                  <a:lnTo>
                    <a:pt x="6939" y="169741"/>
                  </a:lnTo>
                  <a:lnTo>
                    <a:pt x="6543" y="186163"/>
                  </a:lnTo>
                  <a:lnTo>
                    <a:pt x="5467" y="202139"/>
                  </a:lnTo>
                  <a:lnTo>
                    <a:pt x="3933" y="217815"/>
                  </a:lnTo>
                  <a:lnTo>
                    <a:pt x="2364" y="233568"/>
                  </a:lnTo>
                  <a:lnTo>
                    <a:pt x="1020" y="249605"/>
                  </a:lnTo>
                  <a:lnTo>
                    <a:pt x="136" y="265648"/>
                  </a:lnTo>
                  <a:lnTo>
                    <a:pt x="0" y="281047"/>
                  </a:lnTo>
                  <a:lnTo>
                    <a:pt x="705" y="295467"/>
                  </a:lnTo>
                  <a:lnTo>
                    <a:pt x="2655" y="308420"/>
                  </a:lnTo>
                  <a:lnTo>
                    <a:pt x="6625" y="319137"/>
                  </a:lnTo>
                  <a:lnTo>
                    <a:pt x="12854" y="327408"/>
                  </a:lnTo>
                  <a:lnTo>
                    <a:pt x="21123" y="333334"/>
                  </a:lnTo>
                  <a:lnTo>
                    <a:pt x="31031" y="337043"/>
                  </a:lnTo>
                  <a:lnTo>
                    <a:pt x="42171" y="338839"/>
                  </a:lnTo>
                  <a:lnTo>
                    <a:pt x="54038" y="339118"/>
                  </a:lnTo>
                  <a:lnTo>
                    <a:pt x="66061" y="338260"/>
                  </a:lnTo>
                  <a:lnTo>
                    <a:pt x="77922" y="336580"/>
                  </a:lnTo>
                  <a:lnTo>
                    <a:pt x="89681" y="334321"/>
                  </a:lnTo>
                  <a:lnTo>
                    <a:pt x="101649" y="331661"/>
                  </a:lnTo>
                  <a:lnTo>
                    <a:pt x="113997" y="328720"/>
                  </a:lnTo>
                  <a:lnTo>
                    <a:pt x="126578" y="325424"/>
                  </a:lnTo>
                  <a:lnTo>
                    <a:pt x="139033" y="321525"/>
                  </a:lnTo>
                  <a:lnTo>
                    <a:pt x="151150" y="316940"/>
                  </a:lnTo>
                  <a:lnTo>
                    <a:pt x="162826" y="311845"/>
                  </a:lnTo>
                  <a:lnTo>
                    <a:pt x="175333" y="305982"/>
                  </a:lnTo>
                  <a:lnTo>
                    <a:pt x="192005" y="297718"/>
                  </a:lnTo>
                  <a:lnTo>
                    <a:pt x="218472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90507" y="3337533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114675" y="68"/>
                  </a:lnTo>
                  <a:lnTo>
                    <a:pt x="104186" y="707"/>
                  </a:lnTo>
                  <a:lnTo>
                    <a:pt x="93884" y="2004"/>
                  </a:lnTo>
                  <a:lnTo>
                    <a:pt x="83583" y="3864"/>
                  </a:lnTo>
                  <a:lnTo>
                    <a:pt x="73239" y="6180"/>
                  </a:lnTo>
                  <a:lnTo>
                    <a:pt x="62853" y="8842"/>
                  </a:lnTo>
                  <a:lnTo>
                    <a:pt x="52504" y="11604"/>
                  </a:lnTo>
                  <a:lnTo>
                    <a:pt x="41108" y="14362"/>
                  </a:lnTo>
                  <a:lnTo>
                    <a:pt x="2542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90507" y="3158549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2933"/>
                  </a:lnTo>
                  <a:lnTo>
                    <a:pt x="129544" y="5716"/>
                  </a:lnTo>
                  <a:lnTo>
                    <a:pt x="119549" y="8615"/>
                  </a:lnTo>
                  <a:lnTo>
                    <a:pt x="108568" y="11656"/>
                  </a:lnTo>
                  <a:lnTo>
                    <a:pt x="96757" y="14821"/>
                  </a:lnTo>
                  <a:lnTo>
                    <a:pt x="84303" y="18085"/>
                  </a:lnTo>
                  <a:lnTo>
                    <a:pt x="71538" y="21423"/>
                  </a:lnTo>
                  <a:lnTo>
                    <a:pt x="58905" y="24814"/>
                  </a:lnTo>
                  <a:lnTo>
                    <a:pt x="46651" y="28239"/>
                  </a:lnTo>
                  <a:lnTo>
                    <a:pt x="35267" y="31532"/>
                  </a:lnTo>
                  <a:lnTo>
                    <a:pt x="24469" y="34714"/>
                  </a:lnTo>
                  <a:lnTo>
                    <a:pt x="13310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22052" y="4074528"/>
            <a:ext cx="450654" cy="488595"/>
            <a:chOff x="4822052" y="4074528"/>
            <a:chExt cx="450654" cy="488595"/>
          </a:xfrm>
        </p:grpSpPr>
        <p:sp>
          <p:nvSpPr>
            <p:cNvPr id="16" name="Freeform 15"/>
            <p:cNvSpPr/>
            <p:nvPr/>
          </p:nvSpPr>
          <p:spPr>
            <a:xfrm>
              <a:off x="4822052" y="4074528"/>
              <a:ext cx="42047" cy="397929"/>
            </a:xfrm>
            <a:custGeom>
              <a:avLst/>
              <a:gdLst/>
              <a:ahLst/>
              <a:cxnLst/>
              <a:rect l="0" t="0" r="0" b="0"/>
              <a:pathLst>
                <a:path w="42047" h="397929">
                  <a:moveTo>
                    <a:pt x="0" y="0"/>
                  </a:moveTo>
                  <a:lnTo>
                    <a:pt x="2866" y="8935"/>
                  </a:lnTo>
                  <a:lnTo>
                    <a:pt x="5008" y="18563"/>
                  </a:lnTo>
                  <a:lnTo>
                    <a:pt x="6616" y="29855"/>
                  </a:lnTo>
                  <a:lnTo>
                    <a:pt x="7969" y="42695"/>
                  </a:lnTo>
                  <a:lnTo>
                    <a:pt x="9466" y="56822"/>
                  </a:lnTo>
                  <a:lnTo>
                    <a:pt x="11316" y="71939"/>
                  </a:lnTo>
                  <a:lnTo>
                    <a:pt x="13556" y="87454"/>
                  </a:lnTo>
                  <a:lnTo>
                    <a:pt x="16137" y="102546"/>
                  </a:lnTo>
                  <a:lnTo>
                    <a:pt x="18983" y="116801"/>
                  </a:lnTo>
                  <a:lnTo>
                    <a:pt x="21859" y="130335"/>
                  </a:lnTo>
                  <a:lnTo>
                    <a:pt x="24403" y="143577"/>
                  </a:lnTo>
                  <a:lnTo>
                    <a:pt x="26448" y="156818"/>
                  </a:lnTo>
                  <a:lnTo>
                    <a:pt x="28158" y="170018"/>
                  </a:lnTo>
                  <a:lnTo>
                    <a:pt x="29921" y="182896"/>
                  </a:lnTo>
                  <a:lnTo>
                    <a:pt x="31956" y="195310"/>
                  </a:lnTo>
                  <a:lnTo>
                    <a:pt x="34156" y="207427"/>
                  </a:lnTo>
                  <a:lnTo>
                    <a:pt x="36179" y="219631"/>
                  </a:lnTo>
                  <a:lnTo>
                    <a:pt x="37837" y="232147"/>
                  </a:lnTo>
                  <a:lnTo>
                    <a:pt x="39102" y="245350"/>
                  </a:lnTo>
                  <a:lnTo>
                    <a:pt x="40027" y="259817"/>
                  </a:lnTo>
                  <a:lnTo>
                    <a:pt x="40683" y="275734"/>
                  </a:lnTo>
                  <a:lnTo>
                    <a:pt x="41140" y="292645"/>
                  </a:lnTo>
                  <a:lnTo>
                    <a:pt x="41455" y="309682"/>
                  </a:lnTo>
                  <a:lnTo>
                    <a:pt x="41670" y="326323"/>
                  </a:lnTo>
                  <a:lnTo>
                    <a:pt x="41815" y="342408"/>
                  </a:lnTo>
                  <a:lnTo>
                    <a:pt x="41913" y="357969"/>
                  </a:lnTo>
                  <a:lnTo>
                    <a:pt x="41980" y="373096"/>
                  </a:lnTo>
                  <a:lnTo>
                    <a:pt x="42024" y="387865"/>
                  </a:lnTo>
                  <a:lnTo>
                    <a:pt x="42046" y="39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97105" y="4095585"/>
              <a:ext cx="124989" cy="426582"/>
            </a:xfrm>
            <a:custGeom>
              <a:avLst/>
              <a:gdLst/>
              <a:ahLst/>
              <a:cxnLst/>
              <a:rect l="0" t="0" r="0" b="0"/>
              <a:pathLst>
                <a:path w="124989" h="426582">
                  <a:moveTo>
                    <a:pt x="124988" y="0"/>
                  </a:moveTo>
                  <a:lnTo>
                    <a:pt x="119188" y="8868"/>
                  </a:lnTo>
                  <a:lnTo>
                    <a:pt x="114263" y="17855"/>
                  </a:lnTo>
                  <a:lnTo>
                    <a:pt x="109756" y="27841"/>
                  </a:lnTo>
                  <a:lnTo>
                    <a:pt x="105362" y="38477"/>
                  </a:lnTo>
                  <a:lnTo>
                    <a:pt x="100700" y="48991"/>
                  </a:lnTo>
                  <a:lnTo>
                    <a:pt x="95585" y="58948"/>
                  </a:lnTo>
                  <a:lnTo>
                    <a:pt x="90008" y="68407"/>
                  </a:lnTo>
                  <a:lnTo>
                    <a:pt x="84036" y="77743"/>
                  </a:lnTo>
                  <a:lnTo>
                    <a:pt x="77758" y="87206"/>
                  </a:lnTo>
                  <a:lnTo>
                    <a:pt x="71254" y="96883"/>
                  </a:lnTo>
                  <a:lnTo>
                    <a:pt x="64589" y="106773"/>
                  </a:lnTo>
                  <a:lnTo>
                    <a:pt x="57811" y="116840"/>
                  </a:lnTo>
                  <a:lnTo>
                    <a:pt x="50955" y="127044"/>
                  </a:lnTo>
                  <a:lnTo>
                    <a:pt x="44046" y="137347"/>
                  </a:lnTo>
                  <a:lnTo>
                    <a:pt x="37101" y="147716"/>
                  </a:lnTo>
                  <a:lnTo>
                    <a:pt x="30132" y="157966"/>
                  </a:lnTo>
                  <a:lnTo>
                    <a:pt x="23146" y="167775"/>
                  </a:lnTo>
                  <a:lnTo>
                    <a:pt x="16163" y="177008"/>
                  </a:lnTo>
                  <a:lnTo>
                    <a:pt x="9677" y="185851"/>
                  </a:lnTo>
                  <a:lnTo>
                    <a:pt x="4613" y="194710"/>
                  </a:lnTo>
                  <a:lnTo>
                    <a:pt x="1364" y="203826"/>
                  </a:lnTo>
                  <a:lnTo>
                    <a:pt x="0" y="213425"/>
                  </a:lnTo>
                  <a:lnTo>
                    <a:pt x="522" y="223787"/>
                  </a:lnTo>
                  <a:lnTo>
                    <a:pt x="2726" y="234982"/>
                  </a:lnTo>
                  <a:lnTo>
                    <a:pt x="6289" y="246755"/>
                  </a:lnTo>
                  <a:lnTo>
                    <a:pt x="10881" y="258650"/>
                  </a:lnTo>
                  <a:lnTo>
                    <a:pt x="16220" y="270384"/>
                  </a:lnTo>
                  <a:lnTo>
                    <a:pt x="22090" y="281702"/>
                  </a:lnTo>
                  <a:lnTo>
                    <a:pt x="28328" y="292302"/>
                  </a:lnTo>
                  <a:lnTo>
                    <a:pt x="34818" y="302105"/>
                  </a:lnTo>
                  <a:lnTo>
                    <a:pt x="41482" y="311519"/>
                  </a:lnTo>
                  <a:lnTo>
                    <a:pt x="48262" y="321300"/>
                  </a:lnTo>
                  <a:lnTo>
                    <a:pt x="55121" y="331843"/>
                  </a:lnTo>
                  <a:lnTo>
                    <a:pt x="62033" y="342877"/>
                  </a:lnTo>
                  <a:lnTo>
                    <a:pt x="68980" y="353677"/>
                  </a:lnTo>
                  <a:lnTo>
                    <a:pt x="75951" y="363836"/>
                  </a:lnTo>
                  <a:lnTo>
                    <a:pt x="82938" y="373435"/>
                  </a:lnTo>
                  <a:lnTo>
                    <a:pt x="89936" y="382867"/>
                  </a:lnTo>
                  <a:lnTo>
                    <a:pt x="96940" y="392397"/>
                  </a:lnTo>
                  <a:lnTo>
                    <a:pt x="103950" y="402118"/>
                  </a:lnTo>
                  <a:lnTo>
                    <a:pt x="110963" y="412039"/>
                  </a:lnTo>
                  <a:lnTo>
                    <a:pt x="117978" y="422121"/>
                  </a:lnTo>
                  <a:lnTo>
                    <a:pt x="121093" y="426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31466" y="4129771"/>
              <a:ext cx="241240" cy="433352"/>
            </a:xfrm>
            <a:custGeom>
              <a:avLst/>
              <a:gdLst/>
              <a:ahLst/>
              <a:cxnLst/>
              <a:rect l="0" t="0" r="0" b="0"/>
              <a:pathLst>
                <a:path w="241240" h="433352">
                  <a:moveTo>
                    <a:pt x="180140" y="28985"/>
                  </a:moveTo>
                  <a:lnTo>
                    <a:pt x="174139" y="20385"/>
                  </a:lnTo>
                  <a:lnTo>
                    <a:pt x="167294" y="13959"/>
                  </a:lnTo>
                  <a:lnTo>
                    <a:pt x="158901" y="9150"/>
                  </a:lnTo>
                  <a:lnTo>
                    <a:pt x="149101" y="5608"/>
                  </a:lnTo>
                  <a:lnTo>
                    <a:pt x="138138" y="3062"/>
                  </a:lnTo>
                  <a:lnTo>
                    <a:pt x="126282" y="1274"/>
                  </a:lnTo>
                  <a:lnTo>
                    <a:pt x="113931" y="204"/>
                  </a:lnTo>
                  <a:lnTo>
                    <a:pt x="101583" y="0"/>
                  </a:lnTo>
                  <a:lnTo>
                    <a:pt x="89512" y="678"/>
                  </a:lnTo>
                  <a:lnTo>
                    <a:pt x="77953" y="2283"/>
                  </a:lnTo>
                  <a:lnTo>
                    <a:pt x="67184" y="4964"/>
                  </a:lnTo>
                  <a:lnTo>
                    <a:pt x="57273" y="8695"/>
                  </a:lnTo>
                  <a:lnTo>
                    <a:pt x="48126" y="13320"/>
                  </a:lnTo>
                  <a:lnTo>
                    <a:pt x="39587" y="18641"/>
                  </a:lnTo>
                  <a:lnTo>
                    <a:pt x="31509" y="24487"/>
                  </a:lnTo>
                  <a:lnTo>
                    <a:pt x="23929" y="31038"/>
                  </a:lnTo>
                  <a:lnTo>
                    <a:pt x="17057" y="38800"/>
                  </a:lnTo>
                  <a:lnTo>
                    <a:pt x="10961" y="47950"/>
                  </a:lnTo>
                  <a:lnTo>
                    <a:pt x="5883" y="58366"/>
                  </a:lnTo>
                  <a:lnTo>
                    <a:pt x="2303" y="69808"/>
                  </a:lnTo>
                  <a:lnTo>
                    <a:pt x="347" y="82016"/>
                  </a:lnTo>
                  <a:lnTo>
                    <a:pt x="0" y="94449"/>
                  </a:lnTo>
                  <a:lnTo>
                    <a:pt x="1281" y="106329"/>
                  </a:lnTo>
                  <a:lnTo>
                    <a:pt x="4035" y="117272"/>
                  </a:lnTo>
                  <a:lnTo>
                    <a:pt x="8153" y="127090"/>
                  </a:lnTo>
                  <a:lnTo>
                    <a:pt x="13658" y="135620"/>
                  </a:lnTo>
                  <a:lnTo>
                    <a:pt x="20437" y="142910"/>
                  </a:lnTo>
                  <a:lnTo>
                    <a:pt x="28427" y="148993"/>
                  </a:lnTo>
                  <a:lnTo>
                    <a:pt x="37694" y="153797"/>
                  </a:lnTo>
                  <a:lnTo>
                    <a:pt x="48146" y="157408"/>
                  </a:lnTo>
                  <a:lnTo>
                    <a:pt x="59417" y="160192"/>
                  </a:lnTo>
                  <a:lnTo>
                    <a:pt x="70976" y="162686"/>
                  </a:lnTo>
                  <a:lnTo>
                    <a:pt x="82488" y="165221"/>
                  </a:lnTo>
                  <a:lnTo>
                    <a:pt x="93828" y="167926"/>
                  </a:lnTo>
                  <a:lnTo>
                    <a:pt x="104974" y="170822"/>
                  </a:lnTo>
                  <a:lnTo>
                    <a:pt x="115949" y="173888"/>
                  </a:lnTo>
                  <a:lnTo>
                    <a:pt x="126624" y="177253"/>
                  </a:lnTo>
                  <a:lnTo>
                    <a:pt x="136727" y="181189"/>
                  </a:lnTo>
                  <a:lnTo>
                    <a:pt x="146160" y="185800"/>
                  </a:lnTo>
                  <a:lnTo>
                    <a:pt x="155141" y="191031"/>
                  </a:lnTo>
                  <a:lnTo>
                    <a:pt x="164092" y="196767"/>
                  </a:lnTo>
                  <a:lnTo>
                    <a:pt x="173260" y="202890"/>
                  </a:lnTo>
                  <a:lnTo>
                    <a:pt x="182556" y="209459"/>
                  </a:lnTo>
                  <a:lnTo>
                    <a:pt x="191649" y="216699"/>
                  </a:lnTo>
                  <a:lnTo>
                    <a:pt x="200356" y="224682"/>
                  </a:lnTo>
                  <a:lnTo>
                    <a:pt x="208491" y="233330"/>
                  </a:lnTo>
                  <a:lnTo>
                    <a:pt x="215802" y="242514"/>
                  </a:lnTo>
                  <a:lnTo>
                    <a:pt x="222229" y="252105"/>
                  </a:lnTo>
                  <a:lnTo>
                    <a:pt x="227714" y="262156"/>
                  </a:lnTo>
                  <a:lnTo>
                    <a:pt x="232108" y="272888"/>
                  </a:lnTo>
                  <a:lnTo>
                    <a:pt x="235435" y="284367"/>
                  </a:lnTo>
                  <a:lnTo>
                    <a:pt x="237857" y="296518"/>
                  </a:lnTo>
                  <a:lnTo>
                    <a:pt x="239575" y="309206"/>
                  </a:lnTo>
                  <a:lnTo>
                    <a:pt x="240762" y="322289"/>
                  </a:lnTo>
                  <a:lnTo>
                    <a:pt x="241239" y="335328"/>
                  </a:lnTo>
                  <a:lnTo>
                    <a:pt x="240502" y="347623"/>
                  </a:lnTo>
                  <a:lnTo>
                    <a:pt x="238371" y="358847"/>
                  </a:lnTo>
                  <a:lnTo>
                    <a:pt x="234804" y="368856"/>
                  </a:lnTo>
                  <a:lnTo>
                    <a:pt x="229734" y="377515"/>
                  </a:lnTo>
                  <a:lnTo>
                    <a:pt x="223285" y="384896"/>
                  </a:lnTo>
                  <a:lnTo>
                    <a:pt x="215700" y="391210"/>
                  </a:lnTo>
                  <a:lnTo>
                    <a:pt x="207246" y="396701"/>
                  </a:lnTo>
                  <a:lnTo>
                    <a:pt x="198152" y="401586"/>
                  </a:lnTo>
                  <a:lnTo>
                    <a:pt x="188437" y="406041"/>
                  </a:lnTo>
                  <a:lnTo>
                    <a:pt x="177932" y="410194"/>
                  </a:lnTo>
                  <a:lnTo>
                    <a:pt x="166609" y="414140"/>
                  </a:lnTo>
                  <a:lnTo>
                    <a:pt x="154735" y="417943"/>
                  </a:lnTo>
                  <a:lnTo>
                    <a:pt x="142763" y="421650"/>
                  </a:lnTo>
                  <a:lnTo>
                    <a:pt x="130970" y="425292"/>
                  </a:lnTo>
                  <a:lnTo>
                    <a:pt x="119441" y="428889"/>
                  </a:lnTo>
                  <a:lnTo>
                    <a:pt x="108166" y="432459"/>
                  </a:lnTo>
                  <a:lnTo>
                    <a:pt x="105384" y="4333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138667" y="2400497"/>
            <a:ext cx="463116" cy="410612"/>
            <a:chOff x="8138667" y="2400497"/>
            <a:chExt cx="463116" cy="410612"/>
          </a:xfrm>
        </p:grpSpPr>
        <p:sp>
          <p:nvSpPr>
            <p:cNvPr id="20" name="Freeform 19"/>
            <p:cNvSpPr/>
            <p:nvPr/>
          </p:nvSpPr>
          <p:spPr>
            <a:xfrm>
              <a:off x="8138667" y="2456008"/>
              <a:ext cx="189376" cy="355101"/>
            </a:xfrm>
            <a:custGeom>
              <a:avLst/>
              <a:gdLst/>
              <a:ahLst/>
              <a:cxnLst/>
              <a:rect l="0" t="0" r="0" b="0"/>
              <a:pathLst>
                <a:path w="189376" h="355101">
                  <a:moveTo>
                    <a:pt x="20918" y="355100"/>
                  </a:moveTo>
                  <a:lnTo>
                    <a:pt x="18052" y="346232"/>
                  </a:lnTo>
                  <a:lnTo>
                    <a:pt x="15909" y="337245"/>
                  </a:lnTo>
                  <a:lnTo>
                    <a:pt x="14302" y="327245"/>
                  </a:lnTo>
                  <a:lnTo>
                    <a:pt x="12950" y="316091"/>
                  </a:lnTo>
                  <a:lnTo>
                    <a:pt x="11452" y="303632"/>
                  </a:lnTo>
                  <a:lnTo>
                    <a:pt x="9606" y="289916"/>
                  </a:lnTo>
                  <a:lnTo>
                    <a:pt x="7538" y="274979"/>
                  </a:lnTo>
                  <a:lnTo>
                    <a:pt x="5607" y="258754"/>
                  </a:lnTo>
                  <a:lnTo>
                    <a:pt x="4010" y="241327"/>
                  </a:lnTo>
                  <a:lnTo>
                    <a:pt x="2786" y="223068"/>
                  </a:lnTo>
                  <a:lnTo>
                    <a:pt x="1889" y="204514"/>
                  </a:lnTo>
                  <a:lnTo>
                    <a:pt x="1253" y="185997"/>
                  </a:lnTo>
                  <a:lnTo>
                    <a:pt x="809" y="167650"/>
                  </a:lnTo>
                  <a:lnTo>
                    <a:pt x="502" y="149491"/>
                  </a:lnTo>
                  <a:lnTo>
                    <a:pt x="294" y="131502"/>
                  </a:lnTo>
                  <a:lnTo>
                    <a:pt x="150" y="113811"/>
                  </a:lnTo>
                  <a:lnTo>
                    <a:pt x="54" y="96692"/>
                  </a:lnTo>
                  <a:lnTo>
                    <a:pt x="0" y="80278"/>
                  </a:lnTo>
                  <a:lnTo>
                    <a:pt x="322" y="65673"/>
                  </a:lnTo>
                  <a:lnTo>
                    <a:pt x="2284" y="55314"/>
                  </a:lnTo>
                  <a:lnTo>
                    <a:pt x="6231" y="50421"/>
                  </a:lnTo>
                  <a:lnTo>
                    <a:pt x="10719" y="50289"/>
                  </a:lnTo>
                  <a:lnTo>
                    <a:pt x="15127" y="53633"/>
                  </a:lnTo>
                  <a:lnTo>
                    <a:pt x="19497" y="59361"/>
                  </a:lnTo>
                  <a:lnTo>
                    <a:pt x="24154" y="66690"/>
                  </a:lnTo>
                  <a:lnTo>
                    <a:pt x="29266" y="75087"/>
                  </a:lnTo>
                  <a:lnTo>
                    <a:pt x="34842" y="84195"/>
                  </a:lnTo>
                  <a:lnTo>
                    <a:pt x="40814" y="93778"/>
                  </a:lnTo>
                  <a:lnTo>
                    <a:pt x="47092" y="103653"/>
                  </a:lnTo>
                  <a:lnTo>
                    <a:pt x="53596" y="112897"/>
                  </a:lnTo>
                  <a:lnTo>
                    <a:pt x="60262" y="119904"/>
                  </a:lnTo>
                  <a:lnTo>
                    <a:pt x="67035" y="123975"/>
                  </a:lnTo>
                  <a:lnTo>
                    <a:pt x="73717" y="125079"/>
                  </a:lnTo>
                  <a:lnTo>
                    <a:pt x="79977" y="123394"/>
                  </a:lnTo>
                  <a:lnTo>
                    <a:pt x="85669" y="119334"/>
                  </a:lnTo>
                  <a:lnTo>
                    <a:pt x="90813" y="113408"/>
                  </a:lnTo>
                  <a:lnTo>
                    <a:pt x="95502" y="106093"/>
                  </a:lnTo>
                  <a:lnTo>
                    <a:pt x="99838" y="97770"/>
                  </a:lnTo>
                  <a:lnTo>
                    <a:pt x="103752" y="88407"/>
                  </a:lnTo>
                  <a:lnTo>
                    <a:pt x="107007" y="77607"/>
                  </a:lnTo>
                  <a:lnTo>
                    <a:pt x="109533" y="65269"/>
                  </a:lnTo>
                  <a:lnTo>
                    <a:pt x="111399" y="51727"/>
                  </a:lnTo>
                  <a:lnTo>
                    <a:pt x="112735" y="37567"/>
                  </a:lnTo>
                  <a:lnTo>
                    <a:pt x="113684" y="23219"/>
                  </a:lnTo>
                  <a:lnTo>
                    <a:pt x="114812" y="9992"/>
                  </a:lnTo>
                  <a:lnTo>
                    <a:pt x="117030" y="1515"/>
                  </a:lnTo>
                  <a:lnTo>
                    <a:pt x="120215" y="0"/>
                  </a:lnTo>
                  <a:lnTo>
                    <a:pt x="123585" y="3699"/>
                  </a:lnTo>
                  <a:lnTo>
                    <a:pt x="126933" y="11031"/>
                  </a:lnTo>
                  <a:lnTo>
                    <a:pt x="130274" y="21139"/>
                  </a:lnTo>
                  <a:lnTo>
                    <a:pt x="133631" y="33380"/>
                  </a:lnTo>
                  <a:lnTo>
                    <a:pt x="136850" y="47211"/>
                  </a:lnTo>
                  <a:lnTo>
                    <a:pt x="139623" y="62191"/>
                  </a:lnTo>
                  <a:lnTo>
                    <a:pt x="141819" y="77974"/>
                  </a:lnTo>
                  <a:lnTo>
                    <a:pt x="143630" y="93983"/>
                  </a:lnTo>
                  <a:lnTo>
                    <a:pt x="145459" y="109428"/>
                  </a:lnTo>
                  <a:lnTo>
                    <a:pt x="147545" y="123935"/>
                  </a:lnTo>
                  <a:lnTo>
                    <a:pt x="149947" y="137813"/>
                  </a:lnTo>
                  <a:lnTo>
                    <a:pt x="152640" y="151820"/>
                  </a:lnTo>
                  <a:lnTo>
                    <a:pt x="155560" y="166394"/>
                  </a:lnTo>
                  <a:lnTo>
                    <a:pt x="158487" y="181473"/>
                  </a:lnTo>
                  <a:lnTo>
                    <a:pt x="161066" y="196683"/>
                  </a:lnTo>
                  <a:lnTo>
                    <a:pt x="163134" y="211768"/>
                  </a:lnTo>
                  <a:lnTo>
                    <a:pt x="164859" y="226475"/>
                  </a:lnTo>
                  <a:lnTo>
                    <a:pt x="166632" y="240497"/>
                  </a:lnTo>
                  <a:lnTo>
                    <a:pt x="168679" y="253734"/>
                  </a:lnTo>
                  <a:lnTo>
                    <a:pt x="171094" y="266194"/>
                  </a:lnTo>
                  <a:lnTo>
                    <a:pt x="174261" y="279329"/>
                  </a:lnTo>
                  <a:lnTo>
                    <a:pt x="179580" y="296527"/>
                  </a:lnTo>
                  <a:lnTo>
                    <a:pt x="189375" y="3235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457096" y="2474197"/>
              <a:ext cx="18345" cy="231627"/>
            </a:xfrm>
            <a:custGeom>
              <a:avLst/>
              <a:gdLst/>
              <a:ahLst/>
              <a:cxnLst/>
              <a:rect l="0" t="0" r="0" b="0"/>
              <a:pathLst>
                <a:path w="18345" h="231627">
                  <a:moveTo>
                    <a:pt x="7815" y="0"/>
                  </a:moveTo>
                  <a:lnTo>
                    <a:pt x="4949" y="8868"/>
                  </a:lnTo>
                  <a:lnTo>
                    <a:pt x="2807" y="17854"/>
                  </a:lnTo>
                  <a:lnTo>
                    <a:pt x="1209" y="27850"/>
                  </a:lnTo>
                  <a:lnTo>
                    <a:pt x="201" y="38831"/>
                  </a:lnTo>
                  <a:lnTo>
                    <a:pt x="0" y="50642"/>
                  </a:lnTo>
                  <a:lnTo>
                    <a:pt x="652" y="63105"/>
                  </a:lnTo>
                  <a:lnTo>
                    <a:pt x="1890" y="76216"/>
                  </a:lnTo>
                  <a:lnTo>
                    <a:pt x="3255" y="90145"/>
                  </a:lnTo>
                  <a:lnTo>
                    <a:pt x="4468" y="104911"/>
                  </a:lnTo>
                  <a:lnTo>
                    <a:pt x="5603" y="120079"/>
                  </a:lnTo>
                  <a:lnTo>
                    <a:pt x="6971" y="134881"/>
                  </a:lnTo>
                  <a:lnTo>
                    <a:pt x="8739" y="148909"/>
                  </a:lnTo>
                  <a:lnTo>
                    <a:pt x="10766" y="162238"/>
                  </a:lnTo>
                  <a:lnTo>
                    <a:pt x="12886" y="176860"/>
                  </a:lnTo>
                  <a:lnTo>
                    <a:pt x="15287" y="197409"/>
                  </a:lnTo>
                  <a:lnTo>
                    <a:pt x="18344" y="2316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328042" y="2400497"/>
              <a:ext cx="221099" cy="136871"/>
            </a:xfrm>
            <a:custGeom>
              <a:avLst/>
              <a:gdLst/>
              <a:ahLst/>
              <a:cxnLst/>
              <a:rect l="0" t="0" r="0" b="0"/>
              <a:pathLst>
                <a:path w="221099" h="136871">
                  <a:moveTo>
                    <a:pt x="221098" y="0"/>
                  </a:moveTo>
                  <a:lnTo>
                    <a:pt x="212363" y="3001"/>
                  </a:lnTo>
                  <a:lnTo>
                    <a:pt x="204657" y="6423"/>
                  </a:lnTo>
                  <a:lnTo>
                    <a:pt x="197250" y="10619"/>
                  </a:lnTo>
                  <a:lnTo>
                    <a:pt x="189817" y="15520"/>
                  </a:lnTo>
                  <a:lnTo>
                    <a:pt x="181990" y="21001"/>
                  </a:lnTo>
                  <a:lnTo>
                    <a:pt x="173611" y="26927"/>
                  </a:lnTo>
                  <a:lnTo>
                    <a:pt x="164694" y="33016"/>
                  </a:lnTo>
                  <a:lnTo>
                    <a:pt x="155331" y="38866"/>
                  </a:lnTo>
                  <a:lnTo>
                    <a:pt x="145619" y="44281"/>
                  </a:lnTo>
                  <a:lnTo>
                    <a:pt x="135489" y="49407"/>
                  </a:lnTo>
                  <a:lnTo>
                    <a:pt x="124703" y="54616"/>
                  </a:lnTo>
                  <a:lnTo>
                    <a:pt x="113197" y="60123"/>
                  </a:lnTo>
                  <a:lnTo>
                    <a:pt x="101368" y="65976"/>
                  </a:lnTo>
                  <a:lnTo>
                    <a:pt x="89961" y="72138"/>
                  </a:lnTo>
                  <a:lnTo>
                    <a:pt x="79360" y="78546"/>
                  </a:lnTo>
                  <a:lnTo>
                    <a:pt x="69445" y="85139"/>
                  </a:lnTo>
                  <a:lnTo>
                    <a:pt x="59794" y="91863"/>
                  </a:lnTo>
                  <a:lnTo>
                    <a:pt x="50123" y="98677"/>
                  </a:lnTo>
                  <a:lnTo>
                    <a:pt x="40581" y="105440"/>
                  </a:lnTo>
                  <a:lnTo>
                    <a:pt x="30620" y="112684"/>
                  </a:lnTo>
                  <a:lnTo>
                    <a:pt x="18246" y="1221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49098" y="2695295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252684" y="0"/>
                  </a:moveTo>
                  <a:lnTo>
                    <a:pt x="243882" y="3001"/>
                  </a:lnTo>
                  <a:lnTo>
                    <a:pt x="235536" y="6423"/>
                  </a:lnTo>
                  <a:lnTo>
                    <a:pt x="226837" y="10615"/>
                  </a:lnTo>
                  <a:lnTo>
                    <a:pt x="217717" y="15342"/>
                  </a:lnTo>
                  <a:lnTo>
                    <a:pt x="208221" y="20175"/>
                  </a:lnTo>
                  <a:lnTo>
                    <a:pt x="198419" y="24852"/>
                  </a:lnTo>
                  <a:lnTo>
                    <a:pt x="188060" y="29289"/>
                  </a:lnTo>
                  <a:lnTo>
                    <a:pt x="176590" y="33491"/>
                  </a:lnTo>
                  <a:lnTo>
                    <a:pt x="163802" y="37499"/>
                  </a:lnTo>
                  <a:lnTo>
                    <a:pt x="149960" y="41359"/>
                  </a:lnTo>
                  <a:lnTo>
                    <a:pt x="135598" y="45111"/>
                  </a:lnTo>
                  <a:lnTo>
                    <a:pt x="121085" y="48792"/>
                  </a:lnTo>
                  <a:lnTo>
                    <a:pt x="106595" y="52588"/>
                  </a:lnTo>
                  <a:lnTo>
                    <a:pt x="92187" y="56822"/>
                  </a:lnTo>
                  <a:lnTo>
                    <a:pt x="77879" y="61636"/>
                  </a:lnTo>
                  <a:lnTo>
                    <a:pt x="63983" y="67005"/>
                  </a:lnTo>
                  <a:lnTo>
                    <a:pt x="51097" y="72835"/>
                  </a:lnTo>
                  <a:lnTo>
                    <a:pt x="39475" y="79006"/>
                  </a:lnTo>
                  <a:lnTo>
                    <a:pt x="29333" y="85122"/>
                  </a:lnTo>
                  <a:lnTo>
                    <a:pt x="20032" y="91110"/>
                  </a:lnTo>
                  <a:lnTo>
                    <a:pt x="10759" y="974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25529" y="1726012"/>
            <a:ext cx="479150" cy="527087"/>
            <a:chOff x="5825529" y="1726012"/>
            <a:chExt cx="479150" cy="527087"/>
          </a:xfrm>
        </p:grpSpPr>
        <p:sp>
          <p:nvSpPr>
            <p:cNvPr id="25" name="Freeform 24"/>
            <p:cNvSpPr/>
            <p:nvPr/>
          </p:nvSpPr>
          <p:spPr>
            <a:xfrm>
              <a:off x="5825529" y="1726012"/>
              <a:ext cx="196772" cy="527087"/>
            </a:xfrm>
            <a:custGeom>
              <a:avLst/>
              <a:gdLst/>
              <a:ahLst/>
              <a:cxnLst/>
              <a:rect l="0" t="0" r="0" b="0"/>
              <a:pathLst>
                <a:path w="196772" h="527087">
                  <a:moveTo>
                    <a:pt x="17787" y="527086"/>
                  </a:moveTo>
                  <a:lnTo>
                    <a:pt x="14853" y="518151"/>
                  </a:lnTo>
                  <a:lnTo>
                    <a:pt x="12071" y="508523"/>
                  </a:lnTo>
                  <a:lnTo>
                    <a:pt x="9176" y="497227"/>
                  </a:lnTo>
                  <a:lnTo>
                    <a:pt x="6309" y="484214"/>
                  </a:lnTo>
                  <a:lnTo>
                    <a:pt x="3792" y="469438"/>
                  </a:lnTo>
                  <a:lnTo>
                    <a:pt x="1786" y="453068"/>
                  </a:lnTo>
                  <a:lnTo>
                    <a:pt x="446" y="435727"/>
                  </a:lnTo>
                  <a:lnTo>
                    <a:pt x="0" y="418339"/>
                  </a:lnTo>
                  <a:lnTo>
                    <a:pt x="475" y="401433"/>
                  </a:lnTo>
                  <a:lnTo>
                    <a:pt x="1592" y="385153"/>
                  </a:lnTo>
                  <a:lnTo>
                    <a:pt x="2872" y="369456"/>
                  </a:lnTo>
                  <a:lnTo>
                    <a:pt x="4024" y="354229"/>
                  </a:lnTo>
                  <a:lnTo>
                    <a:pt x="4947" y="339358"/>
                  </a:lnTo>
                  <a:lnTo>
                    <a:pt x="5641" y="324744"/>
                  </a:lnTo>
                  <a:lnTo>
                    <a:pt x="6142" y="310313"/>
                  </a:lnTo>
                  <a:lnTo>
                    <a:pt x="6496" y="296008"/>
                  </a:lnTo>
                  <a:lnTo>
                    <a:pt x="6740" y="281789"/>
                  </a:lnTo>
                  <a:lnTo>
                    <a:pt x="6909" y="267616"/>
                  </a:lnTo>
                  <a:lnTo>
                    <a:pt x="7023" y="252978"/>
                  </a:lnTo>
                  <a:lnTo>
                    <a:pt x="7101" y="236940"/>
                  </a:lnTo>
                  <a:lnTo>
                    <a:pt x="7148" y="219115"/>
                  </a:lnTo>
                  <a:lnTo>
                    <a:pt x="7011" y="199921"/>
                  </a:lnTo>
                  <a:lnTo>
                    <a:pt x="6386" y="180274"/>
                  </a:lnTo>
                  <a:lnTo>
                    <a:pt x="5162" y="160800"/>
                  </a:lnTo>
                  <a:lnTo>
                    <a:pt x="3882" y="143041"/>
                  </a:lnTo>
                  <a:lnTo>
                    <a:pt x="4131" y="129749"/>
                  </a:lnTo>
                  <a:lnTo>
                    <a:pt x="6508" y="122684"/>
                  </a:lnTo>
                  <a:lnTo>
                    <a:pt x="9838" y="122044"/>
                  </a:lnTo>
                  <a:lnTo>
                    <a:pt x="13464" y="126694"/>
                  </a:lnTo>
                  <a:lnTo>
                    <a:pt x="17154" y="134956"/>
                  </a:lnTo>
                  <a:lnTo>
                    <a:pt x="20831" y="145083"/>
                  </a:lnTo>
                  <a:lnTo>
                    <a:pt x="24478" y="155958"/>
                  </a:lnTo>
                  <a:lnTo>
                    <a:pt x="28260" y="166868"/>
                  </a:lnTo>
                  <a:lnTo>
                    <a:pt x="32491" y="177280"/>
                  </a:lnTo>
                  <a:lnTo>
                    <a:pt x="37304" y="186967"/>
                  </a:lnTo>
                  <a:lnTo>
                    <a:pt x="42674" y="195136"/>
                  </a:lnTo>
                  <a:lnTo>
                    <a:pt x="48505" y="200366"/>
                  </a:lnTo>
                  <a:lnTo>
                    <a:pt x="54682" y="202132"/>
                  </a:lnTo>
                  <a:lnTo>
                    <a:pt x="60948" y="200387"/>
                  </a:lnTo>
                  <a:lnTo>
                    <a:pt x="66921" y="195112"/>
                  </a:lnTo>
                  <a:lnTo>
                    <a:pt x="72412" y="186675"/>
                  </a:lnTo>
                  <a:lnTo>
                    <a:pt x="77249" y="175675"/>
                  </a:lnTo>
                  <a:lnTo>
                    <a:pt x="81200" y="162729"/>
                  </a:lnTo>
                  <a:lnTo>
                    <a:pt x="84227" y="148371"/>
                  </a:lnTo>
                  <a:lnTo>
                    <a:pt x="86447" y="133178"/>
                  </a:lnTo>
                  <a:lnTo>
                    <a:pt x="88028" y="117762"/>
                  </a:lnTo>
                  <a:lnTo>
                    <a:pt x="89132" y="102470"/>
                  </a:lnTo>
                  <a:lnTo>
                    <a:pt x="89893" y="87423"/>
                  </a:lnTo>
                  <a:lnTo>
                    <a:pt x="90412" y="72626"/>
                  </a:lnTo>
                  <a:lnTo>
                    <a:pt x="90769" y="58043"/>
                  </a:lnTo>
                  <a:lnTo>
                    <a:pt x="91180" y="43790"/>
                  </a:lnTo>
                  <a:lnTo>
                    <a:pt x="91988" y="30131"/>
                  </a:lnTo>
                  <a:lnTo>
                    <a:pt x="93361" y="17192"/>
                  </a:lnTo>
                  <a:lnTo>
                    <a:pt x="95704" y="6033"/>
                  </a:lnTo>
                  <a:lnTo>
                    <a:pt x="99489" y="0"/>
                  </a:lnTo>
                  <a:lnTo>
                    <a:pt x="104029" y="999"/>
                  </a:lnTo>
                  <a:lnTo>
                    <a:pt x="108330" y="7208"/>
                  </a:lnTo>
                  <a:lnTo>
                    <a:pt x="112269" y="17153"/>
                  </a:lnTo>
                  <a:lnTo>
                    <a:pt x="115977" y="30041"/>
                  </a:lnTo>
                  <a:lnTo>
                    <a:pt x="119563" y="45230"/>
                  </a:lnTo>
                  <a:lnTo>
                    <a:pt x="122926" y="61822"/>
                  </a:lnTo>
                  <a:lnTo>
                    <a:pt x="125791" y="78729"/>
                  </a:lnTo>
                  <a:lnTo>
                    <a:pt x="128047" y="95325"/>
                  </a:lnTo>
                  <a:lnTo>
                    <a:pt x="129897" y="111401"/>
                  </a:lnTo>
                  <a:lnTo>
                    <a:pt x="131751" y="126966"/>
                  </a:lnTo>
                  <a:lnTo>
                    <a:pt x="133853" y="142105"/>
                  </a:lnTo>
                  <a:lnTo>
                    <a:pt x="136266" y="156918"/>
                  </a:lnTo>
                  <a:lnTo>
                    <a:pt x="138965" y="171493"/>
                  </a:lnTo>
                  <a:lnTo>
                    <a:pt x="141895" y="185913"/>
                  </a:lnTo>
                  <a:lnTo>
                    <a:pt x="144998" y="200720"/>
                  </a:lnTo>
                  <a:lnTo>
                    <a:pt x="148227" y="216872"/>
                  </a:lnTo>
                  <a:lnTo>
                    <a:pt x="151545" y="234779"/>
                  </a:lnTo>
                  <a:lnTo>
                    <a:pt x="154924" y="254198"/>
                  </a:lnTo>
                  <a:lnTo>
                    <a:pt x="158346" y="274528"/>
                  </a:lnTo>
                  <a:lnTo>
                    <a:pt x="161796" y="295302"/>
                  </a:lnTo>
                  <a:lnTo>
                    <a:pt x="165266" y="315774"/>
                  </a:lnTo>
                  <a:lnTo>
                    <a:pt x="168749" y="334899"/>
                  </a:lnTo>
                  <a:lnTo>
                    <a:pt x="172240" y="352239"/>
                  </a:lnTo>
                  <a:lnTo>
                    <a:pt x="175738" y="368031"/>
                  </a:lnTo>
                  <a:lnTo>
                    <a:pt x="179239" y="382880"/>
                  </a:lnTo>
                  <a:lnTo>
                    <a:pt x="182739" y="397239"/>
                  </a:lnTo>
                  <a:lnTo>
                    <a:pt x="186084" y="411146"/>
                  </a:lnTo>
                  <a:lnTo>
                    <a:pt x="189306" y="425876"/>
                  </a:lnTo>
                  <a:lnTo>
                    <a:pt x="192688" y="444968"/>
                  </a:lnTo>
                  <a:lnTo>
                    <a:pt x="196771" y="4744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5859" y="1758259"/>
              <a:ext cx="238820" cy="452726"/>
            </a:xfrm>
            <a:custGeom>
              <a:avLst/>
              <a:gdLst/>
              <a:ahLst/>
              <a:cxnLst/>
              <a:rect l="0" t="0" r="0" b="0"/>
              <a:pathLst>
                <a:path w="238820" h="452726">
                  <a:moveTo>
                    <a:pt x="61726" y="452725"/>
                  </a:moveTo>
                  <a:lnTo>
                    <a:pt x="58859" y="438056"/>
                  </a:lnTo>
                  <a:lnTo>
                    <a:pt x="56717" y="424145"/>
                  </a:lnTo>
                  <a:lnTo>
                    <a:pt x="55110" y="409656"/>
                  </a:lnTo>
                  <a:lnTo>
                    <a:pt x="53756" y="394801"/>
                  </a:lnTo>
                  <a:lnTo>
                    <a:pt x="52260" y="380272"/>
                  </a:lnTo>
                  <a:lnTo>
                    <a:pt x="50408" y="366440"/>
                  </a:lnTo>
                  <a:lnTo>
                    <a:pt x="48169" y="352710"/>
                  </a:lnTo>
                  <a:lnTo>
                    <a:pt x="45589" y="337753"/>
                  </a:lnTo>
                  <a:lnTo>
                    <a:pt x="42739" y="320922"/>
                  </a:lnTo>
                  <a:lnTo>
                    <a:pt x="39690" y="302701"/>
                  </a:lnTo>
                  <a:lnTo>
                    <a:pt x="36497" y="284307"/>
                  </a:lnTo>
                  <a:lnTo>
                    <a:pt x="33203" y="266478"/>
                  </a:lnTo>
                  <a:lnTo>
                    <a:pt x="29840" y="249118"/>
                  </a:lnTo>
                  <a:lnTo>
                    <a:pt x="26430" y="231570"/>
                  </a:lnTo>
                  <a:lnTo>
                    <a:pt x="22987" y="213440"/>
                  </a:lnTo>
                  <a:lnTo>
                    <a:pt x="19522" y="194807"/>
                  </a:lnTo>
                  <a:lnTo>
                    <a:pt x="16043" y="176052"/>
                  </a:lnTo>
                  <a:lnTo>
                    <a:pt x="12553" y="157436"/>
                  </a:lnTo>
                  <a:lnTo>
                    <a:pt x="9057" y="139373"/>
                  </a:lnTo>
                  <a:lnTo>
                    <a:pt x="5556" y="122477"/>
                  </a:lnTo>
                  <a:lnTo>
                    <a:pt x="2091" y="107012"/>
                  </a:lnTo>
                  <a:lnTo>
                    <a:pt x="0" y="94390"/>
                  </a:lnTo>
                  <a:lnTo>
                    <a:pt x="923" y="87448"/>
                  </a:lnTo>
                  <a:lnTo>
                    <a:pt x="4415" y="87144"/>
                  </a:lnTo>
                  <a:lnTo>
                    <a:pt x="9874" y="92302"/>
                  </a:lnTo>
                  <a:lnTo>
                    <a:pt x="16484" y="101082"/>
                  </a:lnTo>
                  <a:lnTo>
                    <a:pt x="23231" y="111652"/>
                  </a:lnTo>
                  <a:lnTo>
                    <a:pt x="29546" y="122876"/>
                  </a:lnTo>
                  <a:lnTo>
                    <a:pt x="35261" y="134215"/>
                  </a:lnTo>
                  <a:lnTo>
                    <a:pt x="40408" y="145457"/>
                  </a:lnTo>
                  <a:lnTo>
                    <a:pt x="45098" y="156549"/>
                  </a:lnTo>
                  <a:lnTo>
                    <a:pt x="49606" y="167495"/>
                  </a:lnTo>
                  <a:lnTo>
                    <a:pt x="54334" y="178323"/>
                  </a:lnTo>
                  <a:lnTo>
                    <a:pt x="59482" y="189062"/>
                  </a:lnTo>
                  <a:lnTo>
                    <a:pt x="64909" y="199736"/>
                  </a:lnTo>
                  <a:lnTo>
                    <a:pt x="70246" y="210364"/>
                  </a:lnTo>
                  <a:lnTo>
                    <a:pt x="75279" y="220964"/>
                  </a:lnTo>
                  <a:lnTo>
                    <a:pt x="79962" y="231711"/>
                  </a:lnTo>
                  <a:lnTo>
                    <a:pt x="84334" y="242919"/>
                  </a:lnTo>
                  <a:lnTo>
                    <a:pt x="88462" y="254716"/>
                  </a:lnTo>
                  <a:lnTo>
                    <a:pt x="92574" y="266911"/>
                  </a:lnTo>
                  <a:lnTo>
                    <a:pt x="97027" y="279097"/>
                  </a:lnTo>
                  <a:lnTo>
                    <a:pt x="101997" y="291039"/>
                  </a:lnTo>
                  <a:lnTo>
                    <a:pt x="107641" y="302838"/>
                  </a:lnTo>
                  <a:lnTo>
                    <a:pt x="114188" y="314825"/>
                  </a:lnTo>
                  <a:lnTo>
                    <a:pt x="121664" y="327182"/>
                  </a:lnTo>
                  <a:lnTo>
                    <a:pt x="129787" y="339770"/>
                  </a:lnTo>
                  <a:lnTo>
                    <a:pt x="138077" y="352227"/>
                  </a:lnTo>
                  <a:lnTo>
                    <a:pt x="146247" y="364341"/>
                  </a:lnTo>
                  <a:lnTo>
                    <a:pt x="154357" y="375746"/>
                  </a:lnTo>
                  <a:lnTo>
                    <a:pt x="162716" y="385874"/>
                  </a:lnTo>
                  <a:lnTo>
                    <a:pt x="171483" y="394515"/>
                  </a:lnTo>
                  <a:lnTo>
                    <a:pt x="180507" y="401146"/>
                  </a:lnTo>
                  <a:lnTo>
                    <a:pt x="189418" y="404794"/>
                  </a:lnTo>
                  <a:lnTo>
                    <a:pt x="198004" y="405197"/>
                  </a:lnTo>
                  <a:lnTo>
                    <a:pt x="206056" y="402383"/>
                  </a:lnTo>
                  <a:lnTo>
                    <a:pt x="213311" y="396315"/>
                  </a:lnTo>
                  <a:lnTo>
                    <a:pt x="219703" y="387305"/>
                  </a:lnTo>
                  <a:lnTo>
                    <a:pt x="225163" y="375733"/>
                  </a:lnTo>
                  <a:lnTo>
                    <a:pt x="229540" y="361863"/>
                  </a:lnTo>
                  <a:lnTo>
                    <a:pt x="232856" y="346059"/>
                  </a:lnTo>
                  <a:lnTo>
                    <a:pt x="235272" y="328739"/>
                  </a:lnTo>
                  <a:lnTo>
                    <a:pt x="236984" y="310291"/>
                  </a:lnTo>
                  <a:lnTo>
                    <a:pt x="238172" y="291032"/>
                  </a:lnTo>
                  <a:lnTo>
                    <a:pt x="238819" y="271202"/>
                  </a:lnTo>
                  <a:lnTo>
                    <a:pt x="238730" y="250978"/>
                  </a:lnTo>
                  <a:lnTo>
                    <a:pt x="237861" y="230492"/>
                  </a:lnTo>
                  <a:lnTo>
                    <a:pt x="236463" y="210158"/>
                  </a:lnTo>
                  <a:lnTo>
                    <a:pt x="234987" y="190651"/>
                  </a:lnTo>
                  <a:lnTo>
                    <a:pt x="233695" y="172275"/>
                  </a:lnTo>
                  <a:lnTo>
                    <a:pt x="232507" y="155156"/>
                  </a:lnTo>
                  <a:lnTo>
                    <a:pt x="231102" y="139417"/>
                  </a:lnTo>
                  <a:lnTo>
                    <a:pt x="229305" y="124976"/>
                  </a:lnTo>
                  <a:lnTo>
                    <a:pt x="227099" y="111615"/>
                  </a:lnTo>
                  <a:lnTo>
                    <a:pt x="224538" y="99086"/>
                  </a:lnTo>
                  <a:lnTo>
                    <a:pt x="221705" y="87164"/>
                  </a:lnTo>
                  <a:lnTo>
                    <a:pt x="218837" y="75509"/>
                  </a:lnTo>
                  <a:lnTo>
                    <a:pt x="216298" y="63683"/>
                  </a:lnTo>
                  <a:lnTo>
                    <a:pt x="214261" y="51480"/>
                  </a:lnTo>
                  <a:lnTo>
                    <a:pt x="212723" y="39475"/>
                  </a:lnTo>
                  <a:lnTo>
                    <a:pt x="211441" y="27742"/>
                  </a:lnTo>
                  <a:lnTo>
                    <a:pt x="210306" y="15246"/>
                  </a:lnTo>
                  <a:lnTo>
                    <a:pt x="20912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64373" y="2945239"/>
            <a:ext cx="631711" cy="560751"/>
            <a:chOff x="5864373" y="2945239"/>
            <a:chExt cx="631711" cy="560751"/>
          </a:xfrm>
        </p:grpSpPr>
        <p:sp>
          <p:nvSpPr>
            <p:cNvPr id="28" name="Freeform 27"/>
            <p:cNvSpPr/>
            <p:nvPr/>
          </p:nvSpPr>
          <p:spPr>
            <a:xfrm>
              <a:off x="6049273" y="3116435"/>
              <a:ext cx="25671" cy="263213"/>
            </a:xfrm>
            <a:custGeom>
              <a:avLst/>
              <a:gdLst/>
              <a:ahLst/>
              <a:cxnLst/>
              <a:rect l="0" t="0" r="0" b="0"/>
              <a:pathLst>
                <a:path w="25671" h="263213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4"/>
                  </a:lnTo>
                  <a:lnTo>
                    <a:pt x="3003" y="80121"/>
                  </a:lnTo>
                  <a:lnTo>
                    <a:pt x="4178" y="96346"/>
                  </a:lnTo>
                  <a:lnTo>
                    <a:pt x="5812" y="113773"/>
                  </a:lnTo>
                  <a:lnTo>
                    <a:pt x="7740" y="132032"/>
                  </a:lnTo>
                  <a:lnTo>
                    <a:pt x="9580" y="150587"/>
                  </a:lnTo>
                  <a:lnTo>
                    <a:pt x="11119" y="169089"/>
                  </a:lnTo>
                  <a:lnTo>
                    <a:pt x="12506" y="187039"/>
                  </a:lnTo>
                  <a:lnTo>
                    <a:pt x="14407" y="205666"/>
                  </a:lnTo>
                  <a:lnTo>
                    <a:pt x="18102" y="228836"/>
                  </a:lnTo>
                  <a:lnTo>
                    <a:pt x="2567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64373" y="3021678"/>
              <a:ext cx="336913" cy="189514"/>
            </a:xfrm>
            <a:custGeom>
              <a:avLst/>
              <a:gdLst/>
              <a:ahLst/>
              <a:cxnLst/>
              <a:rect l="0" t="0" r="0" b="0"/>
              <a:pathLst>
                <a:path w="336913" h="189514">
                  <a:moveTo>
                    <a:pt x="336912" y="0"/>
                  </a:moveTo>
                  <a:lnTo>
                    <a:pt x="327976" y="5801"/>
                  </a:lnTo>
                  <a:lnTo>
                    <a:pt x="318348" y="10725"/>
                  </a:lnTo>
                  <a:lnTo>
                    <a:pt x="307070" y="15232"/>
                  </a:lnTo>
                  <a:lnTo>
                    <a:pt x="294749" y="19626"/>
                  </a:lnTo>
                  <a:lnTo>
                    <a:pt x="282566" y="24288"/>
                  </a:lnTo>
                  <a:lnTo>
                    <a:pt x="271186" y="29403"/>
                  </a:lnTo>
                  <a:lnTo>
                    <a:pt x="260284" y="34981"/>
                  </a:lnTo>
                  <a:lnTo>
                    <a:pt x="248841" y="40953"/>
                  </a:lnTo>
                  <a:lnTo>
                    <a:pt x="236306" y="47231"/>
                  </a:lnTo>
                  <a:lnTo>
                    <a:pt x="223090" y="53735"/>
                  </a:lnTo>
                  <a:lnTo>
                    <a:pt x="210273" y="60400"/>
                  </a:lnTo>
                  <a:lnTo>
                    <a:pt x="198458" y="67174"/>
                  </a:lnTo>
                  <a:lnTo>
                    <a:pt x="187591" y="73856"/>
                  </a:lnTo>
                  <a:lnTo>
                    <a:pt x="177233" y="80117"/>
                  </a:lnTo>
                  <a:lnTo>
                    <a:pt x="167051" y="85813"/>
                  </a:lnTo>
                  <a:lnTo>
                    <a:pt x="157044" y="91130"/>
                  </a:lnTo>
                  <a:lnTo>
                    <a:pt x="147457" y="96468"/>
                  </a:lnTo>
                  <a:lnTo>
                    <a:pt x="138394" y="102066"/>
                  </a:lnTo>
                  <a:lnTo>
                    <a:pt x="129339" y="108150"/>
                  </a:lnTo>
                  <a:lnTo>
                    <a:pt x="119280" y="115000"/>
                  </a:lnTo>
                  <a:lnTo>
                    <a:pt x="107739" y="122682"/>
                  </a:lnTo>
                  <a:lnTo>
                    <a:pt x="95055" y="130945"/>
                  </a:lnTo>
                  <a:lnTo>
                    <a:pt x="82077" y="139329"/>
                  </a:lnTo>
                  <a:lnTo>
                    <a:pt x="69351" y="147553"/>
                  </a:lnTo>
                  <a:lnTo>
                    <a:pt x="57133" y="155417"/>
                  </a:lnTo>
                  <a:lnTo>
                    <a:pt x="44138" y="163594"/>
                  </a:lnTo>
                  <a:lnTo>
                    <a:pt x="26995" y="1739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85430" y="3348062"/>
              <a:ext cx="336913" cy="157928"/>
            </a:xfrm>
            <a:custGeom>
              <a:avLst/>
              <a:gdLst/>
              <a:ahLst/>
              <a:cxnLst/>
              <a:rect l="0" t="0" r="0" b="0"/>
              <a:pathLst>
                <a:path w="336913" h="157928">
                  <a:moveTo>
                    <a:pt x="336912" y="0"/>
                  </a:moveTo>
                  <a:lnTo>
                    <a:pt x="328110" y="5801"/>
                  </a:lnTo>
                  <a:lnTo>
                    <a:pt x="319764" y="10725"/>
                  </a:lnTo>
                  <a:lnTo>
                    <a:pt x="311060" y="15228"/>
                  </a:lnTo>
                  <a:lnTo>
                    <a:pt x="301766" y="19448"/>
                  </a:lnTo>
                  <a:lnTo>
                    <a:pt x="291623" y="23462"/>
                  </a:lnTo>
                  <a:lnTo>
                    <a:pt x="280578" y="27328"/>
                  </a:lnTo>
                  <a:lnTo>
                    <a:pt x="268738" y="31253"/>
                  </a:lnTo>
                  <a:lnTo>
                    <a:pt x="256268" y="35577"/>
                  </a:lnTo>
                  <a:lnTo>
                    <a:pt x="243321" y="40452"/>
                  </a:lnTo>
                  <a:lnTo>
                    <a:pt x="229866" y="45863"/>
                  </a:lnTo>
                  <a:lnTo>
                    <a:pt x="215695" y="51721"/>
                  </a:lnTo>
                  <a:lnTo>
                    <a:pt x="200758" y="57920"/>
                  </a:lnTo>
                  <a:lnTo>
                    <a:pt x="185304" y="64371"/>
                  </a:lnTo>
                  <a:lnTo>
                    <a:pt x="169777" y="71001"/>
                  </a:lnTo>
                  <a:lnTo>
                    <a:pt x="154447" y="77755"/>
                  </a:lnTo>
                  <a:lnTo>
                    <a:pt x="139561" y="84594"/>
                  </a:lnTo>
                  <a:lnTo>
                    <a:pt x="125412" y="91492"/>
                  </a:lnTo>
                  <a:lnTo>
                    <a:pt x="112076" y="98430"/>
                  </a:lnTo>
                  <a:lnTo>
                    <a:pt x="99307" y="105395"/>
                  </a:lnTo>
                  <a:lnTo>
                    <a:pt x="86652" y="112377"/>
                  </a:lnTo>
                  <a:lnTo>
                    <a:pt x="73844" y="119367"/>
                  </a:lnTo>
                  <a:lnTo>
                    <a:pt x="61017" y="126250"/>
                  </a:lnTo>
                  <a:lnTo>
                    <a:pt x="47146" y="133589"/>
                  </a:lnTo>
                  <a:lnTo>
                    <a:pt x="28771" y="14314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65676" y="2945239"/>
              <a:ext cx="230408" cy="434409"/>
            </a:xfrm>
            <a:custGeom>
              <a:avLst/>
              <a:gdLst/>
              <a:ahLst/>
              <a:cxnLst/>
              <a:rect l="0" t="0" r="0" b="0"/>
              <a:pathLst>
                <a:path w="230408" h="434409">
                  <a:moveTo>
                    <a:pt x="9308" y="434408"/>
                  </a:moveTo>
                  <a:lnTo>
                    <a:pt x="6509" y="425473"/>
                  </a:lnTo>
                  <a:lnTo>
                    <a:pt x="5007" y="415846"/>
                  </a:lnTo>
                  <a:lnTo>
                    <a:pt x="4696" y="404554"/>
                  </a:lnTo>
                  <a:lnTo>
                    <a:pt x="5202" y="391714"/>
                  </a:lnTo>
                  <a:lnTo>
                    <a:pt x="6022" y="377586"/>
                  </a:lnTo>
                  <a:lnTo>
                    <a:pt x="6838" y="362456"/>
                  </a:lnTo>
                  <a:lnTo>
                    <a:pt x="7521" y="346422"/>
                  </a:lnTo>
                  <a:lnTo>
                    <a:pt x="8048" y="329386"/>
                  </a:lnTo>
                  <a:lnTo>
                    <a:pt x="8434" y="311376"/>
                  </a:lnTo>
                  <a:lnTo>
                    <a:pt x="8709" y="292538"/>
                  </a:lnTo>
                  <a:lnTo>
                    <a:pt x="8901" y="273055"/>
                  </a:lnTo>
                  <a:lnTo>
                    <a:pt x="9032" y="253103"/>
                  </a:lnTo>
                  <a:lnTo>
                    <a:pt x="9123" y="233146"/>
                  </a:lnTo>
                  <a:lnTo>
                    <a:pt x="9184" y="213900"/>
                  </a:lnTo>
                  <a:lnTo>
                    <a:pt x="9220" y="195702"/>
                  </a:lnTo>
                  <a:lnTo>
                    <a:pt x="9075" y="178704"/>
                  </a:lnTo>
                  <a:lnTo>
                    <a:pt x="8446" y="163047"/>
                  </a:lnTo>
                  <a:lnTo>
                    <a:pt x="7209" y="148652"/>
                  </a:lnTo>
                  <a:lnTo>
                    <a:pt x="5565" y="134983"/>
                  </a:lnTo>
                  <a:lnTo>
                    <a:pt x="3922" y="121182"/>
                  </a:lnTo>
                  <a:lnTo>
                    <a:pt x="2523" y="106778"/>
                  </a:lnTo>
                  <a:lnTo>
                    <a:pt x="1432" y="91829"/>
                  </a:lnTo>
                  <a:lnTo>
                    <a:pt x="626" y="76715"/>
                  </a:lnTo>
                  <a:lnTo>
                    <a:pt x="58" y="61702"/>
                  </a:lnTo>
                  <a:lnTo>
                    <a:pt x="0" y="47215"/>
                  </a:lnTo>
                  <a:lnTo>
                    <a:pt x="1018" y="33874"/>
                  </a:lnTo>
                  <a:lnTo>
                    <a:pt x="3338" y="21926"/>
                  </a:lnTo>
                  <a:lnTo>
                    <a:pt x="7032" y="11923"/>
                  </a:lnTo>
                  <a:lnTo>
                    <a:pt x="12186" y="4858"/>
                  </a:lnTo>
                  <a:lnTo>
                    <a:pt x="18688" y="999"/>
                  </a:lnTo>
                  <a:lnTo>
                    <a:pt x="26138" y="0"/>
                  </a:lnTo>
                  <a:lnTo>
                    <a:pt x="33968" y="1289"/>
                  </a:lnTo>
                  <a:lnTo>
                    <a:pt x="41821" y="4307"/>
                  </a:lnTo>
                  <a:lnTo>
                    <a:pt x="49548" y="8904"/>
                  </a:lnTo>
                  <a:lnTo>
                    <a:pt x="57117" y="15328"/>
                  </a:lnTo>
                  <a:lnTo>
                    <a:pt x="64540" y="23570"/>
                  </a:lnTo>
                  <a:lnTo>
                    <a:pt x="71847" y="33373"/>
                  </a:lnTo>
                  <a:lnTo>
                    <a:pt x="79068" y="44401"/>
                  </a:lnTo>
                  <a:lnTo>
                    <a:pt x="86226" y="56345"/>
                  </a:lnTo>
                  <a:lnTo>
                    <a:pt x="93340" y="69111"/>
                  </a:lnTo>
                  <a:lnTo>
                    <a:pt x="100423" y="82812"/>
                  </a:lnTo>
                  <a:lnTo>
                    <a:pt x="107486" y="97435"/>
                  </a:lnTo>
                  <a:lnTo>
                    <a:pt x="114534" y="112847"/>
                  </a:lnTo>
                  <a:lnTo>
                    <a:pt x="121573" y="128878"/>
                  </a:lnTo>
                  <a:lnTo>
                    <a:pt x="128605" y="145369"/>
                  </a:lnTo>
                  <a:lnTo>
                    <a:pt x="135633" y="162189"/>
                  </a:lnTo>
                  <a:lnTo>
                    <a:pt x="142657" y="179240"/>
                  </a:lnTo>
                  <a:lnTo>
                    <a:pt x="149676" y="196442"/>
                  </a:lnTo>
                  <a:lnTo>
                    <a:pt x="156525" y="213417"/>
                  </a:lnTo>
                  <a:lnTo>
                    <a:pt x="162897" y="229515"/>
                  </a:lnTo>
                  <a:lnTo>
                    <a:pt x="168664" y="244458"/>
                  </a:lnTo>
                  <a:lnTo>
                    <a:pt x="173858" y="258459"/>
                  </a:lnTo>
                  <a:lnTo>
                    <a:pt x="178582" y="272016"/>
                  </a:lnTo>
                  <a:lnTo>
                    <a:pt x="182945" y="285474"/>
                  </a:lnTo>
                  <a:lnTo>
                    <a:pt x="187046" y="298990"/>
                  </a:lnTo>
                  <a:lnTo>
                    <a:pt x="190961" y="312611"/>
                  </a:lnTo>
                  <a:lnTo>
                    <a:pt x="194745" y="326333"/>
                  </a:lnTo>
                  <a:lnTo>
                    <a:pt x="198441" y="339973"/>
                  </a:lnTo>
                  <a:lnTo>
                    <a:pt x="202076" y="353205"/>
                  </a:lnTo>
                  <a:lnTo>
                    <a:pt x="205669" y="365871"/>
                  </a:lnTo>
                  <a:lnTo>
                    <a:pt x="209277" y="377731"/>
                  </a:lnTo>
                  <a:lnTo>
                    <a:pt x="213447" y="389646"/>
                  </a:lnTo>
                  <a:lnTo>
                    <a:pt x="219666" y="403779"/>
                  </a:lnTo>
                  <a:lnTo>
                    <a:pt x="230407" y="4238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53927" y="3233302"/>
              <a:ext cx="200043" cy="9476"/>
            </a:xfrm>
            <a:custGeom>
              <a:avLst/>
              <a:gdLst/>
              <a:ahLst/>
              <a:cxnLst/>
              <a:rect l="0" t="0" r="0" b="0"/>
              <a:pathLst>
                <a:path w="200043" h="9476">
                  <a:moveTo>
                    <a:pt x="200042" y="9475"/>
                  </a:moveTo>
                  <a:lnTo>
                    <a:pt x="188307" y="6608"/>
                  </a:lnTo>
                  <a:lnTo>
                    <a:pt x="177178" y="4466"/>
                  </a:lnTo>
                  <a:lnTo>
                    <a:pt x="165579" y="2863"/>
                  </a:lnTo>
                  <a:lnTo>
                    <a:pt x="153419" y="1683"/>
                  </a:lnTo>
                  <a:lnTo>
                    <a:pt x="140758" y="834"/>
                  </a:lnTo>
                  <a:lnTo>
                    <a:pt x="127702" y="241"/>
                  </a:lnTo>
                  <a:lnTo>
                    <a:pt x="114350" y="0"/>
                  </a:lnTo>
                  <a:lnTo>
                    <a:pt x="100785" y="363"/>
                  </a:lnTo>
                  <a:lnTo>
                    <a:pt x="87075" y="1419"/>
                  </a:lnTo>
                  <a:lnTo>
                    <a:pt x="73294" y="2949"/>
                  </a:lnTo>
                  <a:lnTo>
                    <a:pt x="57861" y="4674"/>
                  </a:lnTo>
                  <a:lnTo>
                    <a:pt x="36070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75657" y="4036930"/>
            <a:ext cx="603545" cy="595609"/>
            <a:chOff x="6375657" y="4036930"/>
            <a:chExt cx="603545" cy="595609"/>
          </a:xfrm>
        </p:grpSpPr>
        <p:sp>
          <p:nvSpPr>
            <p:cNvPr id="34" name="Freeform 33"/>
            <p:cNvSpPr/>
            <p:nvPr/>
          </p:nvSpPr>
          <p:spPr>
            <a:xfrm>
              <a:off x="6375657" y="4036930"/>
              <a:ext cx="352054" cy="595609"/>
            </a:xfrm>
            <a:custGeom>
              <a:avLst/>
              <a:gdLst/>
              <a:ahLst/>
              <a:cxnLst/>
              <a:rect l="0" t="0" r="0" b="0"/>
              <a:pathLst>
                <a:path w="352054" h="595609">
                  <a:moveTo>
                    <a:pt x="4612" y="595608"/>
                  </a:moveTo>
                  <a:lnTo>
                    <a:pt x="1813" y="583806"/>
                  </a:lnTo>
                  <a:lnTo>
                    <a:pt x="310" y="572037"/>
                  </a:lnTo>
                  <a:lnTo>
                    <a:pt x="0" y="559134"/>
                  </a:lnTo>
                  <a:lnTo>
                    <a:pt x="506" y="544767"/>
                  </a:lnTo>
                  <a:lnTo>
                    <a:pt x="1325" y="528494"/>
                  </a:lnTo>
                  <a:lnTo>
                    <a:pt x="2145" y="510274"/>
                  </a:lnTo>
                  <a:lnTo>
                    <a:pt x="3002" y="490693"/>
                  </a:lnTo>
                  <a:lnTo>
                    <a:pt x="4178" y="470724"/>
                  </a:lnTo>
                  <a:lnTo>
                    <a:pt x="5812" y="450972"/>
                  </a:lnTo>
                  <a:lnTo>
                    <a:pt x="7739" y="431817"/>
                  </a:lnTo>
                  <a:lnTo>
                    <a:pt x="9579" y="413574"/>
                  </a:lnTo>
                  <a:lnTo>
                    <a:pt x="11119" y="396302"/>
                  </a:lnTo>
                  <a:lnTo>
                    <a:pt x="12474" y="379722"/>
                  </a:lnTo>
                  <a:lnTo>
                    <a:pt x="13992" y="363346"/>
                  </a:lnTo>
                  <a:lnTo>
                    <a:pt x="15860" y="346874"/>
                  </a:lnTo>
                  <a:lnTo>
                    <a:pt x="17945" y="330197"/>
                  </a:lnTo>
                  <a:lnTo>
                    <a:pt x="19891" y="313307"/>
                  </a:lnTo>
                  <a:lnTo>
                    <a:pt x="21497" y="296240"/>
                  </a:lnTo>
                  <a:lnTo>
                    <a:pt x="22728" y="279202"/>
                  </a:lnTo>
                  <a:lnTo>
                    <a:pt x="23630" y="262537"/>
                  </a:lnTo>
                  <a:lnTo>
                    <a:pt x="24275" y="246408"/>
                  </a:lnTo>
                  <a:lnTo>
                    <a:pt x="24895" y="230968"/>
                  </a:lnTo>
                  <a:lnTo>
                    <a:pt x="25851" y="216439"/>
                  </a:lnTo>
                  <a:lnTo>
                    <a:pt x="27310" y="202842"/>
                  </a:lnTo>
                  <a:lnTo>
                    <a:pt x="29105" y="189726"/>
                  </a:lnTo>
                  <a:lnTo>
                    <a:pt x="30849" y="176306"/>
                  </a:lnTo>
                  <a:lnTo>
                    <a:pt x="32321" y="162166"/>
                  </a:lnTo>
                  <a:lnTo>
                    <a:pt x="33630" y="147564"/>
                  </a:lnTo>
                  <a:lnTo>
                    <a:pt x="35115" y="133216"/>
                  </a:lnTo>
                  <a:lnTo>
                    <a:pt x="36990" y="119556"/>
                  </a:lnTo>
                  <a:lnTo>
                    <a:pt x="40129" y="107718"/>
                  </a:lnTo>
                  <a:lnTo>
                    <a:pt x="45037" y="99938"/>
                  </a:lnTo>
                  <a:lnTo>
                    <a:pt x="50658" y="97489"/>
                  </a:lnTo>
                  <a:lnTo>
                    <a:pt x="56603" y="100130"/>
                  </a:lnTo>
                  <a:lnTo>
                    <a:pt x="62794" y="106956"/>
                  </a:lnTo>
                  <a:lnTo>
                    <a:pt x="69027" y="116968"/>
                  </a:lnTo>
                  <a:lnTo>
                    <a:pt x="74957" y="129301"/>
                  </a:lnTo>
                  <a:lnTo>
                    <a:pt x="80417" y="143273"/>
                  </a:lnTo>
                  <a:lnTo>
                    <a:pt x="85568" y="158222"/>
                  </a:lnTo>
                  <a:lnTo>
                    <a:pt x="90791" y="173481"/>
                  </a:lnTo>
                  <a:lnTo>
                    <a:pt x="96311" y="188670"/>
                  </a:lnTo>
                  <a:lnTo>
                    <a:pt x="102342" y="203650"/>
                  </a:lnTo>
                  <a:lnTo>
                    <a:pt x="109156" y="218403"/>
                  </a:lnTo>
                  <a:lnTo>
                    <a:pt x="116815" y="232953"/>
                  </a:lnTo>
                  <a:lnTo>
                    <a:pt x="125062" y="247013"/>
                  </a:lnTo>
                  <a:lnTo>
                    <a:pt x="133435" y="260011"/>
                  </a:lnTo>
                  <a:lnTo>
                    <a:pt x="141661" y="271700"/>
                  </a:lnTo>
                  <a:lnTo>
                    <a:pt x="149809" y="281516"/>
                  </a:lnTo>
                  <a:lnTo>
                    <a:pt x="158193" y="288449"/>
                  </a:lnTo>
                  <a:lnTo>
                    <a:pt x="166977" y="292208"/>
                  </a:lnTo>
                  <a:lnTo>
                    <a:pt x="176013" y="292798"/>
                  </a:lnTo>
                  <a:lnTo>
                    <a:pt x="184932" y="290169"/>
                  </a:lnTo>
                  <a:lnTo>
                    <a:pt x="193521" y="284625"/>
                  </a:lnTo>
                  <a:lnTo>
                    <a:pt x="201577" y="276703"/>
                  </a:lnTo>
                  <a:lnTo>
                    <a:pt x="208836" y="266970"/>
                  </a:lnTo>
                  <a:lnTo>
                    <a:pt x="215233" y="255904"/>
                  </a:lnTo>
                  <a:lnTo>
                    <a:pt x="220867" y="243564"/>
                  </a:lnTo>
                  <a:lnTo>
                    <a:pt x="225894" y="229620"/>
                  </a:lnTo>
                  <a:lnTo>
                    <a:pt x="230464" y="214024"/>
                  </a:lnTo>
                  <a:lnTo>
                    <a:pt x="234705" y="197315"/>
                  </a:lnTo>
                  <a:lnTo>
                    <a:pt x="238713" y="180405"/>
                  </a:lnTo>
                  <a:lnTo>
                    <a:pt x="242562" y="163838"/>
                  </a:lnTo>
                  <a:lnTo>
                    <a:pt x="246300" y="147459"/>
                  </a:lnTo>
                  <a:lnTo>
                    <a:pt x="249964" y="130637"/>
                  </a:lnTo>
                  <a:lnTo>
                    <a:pt x="253573" y="113031"/>
                  </a:lnTo>
                  <a:lnTo>
                    <a:pt x="256979" y="94934"/>
                  </a:lnTo>
                  <a:lnTo>
                    <a:pt x="259886" y="77079"/>
                  </a:lnTo>
                  <a:lnTo>
                    <a:pt x="262178" y="59883"/>
                  </a:lnTo>
                  <a:lnTo>
                    <a:pt x="264056" y="43590"/>
                  </a:lnTo>
                  <a:lnTo>
                    <a:pt x="265932" y="28421"/>
                  </a:lnTo>
                  <a:lnTo>
                    <a:pt x="268051" y="14435"/>
                  </a:lnTo>
                  <a:lnTo>
                    <a:pt x="270594" y="3820"/>
                  </a:lnTo>
                  <a:lnTo>
                    <a:pt x="273365" y="0"/>
                  </a:lnTo>
                  <a:lnTo>
                    <a:pt x="275923" y="3045"/>
                  </a:lnTo>
                  <a:lnTo>
                    <a:pt x="278394" y="11514"/>
                  </a:lnTo>
                  <a:lnTo>
                    <a:pt x="280804" y="23592"/>
                  </a:lnTo>
                  <a:lnTo>
                    <a:pt x="282918" y="37481"/>
                  </a:lnTo>
                  <a:lnTo>
                    <a:pt x="284612" y="52063"/>
                  </a:lnTo>
                  <a:lnTo>
                    <a:pt x="285887" y="66797"/>
                  </a:lnTo>
                  <a:lnTo>
                    <a:pt x="286813" y="81466"/>
                  </a:lnTo>
                  <a:lnTo>
                    <a:pt x="287471" y="96013"/>
                  </a:lnTo>
                  <a:lnTo>
                    <a:pt x="288098" y="110601"/>
                  </a:lnTo>
                  <a:lnTo>
                    <a:pt x="289058" y="125559"/>
                  </a:lnTo>
                  <a:lnTo>
                    <a:pt x="290519" y="141037"/>
                  </a:lnTo>
                  <a:lnTo>
                    <a:pt x="292315" y="156860"/>
                  </a:lnTo>
                  <a:lnTo>
                    <a:pt x="294060" y="172637"/>
                  </a:lnTo>
                  <a:lnTo>
                    <a:pt x="295532" y="188144"/>
                  </a:lnTo>
                  <a:lnTo>
                    <a:pt x="296841" y="203489"/>
                  </a:lnTo>
                  <a:lnTo>
                    <a:pt x="298327" y="219011"/>
                  </a:lnTo>
                  <a:lnTo>
                    <a:pt x="300173" y="234895"/>
                  </a:lnTo>
                  <a:lnTo>
                    <a:pt x="302244" y="251004"/>
                  </a:lnTo>
                  <a:lnTo>
                    <a:pt x="304181" y="266977"/>
                  </a:lnTo>
                  <a:lnTo>
                    <a:pt x="305784" y="282614"/>
                  </a:lnTo>
                  <a:lnTo>
                    <a:pt x="307183" y="297879"/>
                  </a:lnTo>
                  <a:lnTo>
                    <a:pt x="308731" y="312815"/>
                  </a:lnTo>
                  <a:lnTo>
                    <a:pt x="310623" y="327492"/>
                  </a:lnTo>
                  <a:lnTo>
                    <a:pt x="312894" y="341976"/>
                  </a:lnTo>
                  <a:lnTo>
                    <a:pt x="315497" y="356320"/>
                  </a:lnTo>
                  <a:lnTo>
                    <a:pt x="318363" y="370576"/>
                  </a:lnTo>
                  <a:lnTo>
                    <a:pt x="321423" y="385103"/>
                  </a:lnTo>
                  <a:lnTo>
                    <a:pt x="324623" y="400533"/>
                  </a:lnTo>
                  <a:lnTo>
                    <a:pt x="327922" y="417133"/>
                  </a:lnTo>
                  <a:lnTo>
                    <a:pt x="331288" y="434519"/>
                  </a:lnTo>
                  <a:lnTo>
                    <a:pt x="334701" y="451883"/>
                  </a:lnTo>
                  <a:lnTo>
                    <a:pt x="338141" y="468727"/>
                  </a:lnTo>
                  <a:lnTo>
                    <a:pt x="341446" y="484326"/>
                  </a:lnTo>
                  <a:lnTo>
                    <a:pt x="344638" y="499092"/>
                  </a:lnTo>
                  <a:lnTo>
                    <a:pt x="347994" y="514314"/>
                  </a:lnTo>
                  <a:lnTo>
                    <a:pt x="352053" y="5324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6572" y="4085057"/>
              <a:ext cx="222630" cy="520548"/>
            </a:xfrm>
            <a:custGeom>
              <a:avLst/>
              <a:gdLst/>
              <a:ahLst/>
              <a:cxnLst/>
              <a:rect l="0" t="0" r="0" b="0"/>
              <a:pathLst>
                <a:path w="222630" h="520548">
                  <a:moveTo>
                    <a:pt x="118537" y="42114"/>
                  </a:moveTo>
                  <a:lnTo>
                    <a:pt x="106936" y="42248"/>
                  </a:lnTo>
                  <a:lnTo>
                    <a:pt x="97087" y="43528"/>
                  </a:lnTo>
                  <a:lnTo>
                    <a:pt x="88086" y="46126"/>
                  </a:lnTo>
                  <a:lnTo>
                    <a:pt x="79817" y="50018"/>
                  </a:lnTo>
                  <a:lnTo>
                    <a:pt x="72439" y="55299"/>
                  </a:lnTo>
                  <a:lnTo>
                    <a:pt x="65964" y="61881"/>
                  </a:lnTo>
                  <a:lnTo>
                    <a:pt x="60112" y="69381"/>
                  </a:lnTo>
                  <a:lnTo>
                    <a:pt x="54410" y="77243"/>
                  </a:lnTo>
                  <a:lnTo>
                    <a:pt x="48573" y="85131"/>
                  </a:lnTo>
                  <a:lnTo>
                    <a:pt x="42668" y="93390"/>
                  </a:lnTo>
                  <a:lnTo>
                    <a:pt x="37003" y="102912"/>
                  </a:lnTo>
                  <a:lnTo>
                    <a:pt x="31746" y="114091"/>
                  </a:lnTo>
                  <a:lnTo>
                    <a:pt x="26911" y="126533"/>
                  </a:lnTo>
                  <a:lnTo>
                    <a:pt x="22436" y="139349"/>
                  </a:lnTo>
                  <a:lnTo>
                    <a:pt x="18244" y="151979"/>
                  </a:lnTo>
                  <a:lnTo>
                    <a:pt x="14260" y="164543"/>
                  </a:lnTo>
                  <a:lnTo>
                    <a:pt x="10425" y="177644"/>
                  </a:lnTo>
                  <a:lnTo>
                    <a:pt x="6701" y="191609"/>
                  </a:lnTo>
                  <a:lnTo>
                    <a:pt x="3386" y="206615"/>
                  </a:lnTo>
                  <a:lnTo>
                    <a:pt x="1072" y="222838"/>
                  </a:lnTo>
                  <a:lnTo>
                    <a:pt x="0" y="240238"/>
                  </a:lnTo>
                  <a:lnTo>
                    <a:pt x="96" y="258468"/>
                  </a:lnTo>
                  <a:lnTo>
                    <a:pt x="1149" y="276997"/>
                  </a:lnTo>
                  <a:lnTo>
                    <a:pt x="2931" y="295493"/>
                  </a:lnTo>
                  <a:lnTo>
                    <a:pt x="5244" y="313826"/>
                  </a:lnTo>
                  <a:lnTo>
                    <a:pt x="7935" y="331974"/>
                  </a:lnTo>
                  <a:lnTo>
                    <a:pt x="10887" y="349951"/>
                  </a:lnTo>
                  <a:lnTo>
                    <a:pt x="14020" y="367464"/>
                  </a:lnTo>
                  <a:lnTo>
                    <a:pt x="17277" y="383932"/>
                  </a:lnTo>
                  <a:lnTo>
                    <a:pt x="20620" y="399126"/>
                  </a:lnTo>
                  <a:lnTo>
                    <a:pt x="24188" y="413297"/>
                  </a:lnTo>
                  <a:lnTo>
                    <a:pt x="28270" y="426969"/>
                  </a:lnTo>
                  <a:lnTo>
                    <a:pt x="32981" y="440495"/>
                  </a:lnTo>
                  <a:lnTo>
                    <a:pt x="38283" y="453717"/>
                  </a:lnTo>
                  <a:lnTo>
                    <a:pt x="44065" y="466077"/>
                  </a:lnTo>
                  <a:lnTo>
                    <a:pt x="50221" y="477320"/>
                  </a:lnTo>
                  <a:lnTo>
                    <a:pt x="56811" y="487498"/>
                  </a:lnTo>
                  <a:lnTo>
                    <a:pt x="64065" y="496795"/>
                  </a:lnTo>
                  <a:lnTo>
                    <a:pt x="72058" y="505400"/>
                  </a:lnTo>
                  <a:lnTo>
                    <a:pt x="80713" y="512839"/>
                  </a:lnTo>
                  <a:lnTo>
                    <a:pt x="89901" y="518027"/>
                  </a:lnTo>
                  <a:lnTo>
                    <a:pt x="99486" y="520547"/>
                  </a:lnTo>
                  <a:lnTo>
                    <a:pt x="109193" y="520442"/>
                  </a:lnTo>
                  <a:lnTo>
                    <a:pt x="118630" y="517863"/>
                  </a:lnTo>
                  <a:lnTo>
                    <a:pt x="127605" y="513159"/>
                  </a:lnTo>
                  <a:lnTo>
                    <a:pt x="136104" y="506612"/>
                  </a:lnTo>
                  <a:lnTo>
                    <a:pt x="144199" y="498339"/>
                  </a:lnTo>
                  <a:lnTo>
                    <a:pt x="151979" y="488565"/>
                  </a:lnTo>
                  <a:lnTo>
                    <a:pt x="159528" y="477752"/>
                  </a:lnTo>
                  <a:lnTo>
                    <a:pt x="166910" y="466503"/>
                  </a:lnTo>
                  <a:lnTo>
                    <a:pt x="174173" y="455199"/>
                  </a:lnTo>
                  <a:lnTo>
                    <a:pt x="181187" y="443999"/>
                  </a:lnTo>
                  <a:lnTo>
                    <a:pt x="187671" y="432946"/>
                  </a:lnTo>
                  <a:lnTo>
                    <a:pt x="193508" y="422025"/>
                  </a:lnTo>
                  <a:lnTo>
                    <a:pt x="198580" y="411045"/>
                  </a:lnTo>
                  <a:lnTo>
                    <a:pt x="202688" y="399674"/>
                  </a:lnTo>
                  <a:lnTo>
                    <a:pt x="205825" y="387757"/>
                  </a:lnTo>
                  <a:lnTo>
                    <a:pt x="208288" y="375311"/>
                  </a:lnTo>
                  <a:lnTo>
                    <a:pt x="210565" y="362424"/>
                  </a:lnTo>
                  <a:lnTo>
                    <a:pt x="212949" y="349193"/>
                  </a:lnTo>
                  <a:lnTo>
                    <a:pt x="215384" y="335545"/>
                  </a:lnTo>
                  <a:lnTo>
                    <a:pt x="217565" y="321244"/>
                  </a:lnTo>
                  <a:lnTo>
                    <a:pt x="219330" y="306216"/>
                  </a:lnTo>
                  <a:lnTo>
                    <a:pt x="220667" y="290530"/>
                  </a:lnTo>
                  <a:lnTo>
                    <a:pt x="221639" y="274316"/>
                  </a:lnTo>
                  <a:lnTo>
                    <a:pt x="222323" y="257702"/>
                  </a:lnTo>
                  <a:lnTo>
                    <a:pt x="222629" y="240799"/>
                  </a:lnTo>
                  <a:lnTo>
                    <a:pt x="222309" y="223693"/>
                  </a:lnTo>
                  <a:lnTo>
                    <a:pt x="221280" y="206450"/>
                  </a:lnTo>
                  <a:lnTo>
                    <a:pt x="219606" y="189277"/>
                  </a:lnTo>
                  <a:lnTo>
                    <a:pt x="217413" y="172514"/>
                  </a:lnTo>
                  <a:lnTo>
                    <a:pt x="214821" y="156316"/>
                  </a:lnTo>
                  <a:lnTo>
                    <a:pt x="211775" y="140828"/>
                  </a:lnTo>
                  <a:lnTo>
                    <a:pt x="208054" y="126266"/>
                  </a:lnTo>
                  <a:lnTo>
                    <a:pt x="203587" y="112656"/>
                  </a:lnTo>
                  <a:lnTo>
                    <a:pt x="198452" y="99870"/>
                  </a:lnTo>
                  <a:lnTo>
                    <a:pt x="192781" y="87736"/>
                  </a:lnTo>
                  <a:lnTo>
                    <a:pt x="186707" y="76092"/>
                  </a:lnTo>
                  <a:lnTo>
                    <a:pt x="180339" y="64964"/>
                  </a:lnTo>
                  <a:lnTo>
                    <a:pt x="173765" y="54557"/>
                  </a:lnTo>
                  <a:lnTo>
                    <a:pt x="167044" y="44929"/>
                  </a:lnTo>
                  <a:lnTo>
                    <a:pt x="160056" y="36158"/>
                  </a:lnTo>
                  <a:lnTo>
                    <a:pt x="152527" y="28412"/>
                  </a:lnTo>
                  <a:lnTo>
                    <a:pt x="144361" y="21688"/>
                  </a:lnTo>
                  <a:lnTo>
                    <a:pt x="136064" y="15987"/>
                  </a:lnTo>
                  <a:lnTo>
                    <a:pt x="127836" y="10837"/>
                  </a:lnTo>
                  <a:lnTo>
                    <a:pt x="118951" y="5785"/>
                  </a:lnTo>
                  <a:lnTo>
                    <a:pt x="1080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877822" y="2126756"/>
            <a:ext cx="660583" cy="536954"/>
            <a:chOff x="6877822" y="2126756"/>
            <a:chExt cx="660583" cy="536954"/>
          </a:xfrm>
        </p:grpSpPr>
        <p:sp>
          <p:nvSpPr>
            <p:cNvPr id="37" name="Freeform 36"/>
            <p:cNvSpPr/>
            <p:nvPr/>
          </p:nvSpPr>
          <p:spPr>
            <a:xfrm>
              <a:off x="6877822" y="2179399"/>
              <a:ext cx="306166" cy="297797"/>
            </a:xfrm>
            <a:custGeom>
              <a:avLst/>
              <a:gdLst/>
              <a:ahLst/>
              <a:cxnLst/>
              <a:rect l="0" t="0" r="0" b="0"/>
              <a:pathLst>
                <a:path w="306166" h="297797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7" y="31853"/>
                  </a:lnTo>
                  <a:lnTo>
                    <a:pt x="200" y="46381"/>
                  </a:lnTo>
                  <a:lnTo>
                    <a:pt x="0" y="62176"/>
                  </a:lnTo>
                  <a:lnTo>
                    <a:pt x="656" y="78719"/>
                  </a:lnTo>
                  <a:lnTo>
                    <a:pt x="2067" y="95851"/>
                  </a:lnTo>
                  <a:lnTo>
                    <a:pt x="4080" y="113699"/>
                  </a:lnTo>
                  <a:lnTo>
                    <a:pt x="6547" y="132284"/>
                  </a:lnTo>
                  <a:lnTo>
                    <a:pt x="9507" y="151354"/>
                  </a:lnTo>
                  <a:lnTo>
                    <a:pt x="13172" y="170469"/>
                  </a:lnTo>
                  <a:lnTo>
                    <a:pt x="17595" y="189358"/>
                  </a:lnTo>
                  <a:lnTo>
                    <a:pt x="22532" y="207620"/>
                  </a:lnTo>
                  <a:lnTo>
                    <a:pt x="27537" y="224657"/>
                  </a:lnTo>
                  <a:lnTo>
                    <a:pt x="32351" y="240258"/>
                  </a:lnTo>
                  <a:lnTo>
                    <a:pt x="37058" y="254377"/>
                  </a:lnTo>
                  <a:lnTo>
                    <a:pt x="41978" y="266957"/>
                  </a:lnTo>
                  <a:lnTo>
                    <a:pt x="47293" y="278108"/>
                  </a:lnTo>
                  <a:lnTo>
                    <a:pt x="53185" y="287429"/>
                  </a:lnTo>
                  <a:lnTo>
                    <a:pt x="59906" y="293963"/>
                  </a:lnTo>
                  <a:lnTo>
                    <a:pt x="67498" y="297422"/>
                  </a:lnTo>
                  <a:lnTo>
                    <a:pt x="75528" y="297796"/>
                  </a:lnTo>
                  <a:lnTo>
                    <a:pt x="83225" y="295014"/>
                  </a:lnTo>
                  <a:lnTo>
                    <a:pt x="90175" y="289360"/>
                  </a:lnTo>
                  <a:lnTo>
                    <a:pt x="96313" y="281193"/>
                  </a:lnTo>
                  <a:lnTo>
                    <a:pt x="101744" y="270761"/>
                  </a:lnTo>
                  <a:lnTo>
                    <a:pt x="106613" y="258423"/>
                  </a:lnTo>
                  <a:lnTo>
                    <a:pt x="110901" y="244754"/>
                  </a:lnTo>
                  <a:lnTo>
                    <a:pt x="114416" y="230442"/>
                  </a:lnTo>
                  <a:lnTo>
                    <a:pt x="117113" y="215926"/>
                  </a:lnTo>
                  <a:lnTo>
                    <a:pt x="118927" y="201249"/>
                  </a:lnTo>
                  <a:lnTo>
                    <a:pt x="119696" y="186176"/>
                  </a:lnTo>
                  <a:lnTo>
                    <a:pt x="119443" y="170630"/>
                  </a:lnTo>
                  <a:lnTo>
                    <a:pt x="118662" y="156160"/>
                  </a:lnTo>
                  <a:lnTo>
                    <a:pt x="118731" y="147526"/>
                  </a:lnTo>
                  <a:lnTo>
                    <a:pt x="120349" y="147395"/>
                  </a:lnTo>
                  <a:lnTo>
                    <a:pt x="122720" y="153278"/>
                  </a:lnTo>
                  <a:lnTo>
                    <a:pt x="125617" y="162886"/>
                  </a:lnTo>
                  <a:lnTo>
                    <a:pt x="129217" y="174591"/>
                  </a:lnTo>
                  <a:lnTo>
                    <a:pt x="133587" y="187405"/>
                  </a:lnTo>
                  <a:lnTo>
                    <a:pt x="138647" y="200630"/>
                  </a:lnTo>
                  <a:lnTo>
                    <a:pt x="144264" y="213680"/>
                  </a:lnTo>
                  <a:lnTo>
                    <a:pt x="150305" y="226276"/>
                  </a:lnTo>
                  <a:lnTo>
                    <a:pt x="156818" y="238214"/>
                  </a:lnTo>
                  <a:lnTo>
                    <a:pt x="164022" y="249250"/>
                  </a:lnTo>
                  <a:lnTo>
                    <a:pt x="171978" y="259341"/>
                  </a:lnTo>
                  <a:lnTo>
                    <a:pt x="180610" y="268443"/>
                  </a:lnTo>
                  <a:lnTo>
                    <a:pt x="189783" y="276420"/>
                  </a:lnTo>
                  <a:lnTo>
                    <a:pt x="199356" y="283294"/>
                  </a:lnTo>
                  <a:lnTo>
                    <a:pt x="209056" y="288742"/>
                  </a:lnTo>
                  <a:lnTo>
                    <a:pt x="218488" y="292047"/>
                  </a:lnTo>
                  <a:lnTo>
                    <a:pt x="227459" y="293008"/>
                  </a:lnTo>
                  <a:lnTo>
                    <a:pt x="235956" y="291874"/>
                  </a:lnTo>
                  <a:lnTo>
                    <a:pt x="244050" y="289062"/>
                  </a:lnTo>
                  <a:lnTo>
                    <a:pt x="251831" y="284978"/>
                  </a:lnTo>
                  <a:lnTo>
                    <a:pt x="259378" y="279647"/>
                  </a:lnTo>
                  <a:lnTo>
                    <a:pt x="266760" y="272720"/>
                  </a:lnTo>
                  <a:lnTo>
                    <a:pt x="274018" y="264138"/>
                  </a:lnTo>
                  <a:lnTo>
                    <a:pt x="280858" y="254105"/>
                  </a:lnTo>
                  <a:lnTo>
                    <a:pt x="286694" y="242922"/>
                  </a:lnTo>
                  <a:lnTo>
                    <a:pt x="291287" y="230883"/>
                  </a:lnTo>
                  <a:lnTo>
                    <a:pt x="294879" y="218393"/>
                  </a:lnTo>
                  <a:lnTo>
                    <a:pt x="297988" y="205942"/>
                  </a:lnTo>
                  <a:lnTo>
                    <a:pt x="300961" y="193786"/>
                  </a:lnTo>
                  <a:lnTo>
                    <a:pt x="303638" y="181658"/>
                  </a:lnTo>
                  <a:lnTo>
                    <a:pt x="305459" y="168909"/>
                  </a:lnTo>
                  <a:lnTo>
                    <a:pt x="306165" y="155219"/>
                  </a:lnTo>
                  <a:lnTo>
                    <a:pt x="305810" y="140752"/>
                  </a:lnTo>
                  <a:lnTo>
                    <a:pt x="304576" y="125960"/>
                  </a:lnTo>
                  <a:lnTo>
                    <a:pt x="302673" y="111156"/>
                  </a:lnTo>
                  <a:lnTo>
                    <a:pt x="300446" y="96469"/>
                  </a:lnTo>
                  <a:lnTo>
                    <a:pt x="298346" y="81929"/>
                  </a:lnTo>
                  <a:lnTo>
                    <a:pt x="296609" y="67540"/>
                  </a:lnTo>
                  <a:lnTo>
                    <a:pt x="295272" y="53880"/>
                  </a:lnTo>
                  <a:lnTo>
                    <a:pt x="294147" y="40767"/>
                  </a:lnTo>
                  <a:lnTo>
                    <a:pt x="293142" y="27048"/>
                  </a:lnTo>
                  <a:lnTo>
                    <a:pt x="292085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80475" y="2210984"/>
              <a:ext cx="21060" cy="305327"/>
            </a:xfrm>
            <a:custGeom>
              <a:avLst/>
              <a:gdLst/>
              <a:ahLst/>
              <a:cxnLst/>
              <a:rect l="0" t="0" r="0" b="0"/>
              <a:pathLst>
                <a:path w="21060" h="305327">
                  <a:moveTo>
                    <a:pt x="1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55"/>
                  </a:lnTo>
                  <a:lnTo>
                    <a:pt x="179" y="57505"/>
                  </a:lnTo>
                  <a:lnTo>
                    <a:pt x="827" y="74521"/>
                  </a:lnTo>
                  <a:lnTo>
                    <a:pt x="2079" y="90577"/>
                  </a:lnTo>
                  <a:lnTo>
                    <a:pt x="3906" y="105916"/>
                  </a:lnTo>
                  <a:lnTo>
                    <a:pt x="6202" y="121562"/>
                  </a:lnTo>
                  <a:lnTo>
                    <a:pt x="8854" y="138114"/>
                  </a:lnTo>
                  <a:lnTo>
                    <a:pt x="11600" y="155535"/>
                  </a:lnTo>
                  <a:lnTo>
                    <a:pt x="14056" y="173402"/>
                  </a:lnTo>
                  <a:lnTo>
                    <a:pt x="16037" y="191390"/>
                  </a:lnTo>
                  <a:lnTo>
                    <a:pt x="17535" y="209184"/>
                  </a:lnTo>
                  <a:lnTo>
                    <a:pt x="18622" y="226425"/>
                  </a:lnTo>
                  <a:lnTo>
                    <a:pt x="19391" y="242960"/>
                  </a:lnTo>
                  <a:lnTo>
                    <a:pt x="19926" y="258231"/>
                  </a:lnTo>
                  <a:lnTo>
                    <a:pt x="20353" y="272682"/>
                  </a:lnTo>
                  <a:lnTo>
                    <a:pt x="20708" y="287582"/>
                  </a:lnTo>
                  <a:lnTo>
                    <a:pt x="21059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01492" y="2126756"/>
              <a:ext cx="273742" cy="147400"/>
            </a:xfrm>
            <a:custGeom>
              <a:avLst/>
              <a:gdLst/>
              <a:ahLst/>
              <a:cxnLst/>
              <a:rect l="0" t="0" r="0" b="0"/>
              <a:pathLst>
                <a:path w="273742" h="147400">
                  <a:moveTo>
                    <a:pt x="273741" y="0"/>
                  </a:moveTo>
                  <a:lnTo>
                    <a:pt x="264939" y="3001"/>
                  </a:lnTo>
                  <a:lnTo>
                    <a:pt x="256593" y="6423"/>
                  </a:lnTo>
                  <a:lnTo>
                    <a:pt x="247885" y="10619"/>
                  </a:lnTo>
                  <a:lnTo>
                    <a:pt x="238418" y="15520"/>
                  </a:lnTo>
                  <a:lnTo>
                    <a:pt x="227628" y="21001"/>
                  </a:lnTo>
                  <a:lnTo>
                    <a:pt x="215343" y="26931"/>
                  </a:lnTo>
                  <a:lnTo>
                    <a:pt x="202196" y="33193"/>
                  </a:lnTo>
                  <a:lnTo>
                    <a:pt x="189373" y="39691"/>
                  </a:lnTo>
                  <a:lnTo>
                    <a:pt x="177526" y="46355"/>
                  </a:lnTo>
                  <a:lnTo>
                    <a:pt x="166455" y="53134"/>
                  </a:lnTo>
                  <a:lnTo>
                    <a:pt x="155422" y="59991"/>
                  </a:lnTo>
                  <a:lnTo>
                    <a:pt x="143961" y="66901"/>
                  </a:lnTo>
                  <a:lnTo>
                    <a:pt x="131940" y="73847"/>
                  </a:lnTo>
                  <a:lnTo>
                    <a:pt x="119398" y="80817"/>
                  </a:lnTo>
                  <a:lnTo>
                    <a:pt x="106431" y="87803"/>
                  </a:lnTo>
                  <a:lnTo>
                    <a:pt x="93145" y="94801"/>
                  </a:lnTo>
                  <a:lnTo>
                    <a:pt x="79627" y="101805"/>
                  </a:lnTo>
                  <a:lnTo>
                    <a:pt x="65958" y="108810"/>
                  </a:lnTo>
                  <a:lnTo>
                    <a:pt x="52602" y="115702"/>
                  </a:lnTo>
                  <a:lnTo>
                    <a:pt x="38990" y="123049"/>
                  </a:lnTo>
                  <a:lnTo>
                    <a:pt x="22810" y="1326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43606" y="2484725"/>
              <a:ext cx="294799" cy="178985"/>
            </a:xfrm>
            <a:custGeom>
              <a:avLst/>
              <a:gdLst/>
              <a:ahLst/>
              <a:cxnLst/>
              <a:rect l="0" t="0" r="0" b="0"/>
              <a:pathLst>
                <a:path w="294799" h="178985">
                  <a:moveTo>
                    <a:pt x="294798" y="0"/>
                  </a:moveTo>
                  <a:lnTo>
                    <a:pt x="288797" y="5868"/>
                  </a:lnTo>
                  <a:lnTo>
                    <a:pt x="281951" y="11432"/>
                  </a:lnTo>
                  <a:lnTo>
                    <a:pt x="273559" y="17231"/>
                  </a:lnTo>
                  <a:lnTo>
                    <a:pt x="263759" y="23312"/>
                  </a:lnTo>
                  <a:lnTo>
                    <a:pt x="252796" y="29642"/>
                  </a:lnTo>
                  <a:lnTo>
                    <a:pt x="240944" y="36170"/>
                  </a:lnTo>
                  <a:lnTo>
                    <a:pt x="228767" y="42846"/>
                  </a:lnTo>
                  <a:lnTo>
                    <a:pt x="217067" y="49628"/>
                  </a:lnTo>
                  <a:lnTo>
                    <a:pt x="206231" y="56490"/>
                  </a:lnTo>
                  <a:lnTo>
                    <a:pt x="195806" y="63573"/>
                  </a:lnTo>
                  <a:lnTo>
                    <a:pt x="184742" y="71166"/>
                  </a:lnTo>
                  <a:lnTo>
                    <a:pt x="172473" y="79389"/>
                  </a:lnTo>
                  <a:lnTo>
                    <a:pt x="158941" y="88200"/>
                  </a:lnTo>
                  <a:lnTo>
                    <a:pt x="144321" y="97493"/>
                  </a:lnTo>
                  <a:lnTo>
                    <a:pt x="128854" y="107148"/>
                  </a:lnTo>
                  <a:lnTo>
                    <a:pt x="112923" y="116903"/>
                  </a:lnTo>
                  <a:lnTo>
                    <a:pt x="97017" y="126372"/>
                  </a:lnTo>
                  <a:lnTo>
                    <a:pt x="81408" y="135362"/>
                  </a:lnTo>
                  <a:lnTo>
                    <a:pt x="66381" y="143760"/>
                  </a:lnTo>
                  <a:lnTo>
                    <a:pt x="50641" y="152361"/>
                  </a:lnTo>
                  <a:lnTo>
                    <a:pt x="30571" y="16303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096207" y="3358590"/>
            <a:ext cx="2021473" cy="663297"/>
            <a:chOff x="7096207" y="3358590"/>
            <a:chExt cx="2021473" cy="663297"/>
          </a:xfrm>
        </p:grpSpPr>
        <p:sp>
          <p:nvSpPr>
            <p:cNvPr id="42" name="Freeform 41"/>
            <p:cNvSpPr/>
            <p:nvPr/>
          </p:nvSpPr>
          <p:spPr>
            <a:xfrm>
              <a:off x="7275192" y="356916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0" y="43079"/>
                  </a:lnTo>
                  <a:lnTo>
                    <a:pt x="3686" y="58280"/>
                  </a:lnTo>
                  <a:lnTo>
                    <a:pt x="5355" y="74105"/>
                  </a:lnTo>
                  <a:lnTo>
                    <a:pt x="6772" y="90425"/>
                  </a:lnTo>
                  <a:lnTo>
                    <a:pt x="8043" y="107115"/>
                  </a:lnTo>
                  <a:lnTo>
                    <a:pt x="9502" y="124071"/>
                  </a:lnTo>
                  <a:lnTo>
                    <a:pt x="11329" y="141215"/>
                  </a:lnTo>
                  <a:lnTo>
                    <a:pt x="13387" y="158489"/>
                  </a:lnTo>
                  <a:lnTo>
                    <a:pt x="15315" y="175852"/>
                  </a:lnTo>
                  <a:lnTo>
                    <a:pt x="16910" y="193275"/>
                  </a:lnTo>
                  <a:lnTo>
                    <a:pt x="18133" y="210739"/>
                  </a:lnTo>
                  <a:lnTo>
                    <a:pt x="19028" y="228231"/>
                  </a:lnTo>
                  <a:lnTo>
                    <a:pt x="19665" y="245717"/>
                  </a:lnTo>
                  <a:lnTo>
                    <a:pt x="20111" y="262437"/>
                  </a:lnTo>
                  <a:lnTo>
                    <a:pt x="20466" y="278542"/>
                  </a:lnTo>
                  <a:lnTo>
                    <a:pt x="20764" y="29544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96207" y="3453347"/>
              <a:ext cx="315856" cy="242156"/>
            </a:xfrm>
            <a:custGeom>
              <a:avLst/>
              <a:gdLst/>
              <a:ahLst/>
              <a:cxnLst/>
              <a:rect l="0" t="0" r="0" b="0"/>
              <a:pathLst>
                <a:path w="315856" h="242156">
                  <a:moveTo>
                    <a:pt x="315855" y="0"/>
                  </a:moveTo>
                  <a:lnTo>
                    <a:pt x="307120" y="3067"/>
                  </a:lnTo>
                  <a:lnTo>
                    <a:pt x="299413" y="7130"/>
                  </a:lnTo>
                  <a:lnTo>
                    <a:pt x="292007" y="12618"/>
                  </a:lnTo>
                  <a:lnTo>
                    <a:pt x="284573" y="19206"/>
                  </a:lnTo>
                  <a:lnTo>
                    <a:pt x="276746" y="26355"/>
                  </a:lnTo>
                  <a:lnTo>
                    <a:pt x="268368" y="33699"/>
                  </a:lnTo>
                  <a:lnTo>
                    <a:pt x="259452" y="41058"/>
                  </a:lnTo>
                  <a:lnTo>
                    <a:pt x="250089" y="48367"/>
                  </a:lnTo>
                  <a:lnTo>
                    <a:pt x="240382" y="55615"/>
                  </a:lnTo>
                  <a:lnTo>
                    <a:pt x="230423" y="62972"/>
                  </a:lnTo>
                  <a:lnTo>
                    <a:pt x="220285" y="70758"/>
                  </a:lnTo>
                  <a:lnTo>
                    <a:pt x="210023" y="79107"/>
                  </a:lnTo>
                  <a:lnTo>
                    <a:pt x="199674" y="87836"/>
                  </a:lnTo>
                  <a:lnTo>
                    <a:pt x="189266" y="96542"/>
                  </a:lnTo>
                  <a:lnTo>
                    <a:pt x="178814" y="104995"/>
                  </a:lnTo>
                  <a:lnTo>
                    <a:pt x="168168" y="113297"/>
                  </a:lnTo>
                  <a:lnTo>
                    <a:pt x="157027" y="121784"/>
                  </a:lnTo>
                  <a:lnTo>
                    <a:pt x="145279" y="130638"/>
                  </a:lnTo>
                  <a:lnTo>
                    <a:pt x="133288" y="139720"/>
                  </a:lnTo>
                  <a:lnTo>
                    <a:pt x="121770" y="148671"/>
                  </a:lnTo>
                  <a:lnTo>
                    <a:pt x="111091" y="157286"/>
                  </a:lnTo>
                  <a:lnTo>
                    <a:pt x="100953" y="165529"/>
                  </a:lnTo>
                  <a:lnTo>
                    <a:pt x="90621" y="173445"/>
                  </a:lnTo>
                  <a:lnTo>
                    <a:pt x="79675" y="181106"/>
                  </a:lnTo>
                  <a:lnTo>
                    <a:pt x="68356" y="188743"/>
                  </a:lnTo>
                  <a:lnTo>
                    <a:pt x="57357" y="196716"/>
                  </a:lnTo>
                  <a:lnTo>
                    <a:pt x="47071" y="205184"/>
                  </a:lnTo>
                  <a:lnTo>
                    <a:pt x="37664" y="213684"/>
                  </a:lnTo>
                  <a:lnTo>
                    <a:pt x="28210" y="222072"/>
                  </a:lnTo>
                  <a:lnTo>
                    <a:pt x="16763" y="23108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48849" y="3821844"/>
              <a:ext cx="263214" cy="200043"/>
            </a:xfrm>
            <a:custGeom>
              <a:avLst/>
              <a:gdLst/>
              <a:ahLst/>
              <a:cxnLst/>
              <a:rect l="0" t="0" r="0" b="0"/>
              <a:pathLst>
                <a:path w="263214" h="200043">
                  <a:moveTo>
                    <a:pt x="263213" y="0"/>
                  </a:moveTo>
                  <a:lnTo>
                    <a:pt x="257278" y="5801"/>
                  </a:lnTo>
                  <a:lnTo>
                    <a:pt x="251074" y="10725"/>
                  </a:lnTo>
                  <a:lnTo>
                    <a:pt x="243983" y="15236"/>
                  </a:lnTo>
                  <a:lnTo>
                    <a:pt x="236215" y="19803"/>
                  </a:lnTo>
                  <a:lnTo>
                    <a:pt x="228217" y="25113"/>
                  </a:lnTo>
                  <a:lnTo>
                    <a:pt x="220271" y="31477"/>
                  </a:lnTo>
                  <a:lnTo>
                    <a:pt x="212324" y="38707"/>
                  </a:lnTo>
                  <a:lnTo>
                    <a:pt x="204082" y="46328"/>
                  </a:lnTo>
                  <a:lnTo>
                    <a:pt x="195392" y="54013"/>
                  </a:lnTo>
                  <a:lnTo>
                    <a:pt x="186252" y="61783"/>
                  </a:lnTo>
                  <a:lnTo>
                    <a:pt x="176731" y="69904"/>
                  </a:lnTo>
                  <a:lnTo>
                    <a:pt x="166915" y="78514"/>
                  </a:lnTo>
                  <a:lnTo>
                    <a:pt x="156880" y="87600"/>
                  </a:lnTo>
                  <a:lnTo>
                    <a:pt x="146693" y="97085"/>
                  </a:lnTo>
                  <a:lnTo>
                    <a:pt x="136396" y="106868"/>
                  </a:lnTo>
                  <a:lnTo>
                    <a:pt x="126024" y="116540"/>
                  </a:lnTo>
                  <a:lnTo>
                    <a:pt x="115599" y="125421"/>
                  </a:lnTo>
                  <a:lnTo>
                    <a:pt x="105146" y="133209"/>
                  </a:lnTo>
                  <a:lnTo>
                    <a:pt x="94839" y="140098"/>
                  </a:lnTo>
                  <a:lnTo>
                    <a:pt x="84990" y="146573"/>
                  </a:lnTo>
                  <a:lnTo>
                    <a:pt x="75730" y="152964"/>
                  </a:lnTo>
                  <a:lnTo>
                    <a:pt x="66870" y="159260"/>
                  </a:lnTo>
                  <a:lnTo>
                    <a:pt x="57999" y="165195"/>
                  </a:lnTo>
                  <a:lnTo>
                    <a:pt x="48889" y="170636"/>
                  </a:lnTo>
                  <a:lnTo>
                    <a:pt x="39741" y="175640"/>
                  </a:lnTo>
                  <a:lnTo>
                    <a:pt x="30095" y="180975"/>
                  </a:lnTo>
                  <a:lnTo>
                    <a:pt x="17985" y="18822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43647" y="3505989"/>
              <a:ext cx="252685" cy="360574"/>
            </a:xfrm>
            <a:custGeom>
              <a:avLst/>
              <a:gdLst/>
              <a:ahLst/>
              <a:cxnLst/>
              <a:rect l="0" t="0" r="0" b="0"/>
              <a:pathLst>
                <a:path w="252685" h="36057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5" y="121829"/>
                  </a:lnTo>
                  <a:lnTo>
                    <a:pt x="177" y="138566"/>
                  </a:lnTo>
                  <a:lnTo>
                    <a:pt x="826" y="155561"/>
                  </a:lnTo>
                  <a:lnTo>
                    <a:pt x="2071" y="172729"/>
                  </a:lnTo>
                  <a:lnTo>
                    <a:pt x="3551" y="189851"/>
                  </a:lnTo>
                  <a:lnTo>
                    <a:pt x="4551" y="206580"/>
                  </a:lnTo>
                  <a:lnTo>
                    <a:pt x="4705" y="222765"/>
                  </a:lnTo>
                  <a:lnTo>
                    <a:pt x="4145" y="238582"/>
                  </a:lnTo>
                  <a:lnTo>
                    <a:pt x="3303" y="254431"/>
                  </a:lnTo>
                  <a:lnTo>
                    <a:pt x="2479" y="270537"/>
                  </a:lnTo>
                  <a:lnTo>
                    <a:pt x="1792" y="286796"/>
                  </a:lnTo>
                  <a:lnTo>
                    <a:pt x="1263" y="302872"/>
                  </a:lnTo>
                  <a:lnTo>
                    <a:pt x="890" y="318555"/>
                  </a:lnTo>
                  <a:lnTo>
                    <a:pt x="1133" y="333001"/>
                  </a:lnTo>
                  <a:lnTo>
                    <a:pt x="2886" y="344726"/>
                  </a:lnTo>
                  <a:lnTo>
                    <a:pt x="6509" y="353153"/>
                  </a:lnTo>
                  <a:lnTo>
                    <a:pt x="11722" y="358350"/>
                  </a:lnTo>
                  <a:lnTo>
                    <a:pt x="17902" y="360573"/>
                  </a:lnTo>
                  <a:lnTo>
                    <a:pt x="24576" y="360293"/>
                  </a:lnTo>
                  <a:lnTo>
                    <a:pt x="31478" y="358060"/>
                  </a:lnTo>
                  <a:lnTo>
                    <a:pt x="38476" y="354377"/>
                  </a:lnTo>
                  <a:lnTo>
                    <a:pt x="45510" y="349655"/>
                  </a:lnTo>
                  <a:lnTo>
                    <a:pt x="52553" y="344203"/>
                  </a:lnTo>
                  <a:lnTo>
                    <a:pt x="59596" y="338246"/>
                  </a:lnTo>
                  <a:lnTo>
                    <a:pt x="66638" y="331949"/>
                  </a:lnTo>
                  <a:lnTo>
                    <a:pt x="73843" y="325585"/>
                  </a:lnTo>
                  <a:lnTo>
                    <a:pt x="81521" y="319537"/>
                  </a:lnTo>
                  <a:lnTo>
                    <a:pt x="89801" y="313989"/>
                  </a:lnTo>
                  <a:lnTo>
                    <a:pt x="98651" y="308940"/>
                  </a:lnTo>
                  <a:lnTo>
                    <a:pt x="107969" y="304314"/>
                  </a:lnTo>
                  <a:lnTo>
                    <a:pt x="117651" y="300016"/>
                  </a:lnTo>
                  <a:lnTo>
                    <a:pt x="127763" y="295958"/>
                  </a:lnTo>
                  <a:lnTo>
                    <a:pt x="138536" y="292072"/>
                  </a:lnTo>
                  <a:lnTo>
                    <a:pt x="150039" y="288307"/>
                  </a:lnTo>
                  <a:lnTo>
                    <a:pt x="162035" y="284624"/>
                  </a:lnTo>
                  <a:lnTo>
                    <a:pt x="174086" y="280998"/>
                  </a:lnTo>
                  <a:lnTo>
                    <a:pt x="185929" y="277410"/>
                  </a:lnTo>
                  <a:lnTo>
                    <a:pt x="197418" y="273807"/>
                  </a:lnTo>
                  <a:lnTo>
                    <a:pt x="209780" y="269639"/>
                  </a:lnTo>
                  <a:lnTo>
                    <a:pt x="226332" y="263423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28636" y="3527046"/>
              <a:ext cx="36194" cy="242157"/>
            </a:xfrm>
            <a:custGeom>
              <a:avLst/>
              <a:gdLst/>
              <a:ahLst/>
              <a:cxnLst/>
              <a:rect l="0" t="0" r="0" b="0"/>
              <a:pathLst>
                <a:path w="36194" h="242157">
                  <a:moveTo>
                    <a:pt x="4607" y="0"/>
                  </a:moveTo>
                  <a:lnTo>
                    <a:pt x="1807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8" y="35145"/>
                  </a:lnTo>
                  <a:lnTo>
                    <a:pt x="2145" y="45289"/>
                  </a:lnTo>
                  <a:lnTo>
                    <a:pt x="4210" y="56338"/>
                  </a:lnTo>
                  <a:lnTo>
                    <a:pt x="6547" y="68351"/>
                  </a:lnTo>
                  <a:lnTo>
                    <a:pt x="8723" y="81469"/>
                  </a:lnTo>
                  <a:lnTo>
                    <a:pt x="10516" y="95656"/>
                  </a:lnTo>
                  <a:lnTo>
                    <a:pt x="12056" y="110419"/>
                  </a:lnTo>
                  <a:lnTo>
                    <a:pt x="13704" y="124941"/>
                  </a:lnTo>
                  <a:lnTo>
                    <a:pt x="15668" y="138778"/>
                  </a:lnTo>
                  <a:lnTo>
                    <a:pt x="17988" y="151847"/>
                  </a:lnTo>
                  <a:lnTo>
                    <a:pt x="20625" y="164237"/>
                  </a:lnTo>
                  <a:lnTo>
                    <a:pt x="23508" y="176086"/>
                  </a:lnTo>
                  <a:lnTo>
                    <a:pt x="26423" y="187462"/>
                  </a:lnTo>
                  <a:lnTo>
                    <a:pt x="29301" y="199679"/>
                  </a:lnTo>
                  <a:lnTo>
                    <a:pt x="32395" y="216047"/>
                  </a:lnTo>
                  <a:lnTo>
                    <a:pt x="36193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85845" y="3432290"/>
              <a:ext cx="263213" cy="157928"/>
            </a:xfrm>
            <a:custGeom>
              <a:avLst/>
              <a:gdLst/>
              <a:ahLst/>
              <a:cxnLst/>
              <a:rect l="0" t="0" r="0" b="0"/>
              <a:pathLst>
                <a:path w="263213" h="157928">
                  <a:moveTo>
                    <a:pt x="263212" y="0"/>
                  </a:moveTo>
                  <a:lnTo>
                    <a:pt x="257278" y="5800"/>
                  </a:lnTo>
                  <a:lnTo>
                    <a:pt x="251073" y="10725"/>
                  </a:lnTo>
                  <a:lnTo>
                    <a:pt x="243972" y="15227"/>
                  </a:lnTo>
                  <a:lnTo>
                    <a:pt x="235859" y="19448"/>
                  </a:lnTo>
                  <a:lnTo>
                    <a:pt x="226565" y="23461"/>
                  </a:lnTo>
                  <a:lnTo>
                    <a:pt x="216122" y="27327"/>
                  </a:lnTo>
                  <a:lnTo>
                    <a:pt x="204868" y="31252"/>
                  </a:lnTo>
                  <a:lnTo>
                    <a:pt x="193331" y="35577"/>
                  </a:lnTo>
                  <a:lnTo>
                    <a:pt x="181830" y="40456"/>
                  </a:lnTo>
                  <a:lnTo>
                    <a:pt x="170331" y="46040"/>
                  </a:lnTo>
                  <a:lnTo>
                    <a:pt x="158546" y="52546"/>
                  </a:lnTo>
                  <a:lnTo>
                    <a:pt x="146323" y="59995"/>
                  </a:lnTo>
                  <a:lnTo>
                    <a:pt x="133827" y="68099"/>
                  </a:lnTo>
                  <a:lnTo>
                    <a:pt x="121432" y="76376"/>
                  </a:lnTo>
                  <a:lnTo>
                    <a:pt x="109353" y="84532"/>
                  </a:lnTo>
                  <a:lnTo>
                    <a:pt x="97803" y="92465"/>
                  </a:lnTo>
                  <a:lnTo>
                    <a:pt x="87045" y="100171"/>
                  </a:lnTo>
                  <a:lnTo>
                    <a:pt x="77141" y="107683"/>
                  </a:lnTo>
                  <a:lnTo>
                    <a:pt x="67828" y="114879"/>
                  </a:lnTo>
                  <a:lnTo>
                    <a:pt x="58646" y="121493"/>
                  </a:lnTo>
                  <a:lnTo>
                    <a:pt x="49324" y="127426"/>
                  </a:lnTo>
                  <a:lnTo>
                    <a:pt x="40033" y="132777"/>
                  </a:lnTo>
                  <a:lnTo>
                    <a:pt x="30274" y="138391"/>
                  </a:lnTo>
                  <a:lnTo>
                    <a:pt x="18073" y="1458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38487" y="3727088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210570" y="0"/>
                  </a:moveTo>
                  <a:lnTo>
                    <a:pt x="201769" y="3000"/>
                  </a:lnTo>
                  <a:lnTo>
                    <a:pt x="193423" y="6423"/>
                  </a:lnTo>
                  <a:lnTo>
                    <a:pt x="184724" y="10619"/>
                  </a:lnTo>
                  <a:lnTo>
                    <a:pt x="175602" y="15519"/>
                  </a:lnTo>
                  <a:lnTo>
                    <a:pt x="166108" y="21000"/>
                  </a:lnTo>
                  <a:lnTo>
                    <a:pt x="156315" y="26931"/>
                  </a:lnTo>
                  <a:lnTo>
                    <a:pt x="146301" y="33193"/>
                  </a:lnTo>
                  <a:lnTo>
                    <a:pt x="136127" y="39691"/>
                  </a:lnTo>
                  <a:lnTo>
                    <a:pt x="125841" y="46351"/>
                  </a:lnTo>
                  <a:lnTo>
                    <a:pt x="115476" y="52957"/>
                  </a:lnTo>
                  <a:lnTo>
                    <a:pt x="105059" y="59165"/>
                  </a:lnTo>
                  <a:lnTo>
                    <a:pt x="94610" y="64826"/>
                  </a:lnTo>
                  <a:lnTo>
                    <a:pt x="84305" y="70120"/>
                  </a:lnTo>
                  <a:lnTo>
                    <a:pt x="74458" y="75441"/>
                  </a:lnTo>
                  <a:lnTo>
                    <a:pt x="65201" y="81025"/>
                  </a:lnTo>
                  <a:lnTo>
                    <a:pt x="56340" y="86929"/>
                  </a:lnTo>
                  <a:lnTo>
                    <a:pt x="47470" y="93126"/>
                  </a:lnTo>
                  <a:lnTo>
                    <a:pt x="38364" y="99548"/>
                  </a:lnTo>
                  <a:lnTo>
                    <a:pt x="29416" y="105833"/>
                  </a:lnTo>
                  <a:lnTo>
                    <a:pt x="20674" y="111954"/>
                  </a:lnTo>
                  <a:lnTo>
                    <a:pt x="11362" y="1184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42375" y="3358590"/>
              <a:ext cx="201455" cy="368499"/>
            </a:xfrm>
            <a:custGeom>
              <a:avLst/>
              <a:gdLst/>
              <a:ahLst/>
              <a:cxnLst/>
              <a:rect l="0" t="0" r="0" b="0"/>
              <a:pathLst>
                <a:path w="201455" h="368499">
                  <a:moveTo>
                    <a:pt x="48796" y="368498"/>
                  </a:moveTo>
                  <a:lnTo>
                    <a:pt x="45862" y="359696"/>
                  </a:lnTo>
                  <a:lnTo>
                    <a:pt x="43079" y="351350"/>
                  </a:lnTo>
                  <a:lnTo>
                    <a:pt x="40180" y="342651"/>
                  </a:lnTo>
                  <a:lnTo>
                    <a:pt x="37140" y="333530"/>
                  </a:lnTo>
                  <a:lnTo>
                    <a:pt x="33975" y="324035"/>
                  </a:lnTo>
                  <a:lnTo>
                    <a:pt x="30716" y="314238"/>
                  </a:lnTo>
                  <a:lnTo>
                    <a:pt x="27550" y="304051"/>
                  </a:lnTo>
                  <a:lnTo>
                    <a:pt x="24807" y="293229"/>
                  </a:lnTo>
                  <a:lnTo>
                    <a:pt x="22628" y="281694"/>
                  </a:lnTo>
                  <a:lnTo>
                    <a:pt x="20825" y="269677"/>
                  </a:lnTo>
                  <a:lnTo>
                    <a:pt x="19002" y="257611"/>
                  </a:lnTo>
                  <a:lnTo>
                    <a:pt x="16924" y="245750"/>
                  </a:lnTo>
                  <a:lnTo>
                    <a:pt x="14697" y="234006"/>
                  </a:lnTo>
                  <a:lnTo>
                    <a:pt x="12654" y="222055"/>
                  </a:lnTo>
                  <a:lnTo>
                    <a:pt x="10979" y="209722"/>
                  </a:lnTo>
                  <a:lnTo>
                    <a:pt x="9532" y="197151"/>
                  </a:lnTo>
                  <a:lnTo>
                    <a:pt x="7954" y="184705"/>
                  </a:lnTo>
                  <a:lnTo>
                    <a:pt x="6045" y="172585"/>
                  </a:lnTo>
                  <a:lnTo>
                    <a:pt x="3933" y="160665"/>
                  </a:lnTo>
                  <a:lnTo>
                    <a:pt x="1968" y="148596"/>
                  </a:lnTo>
                  <a:lnTo>
                    <a:pt x="372" y="136211"/>
                  </a:lnTo>
                  <a:lnTo>
                    <a:pt x="0" y="124655"/>
                  </a:lnTo>
                  <a:lnTo>
                    <a:pt x="2260" y="117390"/>
                  </a:lnTo>
                  <a:lnTo>
                    <a:pt x="6590" y="116230"/>
                  </a:lnTo>
                  <a:lnTo>
                    <a:pt x="11206" y="119308"/>
                  </a:lnTo>
                  <a:lnTo>
                    <a:pt x="15560" y="125027"/>
                  </a:lnTo>
                  <a:lnTo>
                    <a:pt x="19639" y="132421"/>
                  </a:lnTo>
                  <a:lnTo>
                    <a:pt x="23527" y="140892"/>
                  </a:lnTo>
                  <a:lnTo>
                    <a:pt x="27452" y="150065"/>
                  </a:lnTo>
                  <a:lnTo>
                    <a:pt x="31768" y="159697"/>
                  </a:lnTo>
                  <a:lnTo>
                    <a:pt x="36630" y="169633"/>
                  </a:lnTo>
                  <a:lnTo>
                    <a:pt x="41861" y="179767"/>
                  </a:lnTo>
                  <a:lnTo>
                    <a:pt x="47063" y="190034"/>
                  </a:lnTo>
                  <a:lnTo>
                    <a:pt x="52010" y="200388"/>
                  </a:lnTo>
                  <a:lnTo>
                    <a:pt x="56805" y="210801"/>
                  </a:lnTo>
                  <a:lnTo>
                    <a:pt x="61784" y="221253"/>
                  </a:lnTo>
                  <a:lnTo>
                    <a:pt x="67133" y="231725"/>
                  </a:lnTo>
                  <a:lnTo>
                    <a:pt x="72879" y="242047"/>
                  </a:lnTo>
                  <a:lnTo>
                    <a:pt x="78968" y="251904"/>
                  </a:lnTo>
                  <a:lnTo>
                    <a:pt x="85328" y="261164"/>
                  </a:lnTo>
                  <a:lnTo>
                    <a:pt x="91887" y="269857"/>
                  </a:lnTo>
                  <a:lnTo>
                    <a:pt x="98590" y="278082"/>
                  </a:lnTo>
                  <a:lnTo>
                    <a:pt x="105393" y="285950"/>
                  </a:lnTo>
                  <a:lnTo>
                    <a:pt x="112266" y="293557"/>
                  </a:lnTo>
                  <a:lnTo>
                    <a:pt x="119186" y="300979"/>
                  </a:lnTo>
                  <a:lnTo>
                    <a:pt x="126148" y="308259"/>
                  </a:lnTo>
                  <a:lnTo>
                    <a:pt x="133468" y="314945"/>
                  </a:lnTo>
                  <a:lnTo>
                    <a:pt x="141754" y="320143"/>
                  </a:lnTo>
                  <a:lnTo>
                    <a:pt x="151246" y="323477"/>
                  </a:lnTo>
                  <a:lnTo>
                    <a:pt x="161384" y="324730"/>
                  </a:lnTo>
                  <a:lnTo>
                    <a:pt x="171043" y="323601"/>
                  </a:lnTo>
                  <a:lnTo>
                    <a:pt x="179603" y="320162"/>
                  </a:lnTo>
                  <a:lnTo>
                    <a:pt x="186805" y="314446"/>
                  </a:lnTo>
                  <a:lnTo>
                    <a:pt x="192492" y="306273"/>
                  </a:lnTo>
                  <a:lnTo>
                    <a:pt x="196751" y="295783"/>
                  </a:lnTo>
                  <a:lnTo>
                    <a:pt x="199663" y="283522"/>
                  </a:lnTo>
                  <a:lnTo>
                    <a:pt x="201192" y="270240"/>
                  </a:lnTo>
                  <a:lnTo>
                    <a:pt x="201454" y="256458"/>
                  </a:lnTo>
                  <a:lnTo>
                    <a:pt x="200837" y="242462"/>
                  </a:lnTo>
                  <a:lnTo>
                    <a:pt x="199894" y="228386"/>
                  </a:lnTo>
                  <a:lnTo>
                    <a:pt x="198964" y="214286"/>
                  </a:lnTo>
                  <a:lnTo>
                    <a:pt x="198021" y="200021"/>
                  </a:lnTo>
                  <a:lnTo>
                    <a:pt x="196781" y="185290"/>
                  </a:lnTo>
                  <a:lnTo>
                    <a:pt x="195095" y="169974"/>
                  </a:lnTo>
                  <a:lnTo>
                    <a:pt x="192961" y="154432"/>
                  </a:lnTo>
                  <a:lnTo>
                    <a:pt x="190450" y="139377"/>
                  </a:lnTo>
                  <a:lnTo>
                    <a:pt x="187647" y="125173"/>
                  </a:lnTo>
                  <a:lnTo>
                    <a:pt x="184628" y="111687"/>
                  </a:lnTo>
                  <a:lnTo>
                    <a:pt x="181455" y="98484"/>
                  </a:lnTo>
                  <a:lnTo>
                    <a:pt x="178170" y="85271"/>
                  </a:lnTo>
                  <a:lnTo>
                    <a:pt x="174644" y="72091"/>
                  </a:lnTo>
                  <a:lnTo>
                    <a:pt x="170590" y="59228"/>
                  </a:lnTo>
                  <a:lnTo>
                    <a:pt x="165907" y="46843"/>
                  </a:lnTo>
                  <a:lnTo>
                    <a:pt x="160945" y="35384"/>
                  </a:lnTo>
                  <a:lnTo>
                    <a:pt x="155929" y="24533"/>
                  </a:lnTo>
                  <a:lnTo>
                    <a:pt x="150420" y="13338"/>
                  </a:lnTo>
                  <a:lnTo>
                    <a:pt x="14355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79257" y="3432290"/>
              <a:ext cx="224034" cy="330806"/>
            </a:xfrm>
            <a:custGeom>
              <a:avLst/>
              <a:gdLst/>
              <a:ahLst/>
              <a:cxnLst/>
              <a:rect l="0" t="0" r="0" b="0"/>
              <a:pathLst>
                <a:path w="224034" h="330806">
                  <a:moveTo>
                    <a:pt x="90981" y="0"/>
                  </a:moveTo>
                  <a:lnTo>
                    <a:pt x="82246" y="3135"/>
                  </a:lnTo>
                  <a:lnTo>
                    <a:pt x="74541" y="7838"/>
                  </a:lnTo>
                  <a:lnTo>
                    <a:pt x="67138" y="14622"/>
                  </a:lnTo>
                  <a:lnTo>
                    <a:pt x="59877" y="23069"/>
                  </a:lnTo>
                  <a:lnTo>
                    <a:pt x="52699" y="32534"/>
                  </a:lnTo>
                  <a:lnTo>
                    <a:pt x="45578" y="42549"/>
                  </a:lnTo>
                  <a:lnTo>
                    <a:pt x="38661" y="53006"/>
                  </a:lnTo>
                  <a:lnTo>
                    <a:pt x="32242" y="64070"/>
                  </a:lnTo>
                  <a:lnTo>
                    <a:pt x="26444" y="75807"/>
                  </a:lnTo>
                  <a:lnTo>
                    <a:pt x="21229" y="88314"/>
                  </a:lnTo>
                  <a:lnTo>
                    <a:pt x="16492" y="101780"/>
                  </a:lnTo>
                  <a:lnTo>
                    <a:pt x="12125" y="116211"/>
                  </a:lnTo>
                  <a:lnTo>
                    <a:pt x="8191" y="131311"/>
                  </a:lnTo>
                  <a:lnTo>
                    <a:pt x="4919" y="146593"/>
                  </a:lnTo>
                  <a:lnTo>
                    <a:pt x="2389" y="161760"/>
                  </a:lnTo>
                  <a:lnTo>
                    <a:pt x="691" y="176704"/>
                  </a:lnTo>
                  <a:lnTo>
                    <a:pt x="0" y="191426"/>
                  </a:lnTo>
                  <a:lnTo>
                    <a:pt x="318" y="205953"/>
                  </a:lnTo>
                  <a:lnTo>
                    <a:pt x="1668" y="220167"/>
                  </a:lnTo>
                  <a:lnTo>
                    <a:pt x="4170" y="233799"/>
                  </a:lnTo>
                  <a:lnTo>
                    <a:pt x="7774" y="246749"/>
                  </a:lnTo>
                  <a:lnTo>
                    <a:pt x="12141" y="259075"/>
                  </a:lnTo>
                  <a:lnTo>
                    <a:pt x="16757" y="270893"/>
                  </a:lnTo>
                  <a:lnTo>
                    <a:pt x="21311" y="282318"/>
                  </a:lnTo>
                  <a:lnTo>
                    <a:pt x="26011" y="293126"/>
                  </a:lnTo>
                  <a:lnTo>
                    <a:pt x="31459" y="302786"/>
                  </a:lnTo>
                  <a:lnTo>
                    <a:pt x="37951" y="311094"/>
                  </a:lnTo>
                  <a:lnTo>
                    <a:pt x="45787" y="317996"/>
                  </a:lnTo>
                  <a:lnTo>
                    <a:pt x="55416" y="323416"/>
                  </a:lnTo>
                  <a:lnTo>
                    <a:pt x="66897" y="327459"/>
                  </a:lnTo>
                  <a:lnTo>
                    <a:pt x="79829" y="330038"/>
                  </a:lnTo>
                  <a:lnTo>
                    <a:pt x="93564" y="330805"/>
                  </a:lnTo>
                  <a:lnTo>
                    <a:pt x="107641" y="329725"/>
                  </a:lnTo>
                  <a:lnTo>
                    <a:pt x="121494" y="326883"/>
                  </a:lnTo>
                  <a:lnTo>
                    <a:pt x="134410" y="322309"/>
                  </a:lnTo>
                  <a:lnTo>
                    <a:pt x="146091" y="316195"/>
                  </a:lnTo>
                  <a:lnTo>
                    <a:pt x="156593" y="308838"/>
                  </a:lnTo>
                  <a:lnTo>
                    <a:pt x="166124" y="300537"/>
                  </a:lnTo>
                  <a:lnTo>
                    <a:pt x="174906" y="291550"/>
                  </a:lnTo>
                  <a:lnTo>
                    <a:pt x="182977" y="282077"/>
                  </a:lnTo>
                  <a:lnTo>
                    <a:pt x="190186" y="272266"/>
                  </a:lnTo>
                  <a:lnTo>
                    <a:pt x="196522" y="262218"/>
                  </a:lnTo>
                  <a:lnTo>
                    <a:pt x="202103" y="251844"/>
                  </a:lnTo>
                  <a:lnTo>
                    <a:pt x="207085" y="240886"/>
                  </a:lnTo>
                  <a:lnTo>
                    <a:pt x="211618" y="229252"/>
                  </a:lnTo>
                  <a:lnTo>
                    <a:pt x="215662" y="216996"/>
                  </a:lnTo>
                  <a:lnTo>
                    <a:pt x="219007" y="204236"/>
                  </a:lnTo>
                  <a:lnTo>
                    <a:pt x="221588" y="191096"/>
                  </a:lnTo>
                  <a:lnTo>
                    <a:pt x="223319" y="177679"/>
                  </a:lnTo>
                  <a:lnTo>
                    <a:pt x="224033" y="164065"/>
                  </a:lnTo>
                  <a:lnTo>
                    <a:pt x="223729" y="150320"/>
                  </a:lnTo>
                  <a:lnTo>
                    <a:pt x="222388" y="136650"/>
                  </a:lnTo>
                  <a:lnTo>
                    <a:pt x="219893" y="123391"/>
                  </a:lnTo>
                  <a:lnTo>
                    <a:pt x="216289" y="110695"/>
                  </a:lnTo>
                  <a:lnTo>
                    <a:pt x="211752" y="98542"/>
                  </a:lnTo>
                  <a:lnTo>
                    <a:pt x="206489" y="86840"/>
                  </a:lnTo>
                  <a:lnTo>
                    <a:pt x="200688" y="75489"/>
                  </a:lnTo>
                  <a:lnTo>
                    <a:pt x="194335" y="64560"/>
                  </a:lnTo>
                  <a:lnTo>
                    <a:pt x="187242" y="54287"/>
                  </a:lnTo>
                  <a:lnTo>
                    <a:pt x="179357" y="44748"/>
                  </a:lnTo>
                  <a:lnTo>
                    <a:pt x="170774" y="36037"/>
                  </a:lnTo>
                  <a:lnTo>
                    <a:pt x="161633" y="28332"/>
                  </a:lnTo>
                  <a:lnTo>
                    <a:pt x="152076" y="21639"/>
                  </a:lnTo>
                  <a:lnTo>
                    <a:pt x="142218" y="16145"/>
                  </a:lnTo>
                  <a:lnTo>
                    <a:pt x="132148" y="12278"/>
                  </a:lnTo>
                  <a:lnTo>
                    <a:pt x="121939" y="10121"/>
                  </a:lnTo>
                  <a:lnTo>
                    <a:pt x="111900" y="9501"/>
                  </a:lnTo>
                  <a:lnTo>
                    <a:pt x="101489" y="10203"/>
                  </a:lnTo>
                  <a:lnTo>
                    <a:pt x="88672" y="13404"/>
                  </a:lnTo>
                  <a:lnTo>
                    <a:pt x="6992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70280" y="347440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66" y="11802"/>
                  </a:lnTo>
                  <a:lnTo>
                    <a:pt x="706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77"/>
                  </a:lnTo>
                  <a:lnTo>
                    <a:pt x="8042" y="97107"/>
                  </a:lnTo>
                  <a:lnTo>
                    <a:pt x="9502" y="112482"/>
                  </a:lnTo>
                  <a:lnTo>
                    <a:pt x="11331" y="126940"/>
                  </a:lnTo>
                  <a:lnTo>
                    <a:pt x="13389" y="140951"/>
                  </a:lnTo>
                  <a:lnTo>
                    <a:pt x="15316" y="155577"/>
                  </a:lnTo>
                  <a:lnTo>
                    <a:pt x="16914" y="171375"/>
                  </a:lnTo>
                  <a:lnTo>
                    <a:pt x="18310" y="187920"/>
                  </a:lnTo>
                  <a:lnTo>
                    <a:pt x="19854" y="204121"/>
                  </a:lnTo>
                  <a:lnTo>
                    <a:pt x="21740" y="219358"/>
                  </a:lnTo>
                  <a:lnTo>
                    <a:pt x="23838" y="233674"/>
                  </a:lnTo>
                  <a:lnTo>
                    <a:pt x="25791" y="247501"/>
                  </a:lnTo>
                  <a:lnTo>
                    <a:pt x="27402" y="261150"/>
                  </a:lnTo>
                  <a:lnTo>
                    <a:pt x="28640" y="274178"/>
                  </a:lnTo>
                  <a:lnTo>
                    <a:pt x="29679" y="286731"/>
                  </a:lnTo>
                  <a:lnTo>
                    <a:pt x="30609" y="299919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86093" y="337964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2867" y="11870"/>
                  </a:lnTo>
                  <a:lnTo>
                    <a:pt x="5009" y="24279"/>
                  </a:lnTo>
                  <a:lnTo>
                    <a:pt x="6616" y="38461"/>
                  </a:lnTo>
                  <a:lnTo>
                    <a:pt x="7971" y="53996"/>
                  </a:lnTo>
                  <a:lnTo>
                    <a:pt x="9467" y="69992"/>
                  </a:lnTo>
                  <a:lnTo>
                    <a:pt x="11313" y="85888"/>
                  </a:lnTo>
                  <a:lnTo>
                    <a:pt x="13380" y="101955"/>
                  </a:lnTo>
                  <a:lnTo>
                    <a:pt x="15311" y="119087"/>
                  </a:lnTo>
                  <a:lnTo>
                    <a:pt x="16907" y="137707"/>
                  </a:lnTo>
                  <a:lnTo>
                    <a:pt x="18131" y="157295"/>
                  </a:lnTo>
                  <a:lnTo>
                    <a:pt x="19028" y="176689"/>
                  </a:lnTo>
                  <a:lnTo>
                    <a:pt x="19670" y="195214"/>
                  </a:lnTo>
                  <a:lnTo>
                    <a:pt x="20288" y="212550"/>
                  </a:lnTo>
                  <a:lnTo>
                    <a:pt x="21243" y="228495"/>
                  </a:lnTo>
                  <a:lnTo>
                    <a:pt x="22699" y="243106"/>
                  </a:lnTo>
                  <a:lnTo>
                    <a:pt x="24495" y="256765"/>
                  </a:lnTo>
                  <a:lnTo>
                    <a:pt x="26239" y="270034"/>
                  </a:lnTo>
                  <a:lnTo>
                    <a:pt x="27704" y="283260"/>
                  </a:lnTo>
                  <a:lnTo>
                    <a:pt x="28843" y="296372"/>
                  </a:lnTo>
                  <a:lnTo>
                    <a:pt x="29806" y="310466"/>
                  </a:lnTo>
                  <a:lnTo>
                    <a:pt x="30671" y="32902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91337" y="355863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1211" y="67"/>
                  </a:lnTo>
                  <a:lnTo>
                    <a:pt x="87939" y="707"/>
                  </a:lnTo>
                  <a:lnTo>
                    <a:pt x="74748" y="2008"/>
                  </a:lnTo>
                  <a:lnTo>
                    <a:pt x="61751" y="4040"/>
                  </a:lnTo>
                  <a:lnTo>
                    <a:pt x="49540" y="7006"/>
                  </a:lnTo>
                  <a:lnTo>
                    <a:pt x="38402" y="10916"/>
                  </a:lnTo>
                  <a:lnTo>
                    <a:pt x="28602" y="15340"/>
                  </a:lnTo>
                  <a:lnTo>
                    <a:pt x="19574" y="19924"/>
                  </a:lnTo>
                  <a:lnTo>
                    <a:pt x="10530" y="250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33271" y="228554"/>
            <a:ext cx="1199790" cy="492912"/>
            <a:chOff x="233271" y="228554"/>
            <a:chExt cx="1199790" cy="492912"/>
          </a:xfrm>
        </p:grpSpPr>
        <p:sp>
          <p:nvSpPr>
            <p:cNvPr id="2" name="Freeform 1"/>
            <p:cNvSpPr/>
            <p:nvPr/>
          </p:nvSpPr>
          <p:spPr>
            <a:xfrm>
              <a:off x="233271" y="247682"/>
              <a:ext cx="398992" cy="473784"/>
            </a:xfrm>
            <a:custGeom>
              <a:avLst/>
              <a:gdLst/>
              <a:ahLst/>
              <a:cxnLst/>
              <a:rect l="0" t="0" r="0" b="0"/>
              <a:pathLst>
                <a:path w="398992" h="473784">
                  <a:moveTo>
                    <a:pt x="52182" y="473783"/>
                  </a:moveTo>
                  <a:lnTo>
                    <a:pt x="49249" y="464914"/>
                  </a:lnTo>
                  <a:lnTo>
                    <a:pt x="46466" y="455927"/>
                  </a:lnTo>
                  <a:lnTo>
                    <a:pt x="43567" y="445932"/>
                  </a:lnTo>
                  <a:lnTo>
                    <a:pt x="40527" y="434952"/>
                  </a:lnTo>
                  <a:lnTo>
                    <a:pt x="37362" y="423140"/>
                  </a:lnTo>
                  <a:lnTo>
                    <a:pt x="34102" y="410682"/>
                  </a:lnTo>
                  <a:lnTo>
                    <a:pt x="30937" y="397744"/>
                  </a:lnTo>
                  <a:lnTo>
                    <a:pt x="28194" y="384463"/>
                  </a:lnTo>
                  <a:lnTo>
                    <a:pt x="26014" y="370937"/>
                  </a:lnTo>
                  <a:lnTo>
                    <a:pt x="24212" y="357076"/>
                  </a:lnTo>
                  <a:lnTo>
                    <a:pt x="22387" y="342625"/>
                  </a:lnTo>
                  <a:lnTo>
                    <a:pt x="20310" y="327488"/>
                  </a:lnTo>
                  <a:lnTo>
                    <a:pt x="18083" y="311559"/>
                  </a:lnTo>
                  <a:lnTo>
                    <a:pt x="16041" y="294647"/>
                  </a:lnTo>
                  <a:lnTo>
                    <a:pt x="14366" y="276752"/>
                  </a:lnTo>
                  <a:lnTo>
                    <a:pt x="12919" y="258175"/>
                  </a:lnTo>
                  <a:lnTo>
                    <a:pt x="11340" y="239406"/>
                  </a:lnTo>
                  <a:lnTo>
                    <a:pt x="9432" y="220745"/>
                  </a:lnTo>
                  <a:lnTo>
                    <a:pt x="7319" y="202300"/>
                  </a:lnTo>
                  <a:lnTo>
                    <a:pt x="5354" y="184077"/>
                  </a:lnTo>
                  <a:lnTo>
                    <a:pt x="3736" y="166040"/>
                  </a:lnTo>
                  <a:lnTo>
                    <a:pt x="2497" y="148147"/>
                  </a:lnTo>
                  <a:lnTo>
                    <a:pt x="1590" y="130359"/>
                  </a:lnTo>
                  <a:lnTo>
                    <a:pt x="946" y="112652"/>
                  </a:lnTo>
                  <a:lnTo>
                    <a:pt x="496" y="95165"/>
                  </a:lnTo>
                  <a:lnTo>
                    <a:pt x="187" y="78190"/>
                  </a:lnTo>
                  <a:lnTo>
                    <a:pt x="0" y="61885"/>
                  </a:lnTo>
                  <a:lnTo>
                    <a:pt x="753" y="47683"/>
                  </a:lnTo>
                  <a:lnTo>
                    <a:pt x="3306" y="38559"/>
                  </a:lnTo>
                  <a:lnTo>
                    <a:pt x="7126" y="35874"/>
                  </a:lnTo>
                  <a:lnTo>
                    <a:pt x="11836" y="38876"/>
                  </a:lnTo>
                  <a:lnTo>
                    <a:pt x="17209" y="46246"/>
                  </a:lnTo>
                  <a:lnTo>
                    <a:pt x="23075" y="56782"/>
                  </a:lnTo>
                  <a:lnTo>
                    <a:pt x="29296" y="69545"/>
                  </a:lnTo>
                  <a:lnTo>
                    <a:pt x="35769" y="83840"/>
                  </a:lnTo>
                  <a:lnTo>
                    <a:pt x="42417" y="98854"/>
                  </a:lnTo>
                  <a:lnTo>
                    <a:pt x="49185" y="113633"/>
                  </a:lnTo>
                  <a:lnTo>
                    <a:pt x="56040" y="127696"/>
                  </a:lnTo>
                  <a:lnTo>
                    <a:pt x="63118" y="141277"/>
                  </a:lnTo>
                  <a:lnTo>
                    <a:pt x="70709" y="155086"/>
                  </a:lnTo>
                  <a:lnTo>
                    <a:pt x="78921" y="169523"/>
                  </a:lnTo>
                  <a:lnTo>
                    <a:pt x="87386" y="184341"/>
                  </a:lnTo>
                  <a:lnTo>
                    <a:pt x="95382" y="198845"/>
                  </a:lnTo>
                  <a:lnTo>
                    <a:pt x="102540" y="212641"/>
                  </a:lnTo>
                  <a:lnTo>
                    <a:pt x="108989" y="225669"/>
                  </a:lnTo>
                  <a:lnTo>
                    <a:pt x="115161" y="238025"/>
                  </a:lnTo>
                  <a:lnTo>
                    <a:pt x="121355" y="249862"/>
                  </a:lnTo>
                  <a:lnTo>
                    <a:pt x="127856" y="261641"/>
                  </a:lnTo>
                  <a:lnTo>
                    <a:pt x="134993" y="274090"/>
                  </a:lnTo>
                  <a:lnTo>
                    <a:pt x="142873" y="287536"/>
                  </a:lnTo>
                  <a:lnTo>
                    <a:pt x="151268" y="301485"/>
                  </a:lnTo>
                  <a:lnTo>
                    <a:pt x="159743" y="314856"/>
                  </a:lnTo>
                  <a:lnTo>
                    <a:pt x="168032" y="327068"/>
                  </a:lnTo>
                  <a:lnTo>
                    <a:pt x="176054" y="338044"/>
                  </a:lnTo>
                  <a:lnTo>
                    <a:pt x="183819" y="347951"/>
                  </a:lnTo>
                  <a:lnTo>
                    <a:pt x="191379" y="357023"/>
                  </a:lnTo>
                  <a:lnTo>
                    <a:pt x="198948" y="365642"/>
                  </a:lnTo>
                  <a:lnTo>
                    <a:pt x="206877" y="374291"/>
                  </a:lnTo>
                  <a:lnTo>
                    <a:pt x="215323" y="383228"/>
                  </a:lnTo>
                  <a:lnTo>
                    <a:pt x="224116" y="392354"/>
                  </a:lnTo>
                  <a:lnTo>
                    <a:pt x="232865" y="401327"/>
                  </a:lnTo>
                  <a:lnTo>
                    <a:pt x="241347" y="409950"/>
                  </a:lnTo>
                  <a:lnTo>
                    <a:pt x="249669" y="418027"/>
                  </a:lnTo>
                  <a:lnTo>
                    <a:pt x="258169" y="425298"/>
                  </a:lnTo>
                  <a:lnTo>
                    <a:pt x="267040" y="431694"/>
                  </a:lnTo>
                  <a:lnTo>
                    <a:pt x="276474" y="436988"/>
                  </a:lnTo>
                  <a:lnTo>
                    <a:pt x="286725" y="440721"/>
                  </a:lnTo>
                  <a:lnTo>
                    <a:pt x="297844" y="442778"/>
                  </a:lnTo>
                  <a:lnTo>
                    <a:pt x="309567" y="443024"/>
                  </a:lnTo>
                  <a:lnTo>
                    <a:pt x="321429" y="441145"/>
                  </a:lnTo>
                  <a:lnTo>
                    <a:pt x="333136" y="437176"/>
                  </a:lnTo>
                  <a:lnTo>
                    <a:pt x="344266" y="431427"/>
                  </a:lnTo>
                  <a:lnTo>
                    <a:pt x="354208" y="424289"/>
                  </a:lnTo>
                  <a:lnTo>
                    <a:pt x="362742" y="416113"/>
                  </a:lnTo>
                  <a:lnTo>
                    <a:pt x="369980" y="406863"/>
                  </a:lnTo>
                  <a:lnTo>
                    <a:pt x="376165" y="396145"/>
                  </a:lnTo>
                  <a:lnTo>
                    <a:pt x="381548" y="383865"/>
                  </a:lnTo>
                  <a:lnTo>
                    <a:pt x="386184" y="370365"/>
                  </a:lnTo>
                  <a:lnTo>
                    <a:pt x="389934" y="356232"/>
                  </a:lnTo>
                  <a:lnTo>
                    <a:pt x="392794" y="341864"/>
                  </a:lnTo>
                  <a:lnTo>
                    <a:pt x="394886" y="327132"/>
                  </a:lnTo>
                  <a:lnTo>
                    <a:pt x="396374" y="311497"/>
                  </a:lnTo>
                  <a:lnTo>
                    <a:pt x="397412" y="294722"/>
                  </a:lnTo>
                  <a:lnTo>
                    <a:pt x="398127" y="277033"/>
                  </a:lnTo>
                  <a:lnTo>
                    <a:pt x="398615" y="258927"/>
                  </a:lnTo>
                  <a:lnTo>
                    <a:pt x="398941" y="240753"/>
                  </a:lnTo>
                  <a:lnTo>
                    <a:pt x="398991" y="222990"/>
                  </a:lnTo>
                  <a:lnTo>
                    <a:pt x="398493" y="206295"/>
                  </a:lnTo>
                  <a:lnTo>
                    <a:pt x="397345" y="190915"/>
                  </a:lnTo>
                  <a:lnTo>
                    <a:pt x="395760" y="176435"/>
                  </a:lnTo>
                  <a:lnTo>
                    <a:pt x="394157" y="162017"/>
                  </a:lnTo>
                  <a:lnTo>
                    <a:pt x="392780" y="147165"/>
                  </a:lnTo>
                  <a:lnTo>
                    <a:pt x="391534" y="131897"/>
                  </a:lnTo>
                  <a:lnTo>
                    <a:pt x="390091" y="116560"/>
                  </a:lnTo>
                  <a:lnTo>
                    <a:pt x="388269" y="101390"/>
                  </a:lnTo>
                  <a:lnTo>
                    <a:pt x="386044" y="86626"/>
                  </a:lnTo>
                  <a:lnTo>
                    <a:pt x="383472" y="72567"/>
                  </a:lnTo>
                  <a:lnTo>
                    <a:pt x="380633" y="59309"/>
                  </a:lnTo>
                  <a:lnTo>
                    <a:pt x="377748" y="47033"/>
                  </a:lnTo>
                  <a:lnTo>
                    <a:pt x="374892" y="34787"/>
                  </a:lnTo>
                  <a:lnTo>
                    <a:pt x="371817" y="20376"/>
                  </a:lnTo>
                  <a:lnTo>
                    <a:pt x="3680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4521" y="31085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315855"/>
                  </a:moveTo>
                  <a:lnTo>
                    <a:pt x="31585" y="304120"/>
                  </a:lnTo>
                  <a:lnTo>
                    <a:pt x="31585" y="292991"/>
                  </a:lnTo>
                  <a:lnTo>
                    <a:pt x="31585" y="281393"/>
                  </a:lnTo>
                  <a:lnTo>
                    <a:pt x="31585" y="269232"/>
                  </a:lnTo>
                  <a:lnTo>
                    <a:pt x="31585" y="256572"/>
                  </a:lnTo>
                  <a:lnTo>
                    <a:pt x="31585" y="243516"/>
                  </a:lnTo>
                  <a:lnTo>
                    <a:pt x="31585" y="230164"/>
                  </a:lnTo>
                  <a:lnTo>
                    <a:pt x="31585" y="216599"/>
                  </a:lnTo>
                  <a:lnTo>
                    <a:pt x="31581" y="202888"/>
                  </a:lnTo>
                  <a:lnTo>
                    <a:pt x="31408" y="189242"/>
                  </a:lnTo>
                  <a:lnTo>
                    <a:pt x="30760" y="176000"/>
                  </a:lnTo>
                  <a:lnTo>
                    <a:pt x="29511" y="163310"/>
                  </a:lnTo>
                  <a:lnTo>
                    <a:pt x="27858" y="150992"/>
                  </a:lnTo>
                  <a:lnTo>
                    <a:pt x="26210" y="138647"/>
                  </a:lnTo>
                  <a:lnTo>
                    <a:pt x="24803" y="126041"/>
                  </a:lnTo>
                  <a:lnTo>
                    <a:pt x="23537" y="113116"/>
                  </a:lnTo>
                  <a:lnTo>
                    <a:pt x="22081" y="99899"/>
                  </a:lnTo>
                  <a:lnTo>
                    <a:pt x="20249" y="86453"/>
                  </a:lnTo>
                  <a:lnTo>
                    <a:pt x="18019" y="72999"/>
                  </a:lnTo>
                  <a:lnTo>
                    <a:pt x="15443" y="59893"/>
                  </a:lnTo>
                  <a:lnTo>
                    <a:pt x="12600" y="47315"/>
                  </a:lnTo>
                  <a:lnTo>
                    <a:pt x="9714" y="35713"/>
                  </a:lnTo>
                  <a:lnTo>
                    <a:pt x="6857" y="24743"/>
                  </a:lnTo>
                  <a:lnTo>
                    <a:pt x="3781" y="13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0293" y="228554"/>
              <a:ext cx="362652" cy="492912"/>
            </a:xfrm>
            <a:custGeom>
              <a:avLst/>
              <a:gdLst/>
              <a:ahLst/>
              <a:cxnLst/>
              <a:rect l="0" t="0" r="0" b="0"/>
              <a:pathLst>
                <a:path w="362652" h="492912">
                  <a:moveTo>
                    <a:pt x="0" y="19128"/>
                  </a:moveTo>
                  <a:lnTo>
                    <a:pt x="6001" y="13395"/>
                  </a:lnTo>
                  <a:lnTo>
                    <a:pt x="12846" y="9111"/>
                  </a:lnTo>
                  <a:lnTo>
                    <a:pt x="21239" y="5905"/>
                  </a:lnTo>
                  <a:lnTo>
                    <a:pt x="31039" y="3544"/>
                  </a:lnTo>
                  <a:lnTo>
                    <a:pt x="42002" y="1847"/>
                  </a:lnTo>
                  <a:lnTo>
                    <a:pt x="53862" y="656"/>
                  </a:lnTo>
                  <a:lnTo>
                    <a:pt x="66386" y="0"/>
                  </a:lnTo>
                  <a:lnTo>
                    <a:pt x="79383" y="80"/>
                  </a:lnTo>
                  <a:lnTo>
                    <a:pt x="92711" y="951"/>
                  </a:lnTo>
                  <a:lnTo>
                    <a:pt x="106268" y="2688"/>
                  </a:lnTo>
                  <a:lnTo>
                    <a:pt x="119982" y="5456"/>
                  </a:lnTo>
                  <a:lnTo>
                    <a:pt x="133802" y="9247"/>
                  </a:lnTo>
                  <a:lnTo>
                    <a:pt x="147694" y="13912"/>
                  </a:lnTo>
                  <a:lnTo>
                    <a:pt x="161634" y="19259"/>
                  </a:lnTo>
                  <a:lnTo>
                    <a:pt x="175602" y="25114"/>
                  </a:lnTo>
                  <a:lnTo>
                    <a:pt x="189423" y="31332"/>
                  </a:lnTo>
                  <a:lnTo>
                    <a:pt x="202784" y="37804"/>
                  </a:lnTo>
                  <a:lnTo>
                    <a:pt x="215554" y="44458"/>
                  </a:lnTo>
                  <a:lnTo>
                    <a:pt x="227926" y="51400"/>
                  </a:lnTo>
                  <a:lnTo>
                    <a:pt x="240307" y="58899"/>
                  </a:lnTo>
                  <a:lnTo>
                    <a:pt x="252927" y="67058"/>
                  </a:lnTo>
                  <a:lnTo>
                    <a:pt x="265523" y="75827"/>
                  </a:lnTo>
                  <a:lnTo>
                    <a:pt x="277454" y="85092"/>
                  </a:lnTo>
                  <a:lnTo>
                    <a:pt x="288405" y="94738"/>
                  </a:lnTo>
                  <a:lnTo>
                    <a:pt x="298386" y="104826"/>
                  </a:lnTo>
                  <a:lnTo>
                    <a:pt x="307551" y="115583"/>
                  </a:lnTo>
                  <a:lnTo>
                    <a:pt x="316085" y="127079"/>
                  </a:lnTo>
                  <a:lnTo>
                    <a:pt x="324157" y="139240"/>
                  </a:lnTo>
                  <a:lnTo>
                    <a:pt x="331898" y="151935"/>
                  </a:lnTo>
                  <a:lnTo>
                    <a:pt x="339399" y="165032"/>
                  </a:lnTo>
                  <a:lnTo>
                    <a:pt x="346405" y="178421"/>
                  </a:lnTo>
                  <a:lnTo>
                    <a:pt x="352352" y="192014"/>
                  </a:lnTo>
                  <a:lnTo>
                    <a:pt x="357011" y="205751"/>
                  </a:lnTo>
                  <a:lnTo>
                    <a:pt x="360307" y="219585"/>
                  </a:lnTo>
                  <a:lnTo>
                    <a:pt x="362152" y="233486"/>
                  </a:lnTo>
                  <a:lnTo>
                    <a:pt x="362651" y="247432"/>
                  </a:lnTo>
                  <a:lnTo>
                    <a:pt x="362038" y="261408"/>
                  </a:lnTo>
                  <a:lnTo>
                    <a:pt x="360572" y="275405"/>
                  </a:lnTo>
                  <a:lnTo>
                    <a:pt x="358476" y="289415"/>
                  </a:lnTo>
                  <a:lnTo>
                    <a:pt x="355766" y="303435"/>
                  </a:lnTo>
                  <a:lnTo>
                    <a:pt x="352270" y="317461"/>
                  </a:lnTo>
                  <a:lnTo>
                    <a:pt x="347951" y="331486"/>
                  </a:lnTo>
                  <a:lnTo>
                    <a:pt x="342745" y="345345"/>
                  </a:lnTo>
                  <a:lnTo>
                    <a:pt x="336493" y="358732"/>
                  </a:lnTo>
                  <a:lnTo>
                    <a:pt x="329211" y="371509"/>
                  </a:lnTo>
                  <a:lnTo>
                    <a:pt x="321049" y="383547"/>
                  </a:lnTo>
                  <a:lnTo>
                    <a:pt x="312199" y="394639"/>
                  </a:lnTo>
                  <a:lnTo>
                    <a:pt x="302836" y="404767"/>
                  </a:lnTo>
                  <a:lnTo>
                    <a:pt x="292939" y="414061"/>
                  </a:lnTo>
                  <a:lnTo>
                    <a:pt x="282311" y="422698"/>
                  </a:lnTo>
                  <a:lnTo>
                    <a:pt x="270905" y="430845"/>
                  </a:lnTo>
                  <a:lnTo>
                    <a:pt x="258975" y="438641"/>
                  </a:lnTo>
                  <a:lnTo>
                    <a:pt x="246967" y="446191"/>
                  </a:lnTo>
                  <a:lnTo>
                    <a:pt x="235144" y="453565"/>
                  </a:lnTo>
                  <a:lnTo>
                    <a:pt x="223426" y="460654"/>
                  </a:lnTo>
                  <a:lnTo>
                    <a:pt x="211492" y="467188"/>
                  </a:lnTo>
                  <a:lnTo>
                    <a:pt x="199166" y="473058"/>
                  </a:lnTo>
                  <a:lnTo>
                    <a:pt x="186430" y="478153"/>
                  </a:lnTo>
                  <a:lnTo>
                    <a:pt x="173340" y="482276"/>
                  </a:lnTo>
                  <a:lnTo>
                    <a:pt x="159975" y="485418"/>
                  </a:lnTo>
                  <a:lnTo>
                    <a:pt x="146405" y="487716"/>
                  </a:lnTo>
                  <a:lnTo>
                    <a:pt x="132689" y="489348"/>
                  </a:lnTo>
                  <a:lnTo>
                    <a:pt x="118888" y="490487"/>
                  </a:lnTo>
                  <a:lnTo>
                    <a:pt x="105642" y="491272"/>
                  </a:lnTo>
                  <a:lnTo>
                    <a:pt x="92859" y="491893"/>
                  </a:lnTo>
                  <a:lnTo>
                    <a:pt x="79417" y="492408"/>
                  </a:lnTo>
                  <a:lnTo>
                    <a:pt x="63171" y="492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6718" y="42666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540" y="67"/>
                  </a:lnTo>
                  <a:lnTo>
                    <a:pt x="102770" y="707"/>
                  </a:lnTo>
                  <a:lnTo>
                    <a:pt x="89885" y="2004"/>
                  </a:lnTo>
                  <a:lnTo>
                    <a:pt x="76209" y="3863"/>
                  </a:lnTo>
                  <a:lnTo>
                    <a:pt x="62530" y="6180"/>
                  </a:lnTo>
                  <a:lnTo>
                    <a:pt x="49327" y="8842"/>
                  </a:lnTo>
                  <a:lnTo>
                    <a:pt x="37180" y="11604"/>
                  </a:lnTo>
                  <a:lnTo>
                    <a:pt x="25724" y="14362"/>
                  </a:lnTo>
                  <a:lnTo>
                    <a:pt x="1396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15645" y="1284733"/>
            <a:ext cx="1160430" cy="487372"/>
            <a:chOff x="215645" y="1284733"/>
            <a:chExt cx="1160430" cy="487372"/>
          </a:xfrm>
        </p:grpSpPr>
        <p:sp>
          <p:nvSpPr>
            <p:cNvPr id="7" name="Freeform 6"/>
            <p:cNvSpPr/>
            <p:nvPr/>
          </p:nvSpPr>
          <p:spPr>
            <a:xfrm>
              <a:off x="215645" y="1292059"/>
              <a:ext cx="399414" cy="480046"/>
            </a:xfrm>
            <a:custGeom>
              <a:avLst/>
              <a:gdLst/>
              <a:ahLst/>
              <a:cxnLst/>
              <a:rect l="0" t="0" r="0" b="0"/>
              <a:pathLst>
                <a:path w="399414" h="480046">
                  <a:moveTo>
                    <a:pt x="170750" y="7815"/>
                  </a:moveTo>
                  <a:lnTo>
                    <a:pt x="161815" y="4948"/>
                  </a:lnTo>
                  <a:lnTo>
                    <a:pt x="152188" y="2806"/>
                  </a:lnTo>
                  <a:lnTo>
                    <a:pt x="140905" y="1208"/>
                  </a:lnTo>
                  <a:lnTo>
                    <a:pt x="128410" y="200"/>
                  </a:lnTo>
                  <a:lnTo>
                    <a:pt x="115579" y="0"/>
                  </a:lnTo>
                  <a:lnTo>
                    <a:pt x="102965" y="660"/>
                  </a:lnTo>
                  <a:lnTo>
                    <a:pt x="90928" y="2244"/>
                  </a:lnTo>
                  <a:lnTo>
                    <a:pt x="79781" y="4905"/>
                  </a:lnTo>
                  <a:lnTo>
                    <a:pt x="69589" y="8621"/>
                  </a:lnTo>
                  <a:lnTo>
                    <a:pt x="60239" y="13234"/>
                  </a:lnTo>
                  <a:lnTo>
                    <a:pt x="51558" y="18547"/>
                  </a:lnTo>
                  <a:lnTo>
                    <a:pt x="43383" y="24387"/>
                  </a:lnTo>
                  <a:lnTo>
                    <a:pt x="35736" y="30934"/>
                  </a:lnTo>
                  <a:lnTo>
                    <a:pt x="28818" y="38693"/>
                  </a:lnTo>
                  <a:lnTo>
                    <a:pt x="22681" y="47836"/>
                  </a:lnTo>
                  <a:lnTo>
                    <a:pt x="17238" y="58079"/>
                  </a:lnTo>
                  <a:lnTo>
                    <a:pt x="12346" y="68871"/>
                  </a:lnTo>
                  <a:lnTo>
                    <a:pt x="7879" y="79834"/>
                  </a:lnTo>
                  <a:lnTo>
                    <a:pt x="4049" y="90787"/>
                  </a:lnTo>
                  <a:lnTo>
                    <a:pt x="1380" y="101667"/>
                  </a:lnTo>
                  <a:lnTo>
                    <a:pt x="68" y="112469"/>
                  </a:lnTo>
                  <a:lnTo>
                    <a:pt x="0" y="123366"/>
                  </a:lnTo>
                  <a:lnTo>
                    <a:pt x="943" y="134681"/>
                  </a:lnTo>
                  <a:lnTo>
                    <a:pt x="2656" y="146551"/>
                  </a:lnTo>
                  <a:lnTo>
                    <a:pt x="5093" y="158625"/>
                  </a:lnTo>
                  <a:lnTo>
                    <a:pt x="8398" y="170199"/>
                  </a:lnTo>
                  <a:lnTo>
                    <a:pt x="12587" y="180903"/>
                  </a:lnTo>
                  <a:lnTo>
                    <a:pt x="17703" y="190547"/>
                  </a:lnTo>
                  <a:lnTo>
                    <a:pt x="23894" y="198952"/>
                  </a:lnTo>
                  <a:lnTo>
                    <a:pt x="31145" y="206154"/>
                  </a:lnTo>
                  <a:lnTo>
                    <a:pt x="39625" y="212177"/>
                  </a:lnTo>
                  <a:lnTo>
                    <a:pt x="49753" y="216940"/>
                  </a:lnTo>
                  <a:lnTo>
                    <a:pt x="61601" y="220515"/>
                  </a:lnTo>
                  <a:lnTo>
                    <a:pt x="74795" y="222935"/>
                  </a:lnTo>
                  <a:lnTo>
                    <a:pt x="88714" y="224119"/>
                  </a:lnTo>
                  <a:lnTo>
                    <a:pt x="102921" y="224139"/>
                  </a:lnTo>
                  <a:lnTo>
                    <a:pt x="117035" y="223187"/>
                  </a:lnTo>
                  <a:lnTo>
                    <a:pt x="130657" y="221486"/>
                  </a:lnTo>
                  <a:lnTo>
                    <a:pt x="143630" y="219233"/>
                  </a:lnTo>
                  <a:lnTo>
                    <a:pt x="155985" y="216586"/>
                  </a:lnTo>
                  <a:lnTo>
                    <a:pt x="167829" y="213664"/>
                  </a:lnTo>
                  <a:lnTo>
                    <a:pt x="179289" y="210557"/>
                  </a:lnTo>
                  <a:lnTo>
                    <a:pt x="190631" y="207489"/>
                  </a:lnTo>
                  <a:lnTo>
                    <a:pt x="202248" y="204808"/>
                  </a:lnTo>
                  <a:lnTo>
                    <a:pt x="214324" y="202677"/>
                  </a:lnTo>
                  <a:lnTo>
                    <a:pt x="226707" y="201247"/>
                  </a:lnTo>
                  <a:lnTo>
                    <a:pt x="239020" y="200737"/>
                  </a:lnTo>
                  <a:lnTo>
                    <a:pt x="251043" y="201173"/>
                  </a:lnTo>
                  <a:lnTo>
                    <a:pt x="262725" y="202431"/>
                  </a:lnTo>
                  <a:lnTo>
                    <a:pt x="274103" y="204339"/>
                  </a:lnTo>
                  <a:lnTo>
                    <a:pt x="285237" y="206735"/>
                  </a:lnTo>
                  <a:lnTo>
                    <a:pt x="296189" y="209647"/>
                  </a:lnTo>
                  <a:lnTo>
                    <a:pt x="307009" y="213279"/>
                  </a:lnTo>
                  <a:lnTo>
                    <a:pt x="317732" y="217685"/>
                  </a:lnTo>
                  <a:lnTo>
                    <a:pt x="328223" y="222779"/>
                  </a:lnTo>
                  <a:lnTo>
                    <a:pt x="338195" y="228423"/>
                  </a:lnTo>
                  <a:lnTo>
                    <a:pt x="347531" y="234485"/>
                  </a:lnTo>
                  <a:lnTo>
                    <a:pt x="356276" y="241013"/>
                  </a:lnTo>
                  <a:lnTo>
                    <a:pt x="364535" y="248227"/>
                  </a:lnTo>
                  <a:lnTo>
                    <a:pt x="372417" y="256195"/>
                  </a:lnTo>
                  <a:lnTo>
                    <a:pt x="379694" y="265005"/>
                  </a:lnTo>
                  <a:lnTo>
                    <a:pt x="385830" y="274829"/>
                  </a:lnTo>
                  <a:lnTo>
                    <a:pt x="390623" y="285667"/>
                  </a:lnTo>
                  <a:lnTo>
                    <a:pt x="394181" y="297540"/>
                  </a:lnTo>
                  <a:lnTo>
                    <a:pt x="396735" y="310566"/>
                  </a:lnTo>
                  <a:lnTo>
                    <a:pt x="398518" y="324691"/>
                  </a:lnTo>
                  <a:lnTo>
                    <a:pt x="399413" y="339413"/>
                  </a:lnTo>
                  <a:lnTo>
                    <a:pt x="398965" y="353908"/>
                  </a:lnTo>
                  <a:lnTo>
                    <a:pt x="397030" y="367723"/>
                  </a:lnTo>
                  <a:lnTo>
                    <a:pt x="393596" y="380607"/>
                  </a:lnTo>
                  <a:lnTo>
                    <a:pt x="388617" y="392341"/>
                  </a:lnTo>
                  <a:lnTo>
                    <a:pt x="382224" y="402936"/>
                  </a:lnTo>
                  <a:lnTo>
                    <a:pt x="374507" y="412560"/>
                  </a:lnTo>
                  <a:lnTo>
                    <a:pt x="365432" y="421426"/>
                  </a:lnTo>
                  <a:lnTo>
                    <a:pt x="355107" y="429727"/>
                  </a:lnTo>
                  <a:lnTo>
                    <a:pt x="343752" y="437458"/>
                  </a:lnTo>
                  <a:lnTo>
                    <a:pt x="331607" y="444432"/>
                  </a:lnTo>
                  <a:lnTo>
                    <a:pt x="318877" y="450606"/>
                  </a:lnTo>
                  <a:lnTo>
                    <a:pt x="305568" y="456075"/>
                  </a:lnTo>
                  <a:lnTo>
                    <a:pt x="291494" y="460983"/>
                  </a:lnTo>
                  <a:lnTo>
                    <a:pt x="276623" y="465466"/>
                  </a:lnTo>
                  <a:lnTo>
                    <a:pt x="261212" y="469477"/>
                  </a:lnTo>
                  <a:lnTo>
                    <a:pt x="245713" y="472799"/>
                  </a:lnTo>
                  <a:lnTo>
                    <a:pt x="230394" y="475368"/>
                  </a:lnTo>
                  <a:lnTo>
                    <a:pt x="215175" y="477263"/>
                  </a:lnTo>
                  <a:lnTo>
                    <a:pt x="199737" y="478618"/>
                  </a:lnTo>
                  <a:lnTo>
                    <a:pt x="183915" y="479563"/>
                  </a:lnTo>
                  <a:lnTo>
                    <a:pt x="168017" y="480045"/>
                  </a:lnTo>
                  <a:lnTo>
                    <a:pt x="152716" y="479844"/>
                  </a:lnTo>
                  <a:lnTo>
                    <a:pt x="138363" y="478899"/>
                  </a:lnTo>
                  <a:lnTo>
                    <a:pt x="125411" y="477444"/>
                  </a:lnTo>
                  <a:lnTo>
                    <a:pt x="113314" y="475778"/>
                  </a:lnTo>
                  <a:lnTo>
                    <a:pt x="101013" y="473755"/>
                  </a:lnTo>
                  <a:lnTo>
                    <a:pt x="86522" y="471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07535" y="1320931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31586" y="347441"/>
                  </a:moveTo>
                  <a:lnTo>
                    <a:pt x="31586" y="335705"/>
                  </a:lnTo>
                  <a:lnTo>
                    <a:pt x="31586" y="324577"/>
                  </a:lnTo>
                  <a:lnTo>
                    <a:pt x="31586" y="312978"/>
                  </a:lnTo>
                  <a:lnTo>
                    <a:pt x="31586" y="300817"/>
                  </a:lnTo>
                  <a:lnTo>
                    <a:pt x="31586" y="288157"/>
                  </a:lnTo>
                  <a:lnTo>
                    <a:pt x="31586" y="275096"/>
                  </a:lnTo>
                  <a:lnTo>
                    <a:pt x="31586" y="261572"/>
                  </a:lnTo>
                  <a:lnTo>
                    <a:pt x="31586" y="247358"/>
                  </a:lnTo>
                  <a:lnTo>
                    <a:pt x="31581" y="232390"/>
                  </a:lnTo>
                  <a:lnTo>
                    <a:pt x="31408" y="216745"/>
                  </a:lnTo>
                  <a:lnTo>
                    <a:pt x="30760" y="200559"/>
                  </a:lnTo>
                  <a:lnTo>
                    <a:pt x="29511" y="183969"/>
                  </a:lnTo>
                  <a:lnTo>
                    <a:pt x="27859" y="167252"/>
                  </a:lnTo>
                  <a:lnTo>
                    <a:pt x="26211" y="150802"/>
                  </a:lnTo>
                  <a:lnTo>
                    <a:pt x="24803" y="134813"/>
                  </a:lnTo>
                  <a:lnTo>
                    <a:pt x="23538" y="119298"/>
                  </a:lnTo>
                  <a:lnTo>
                    <a:pt x="22081" y="104186"/>
                  </a:lnTo>
                  <a:lnTo>
                    <a:pt x="20250" y="89392"/>
                  </a:lnTo>
                  <a:lnTo>
                    <a:pt x="18020" y="74998"/>
                  </a:lnTo>
                  <a:lnTo>
                    <a:pt x="15443" y="61245"/>
                  </a:lnTo>
                  <a:lnTo>
                    <a:pt x="12601" y="48227"/>
                  </a:lnTo>
                  <a:lnTo>
                    <a:pt x="9714" y="36325"/>
                  </a:lnTo>
                  <a:lnTo>
                    <a:pt x="6858" y="25120"/>
                  </a:lnTo>
                  <a:lnTo>
                    <a:pt x="3781" y="13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70665" y="1284733"/>
              <a:ext cx="407677" cy="478396"/>
            </a:xfrm>
            <a:custGeom>
              <a:avLst/>
              <a:gdLst/>
              <a:ahLst/>
              <a:cxnLst/>
              <a:rect l="0" t="0" r="0" b="0"/>
              <a:pathLst>
                <a:path w="407677" h="478396">
                  <a:moveTo>
                    <a:pt x="0" y="4613"/>
                  </a:moveTo>
                  <a:lnTo>
                    <a:pt x="8868" y="1813"/>
                  </a:lnTo>
                  <a:lnTo>
                    <a:pt x="17855" y="311"/>
                  </a:lnTo>
                  <a:lnTo>
                    <a:pt x="27850" y="0"/>
                  </a:lnTo>
                  <a:lnTo>
                    <a:pt x="38831" y="507"/>
                  </a:lnTo>
                  <a:lnTo>
                    <a:pt x="50642" y="1326"/>
                  </a:lnTo>
                  <a:lnTo>
                    <a:pt x="63101" y="2142"/>
                  </a:lnTo>
                  <a:lnTo>
                    <a:pt x="76039" y="2826"/>
                  </a:lnTo>
                  <a:lnTo>
                    <a:pt x="89320" y="3352"/>
                  </a:lnTo>
                  <a:lnTo>
                    <a:pt x="102841" y="3747"/>
                  </a:lnTo>
                  <a:lnTo>
                    <a:pt x="116530" y="4368"/>
                  </a:lnTo>
                  <a:lnTo>
                    <a:pt x="130332" y="5856"/>
                  </a:lnTo>
                  <a:lnTo>
                    <a:pt x="144215" y="8490"/>
                  </a:lnTo>
                  <a:lnTo>
                    <a:pt x="158320" y="12058"/>
                  </a:lnTo>
                  <a:lnTo>
                    <a:pt x="172935" y="16064"/>
                  </a:lnTo>
                  <a:lnTo>
                    <a:pt x="188174" y="20168"/>
                  </a:lnTo>
                  <a:lnTo>
                    <a:pt x="203832" y="24380"/>
                  </a:lnTo>
                  <a:lnTo>
                    <a:pt x="219497" y="28960"/>
                  </a:lnTo>
                  <a:lnTo>
                    <a:pt x="234915" y="34037"/>
                  </a:lnTo>
                  <a:lnTo>
                    <a:pt x="249690" y="39599"/>
                  </a:lnTo>
                  <a:lnTo>
                    <a:pt x="263233" y="45565"/>
                  </a:lnTo>
                  <a:lnTo>
                    <a:pt x="275339" y="51841"/>
                  </a:lnTo>
                  <a:lnTo>
                    <a:pt x="286128" y="58345"/>
                  </a:lnTo>
                  <a:lnTo>
                    <a:pt x="295850" y="65010"/>
                  </a:lnTo>
                  <a:lnTo>
                    <a:pt x="304771" y="71793"/>
                  </a:lnTo>
                  <a:lnTo>
                    <a:pt x="313274" y="78822"/>
                  </a:lnTo>
                  <a:lnTo>
                    <a:pt x="321838" y="86380"/>
                  </a:lnTo>
                  <a:lnTo>
                    <a:pt x="330715" y="94578"/>
                  </a:lnTo>
                  <a:lnTo>
                    <a:pt x="339799" y="103373"/>
                  </a:lnTo>
                  <a:lnTo>
                    <a:pt x="348743" y="112656"/>
                  </a:lnTo>
                  <a:lnTo>
                    <a:pt x="357351" y="122313"/>
                  </a:lnTo>
                  <a:lnTo>
                    <a:pt x="365588" y="132409"/>
                  </a:lnTo>
                  <a:lnTo>
                    <a:pt x="373499" y="143171"/>
                  </a:lnTo>
                  <a:lnTo>
                    <a:pt x="381142" y="154671"/>
                  </a:lnTo>
                  <a:lnTo>
                    <a:pt x="388258" y="166834"/>
                  </a:lnTo>
                  <a:lnTo>
                    <a:pt x="394285" y="179530"/>
                  </a:lnTo>
                  <a:lnTo>
                    <a:pt x="399005" y="192633"/>
                  </a:lnTo>
                  <a:lnTo>
                    <a:pt x="402514" y="206195"/>
                  </a:lnTo>
                  <a:lnTo>
                    <a:pt x="405035" y="220438"/>
                  </a:lnTo>
                  <a:lnTo>
                    <a:pt x="406797" y="235423"/>
                  </a:lnTo>
                  <a:lnTo>
                    <a:pt x="407676" y="250910"/>
                  </a:lnTo>
                  <a:lnTo>
                    <a:pt x="407218" y="266459"/>
                  </a:lnTo>
                  <a:lnTo>
                    <a:pt x="405282" y="281808"/>
                  </a:lnTo>
                  <a:lnTo>
                    <a:pt x="402016" y="296877"/>
                  </a:lnTo>
                  <a:lnTo>
                    <a:pt x="397683" y="311682"/>
                  </a:lnTo>
                  <a:lnTo>
                    <a:pt x="392536" y="326266"/>
                  </a:lnTo>
                  <a:lnTo>
                    <a:pt x="386470" y="340517"/>
                  </a:lnTo>
                  <a:lnTo>
                    <a:pt x="379043" y="354174"/>
                  </a:lnTo>
                  <a:lnTo>
                    <a:pt x="370130" y="367137"/>
                  </a:lnTo>
                  <a:lnTo>
                    <a:pt x="360213" y="379301"/>
                  </a:lnTo>
                  <a:lnTo>
                    <a:pt x="350171" y="390479"/>
                  </a:lnTo>
                  <a:lnTo>
                    <a:pt x="340522" y="400664"/>
                  </a:lnTo>
                  <a:lnTo>
                    <a:pt x="331095" y="409996"/>
                  </a:lnTo>
                  <a:lnTo>
                    <a:pt x="321246" y="418658"/>
                  </a:lnTo>
                  <a:lnTo>
                    <a:pt x="310624" y="426819"/>
                  </a:lnTo>
                  <a:lnTo>
                    <a:pt x="299354" y="434454"/>
                  </a:lnTo>
                  <a:lnTo>
                    <a:pt x="287856" y="441363"/>
                  </a:lnTo>
                  <a:lnTo>
                    <a:pt x="276403" y="447489"/>
                  </a:lnTo>
                  <a:lnTo>
                    <a:pt x="264779" y="452755"/>
                  </a:lnTo>
                  <a:lnTo>
                    <a:pt x="252383" y="456995"/>
                  </a:lnTo>
                  <a:lnTo>
                    <a:pt x="238941" y="460220"/>
                  </a:lnTo>
                  <a:lnTo>
                    <a:pt x="224812" y="462743"/>
                  </a:lnTo>
                  <a:lnTo>
                    <a:pt x="210783" y="465059"/>
                  </a:lnTo>
                  <a:lnTo>
                    <a:pt x="197299" y="467470"/>
                  </a:lnTo>
                  <a:lnTo>
                    <a:pt x="184143" y="469922"/>
                  </a:lnTo>
                  <a:lnTo>
                    <a:pt x="170637" y="472116"/>
                  </a:lnTo>
                  <a:lnTo>
                    <a:pt x="156406" y="473888"/>
                  </a:lnTo>
                  <a:lnTo>
                    <a:pt x="141560" y="475230"/>
                  </a:lnTo>
                  <a:lnTo>
                    <a:pt x="126508" y="476206"/>
                  </a:lnTo>
                  <a:lnTo>
                    <a:pt x="111534" y="476896"/>
                  </a:lnTo>
                  <a:lnTo>
                    <a:pt x="96964" y="477377"/>
                  </a:lnTo>
                  <a:lnTo>
                    <a:pt x="81592" y="477760"/>
                  </a:lnTo>
                  <a:lnTo>
                    <a:pt x="61839" y="478080"/>
                  </a:lnTo>
                  <a:lnTo>
                    <a:pt x="31585" y="47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70789" y="144727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0"/>
                  </a:lnTo>
                  <a:lnTo>
                    <a:pt x="41307" y="21257"/>
                  </a:lnTo>
                  <a:lnTo>
                    <a:pt x="31142" y="24345"/>
                  </a:lnTo>
                  <a:lnTo>
                    <a:pt x="18535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76875" y="2354895"/>
            <a:ext cx="926072" cy="484312"/>
            <a:chOff x="276875" y="2354895"/>
            <a:chExt cx="926072" cy="484312"/>
          </a:xfrm>
        </p:grpSpPr>
        <p:sp>
          <p:nvSpPr>
            <p:cNvPr id="12" name="Freeform 11"/>
            <p:cNvSpPr/>
            <p:nvPr/>
          </p:nvSpPr>
          <p:spPr>
            <a:xfrm>
              <a:off x="276875" y="2407538"/>
              <a:ext cx="325284" cy="431669"/>
            </a:xfrm>
            <a:custGeom>
              <a:avLst/>
              <a:gdLst/>
              <a:ahLst/>
              <a:cxnLst/>
              <a:rect l="0" t="0" r="0" b="0"/>
              <a:pathLst>
                <a:path w="325284" h="431669">
                  <a:moveTo>
                    <a:pt x="20620" y="431668"/>
                  </a:moveTo>
                  <a:lnTo>
                    <a:pt x="17754" y="422733"/>
                  </a:lnTo>
                  <a:lnTo>
                    <a:pt x="15612" y="413106"/>
                  </a:lnTo>
                  <a:lnTo>
                    <a:pt x="14004" y="401819"/>
                  </a:lnTo>
                  <a:lnTo>
                    <a:pt x="12651" y="389151"/>
                  </a:lnTo>
                  <a:lnTo>
                    <a:pt x="11154" y="375672"/>
                  </a:lnTo>
                  <a:lnTo>
                    <a:pt x="9308" y="361791"/>
                  </a:lnTo>
                  <a:lnTo>
                    <a:pt x="7241" y="347409"/>
                  </a:lnTo>
                  <a:lnTo>
                    <a:pt x="5308" y="332021"/>
                  </a:lnTo>
                  <a:lnTo>
                    <a:pt x="3712" y="315413"/>
                  </a:lnTo>
                  <a:lnTo>
                    <a:pt x="2488" y="297668"/>
                  </a:lnTo>
                  <a:lnTo>
                    <a:pt x="1592" y="278993"/>
                  </a:lnTo>
                  <a:lnTo>
                    <a:pt x="955" y="259616"/>
                  </a:lnTo>
                  <a:lnTo>
                    <a:pt x="510" y="239890"/>
                  </a:lnTo>
                  <a:lnTo>
                    <a:pt x="204" y="220275"/>
                  </a:lnTo>
                  <a:lnTo>
                    <a:pt x="0" y="201011"/>
                  </a:lnTo>
                  <a:lnTo>
                    <a:pt x="31" y="182144"/>
                  </a:lnTo>
                  <a:lnTo>
                    <a:pt x="584" y="163630"/>
                  </a:lnTo>
                  <a:lnTo>
                    <a:pt x="1763" y="145403"/>
                  </a:lnTo>
                  <a:lnTo>
                    <a:pt x="3200" y="127721"/>
                  </a:lnTo>
                  <a:lnTo>
                    <a:pt x="4171" y="111139"/>
                  </a:lnTo>
                  <a:lnTo>
                    <a:pt x="4311" y="95872"/>
                  </a:lnTo>
                  <a:lnTo>
                    <a:pt x="3911" y="81822"/>
                  </a:lnTo>
                  <a:lnTo>
                    <a:pt x="3710" y="68764"/>
                  </a:lnTo>
                  <a:lnTo>
                    <a:pt x="4156" y="56490"/>
                  </a:lnTo>
                  <a:lnTo>
                    <a:pt x="6139" y="45907"/>
                  </a:lnTo>
                  <a:lnTo>
                    <a:pt x="10137" y="39169"/>
                  </a:lnTo>
                  <a:lnTo>
                    <a:pt x="14963" y="37286"/>
                  </a:lnTo>
                  <a:lnTo>
                    <a:pt x="19859" y="39763"/>
                  </a:lnTo>
                  <a:lnTo>
                    <a:pt x="24555" y="45656"/>
                  </a:lnTo>
                  <a:lnTo>
                    <a:pt x="29320" y="54388"/>
                  </a:lnTo>
                  <a:lnTo>
                    <a:pt x="34794" y="65850"/>
                  </a:lnTo>
                  <a:lnTo>
                    <a:pt x="41282" y="79762"/>
                  </a:lnTo>
                  <a:lnTo>
                    <a:pt x="48601" y="95671"/>
                  </a:lnTo>
                  <a:lnTo>
                    <a:pt x="56284" y="113102"/>
                  </a:lnTo>
                  <a:lnTo>
                    <a:pt x="64004" y="131633"/>
                  </a:lnTo>
                  <a:lnTo>
                    <a:pt x="71458" y="150449"/>
                  </a:lnTo>
                  <a:lnTo>
                    <a:pt x="78303" y="168390"/>
                  </a:lnTo>
                  <a:lnTo>
                    <a:pt x="84424" y="184895"/>
                  </a:lnTo>
                  <a:lnTo>
                    <a:pt x="90041" y="199941"/>
                  </a:lnTo>
                  <a:lnTo>
                    <a:pt x="95588" y="213750"/>
                  </a:lnTo>
                  <a:lnTo>
                    <a:pt x="101325" y="226607"/>
                  </a:lnTo>
                  <a:lnTo>
                    <a:pt x="107334" y="239094"/>
                  </a:lnTo>
                  <a:lnTo>
                    <a:pt x="113602" y="252026"/>
                  </a:lnTo>
                  <a:lnTo>
                    <a:pt x="120080" y="265802"/>
                  </a:lnTo>
                  <a:lnTo>
                    <a:pt x="126720" y="279973"/>
                  </a:lnTo>
                  <a:lnTo>
                    <a:pt x="133477" y="293495"/>
                  </a:lnTo>
                  <a:lnTo>
                    <a:pt x="140316" y="305807"/>
                  </a:lnTo>
                  <a:lnTo>
                    <a:pt x="147213" y="316851"/>
                  </a:lnTo>
                  <a:lnTo>
                    <a:pt x="154150" y="326802"/>
                  </a:lnTo>
                  <a:lnTo>
                    <a:pt x="161113" y="335905"/>
                  </a:lnTo>
                  <a:lnTo>
                    <a:pt x="168095" y="344544"/>
                  </a:lnTo>
                  <a:lnTo>
                    <a:pt x="175089" y="353207"/>
                  </a:lnTo>
                  <a:lnTo>
                    <a:pt x="182096" y="362153"/>
                  </a:lnTo>
                  <a:lnTo>
                    <a:pt x="189276" y="371284"/>
                  </a:lnTo>
                  <a:lnTo>
                    <a:pt x="196936" y="380261"/>
                  </a:lnTo>
                  <a:lnTo>
                    <a:pt x="205208" y="388878"/>
                  </a:lnTo>
                  <a:lnTo>
                    <a:pt x="214222" y="396611"/>
                  </a:lnTo>
                  <a:lnTo>
                    <a:pt x="224184" y="402587"/>
                  </a:lnTo>
                  <a:lnTo>
                    <a:pt x="235097" y="406478"/>
                  </a:lnTo>
                  <a:lnTo>
                    <a:pt x="246340" y="408121"/>
                  </a:lnTo>
                  <a:lnTo>
                    <a:pt x="256814" y="407261"/>
                  </a:lnTo>
                  <a:lnTo>
                    <a:pt x="265968" y="404016"/>
                  </a:lnTo>
                  <a:lnTo>
                    <a:pt x="273924" y="398771"/>
                  </a:lnTo>
                  <a:lnTo>
                    <a:pt x="281190" y="391979"/>
                  </a:lnTo>
                  <a:lnTo>
                    <a:pt x="288149" y="384044"/>
                  </a:lnTo>
                  <a:lnTo>
                    <a:pt x="294842" y="375127"/>
                  </a:lnTo>
                  <a:lnTo>
                    <a:pt x="301052" y="365166"/>
                  </a:lnTo>
                  <a:lnTo>
                    <a:pt x="306676" y="354202"/>
                  </a:lnTo>
                  <a:lnTo>
                    <a:pt x="311591" y="342230"/>
                  </a:lnTo>
                  <a:lnTo>
                    <a:pt x="315587" y="329130"/>
                  </a:lnTo>
                  <a:lnTo>
                    <a:pt x="318641" y="314938"/>
                  </a:lnTo>
                  <a:lnTo>
                    <a:pt x="320878" y="299661"/>
                  </a:lnTo>
                  <a:lnTo>
                    <a:pt x="322469" y="283195"/>
                  </a:lnTo>
                  <a:lnTo>
                    <a:pt x="323580" y="265603"/>
                  </a:lnTo>
                  <a:lnTo>
                    <a:pt x="324345" y="247230"/>
                  </a:lnTo>
                  <a:lnTo>
                    <a:pt x="324867" y="228598"/>
                  </a:lnTo>
                  <a:lnTo>
                    <a:pt x="325217" y="210029"/>
                  </a:lnTo>
                  <a:lnTo>
                    <a:pt x="325283" y="191647"/>
                  </a:lnTo>
                  <a:lnTo>
                    <a:pt x="324795" y="173464"/>
                  </a:lnTo>
                  <a:lnTo>
                    <a:pt x="323655" y="155460"/>
                  </a:lnTo>
                  <a:lnTo>
                    <a:pt x="322074" y="137758"/>
                  </a:lnTo>
                  <a:lnTo>
                    <a:pt x="320474" y="120631"/>
                  </a:lnTo>
                  <a:lnTo>
                    <a:pt x="319099" y="104185"/>
                  </a:lnTo>
                  <a:lnTo>
                    <a:pt x="317855" y="88529"/>
                  </a:lnTo>
                  <a:lnTo>
                    <a:pt x="316413" y="73855"/>
                  </a:lnTo>
                  <a:lnTo>
                    <a:pt x="314596" y="60177"/>
                  </a:lnTo>
                  <a:lnTo>
                    <a:pt x="312536" y="47616"/>
                  </a:lnTo>
                  <a:lnTo>
                    <a:pt x="310390" y="35146"/>
                  </a:lnTo>
                  <a:lnTo>
                    <a:pt x="307967" y="20552"/>
                  </a:lnTo>
                  <a:lnTo>
                    <a:pt x="3048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9168" y="2407538"/>
              <a:ext cx="189510" cy="399099"/>
            </a:xfrm>
            <a:custGeom>
              <a:avLst/>
              <a:gdLst/>
              <a:ahLst/>
              <a:cxnLst/>
              <a:rect l="0" t="0" r="0" b="0"/>
              <a:pathLst>
                <a:path w="189510" h="399099">
                  <a:moveTo>
                    <a:pt x="10524" y="0"/>
                  </a:moveTo>
                  <a:lnTo>
                    <a:pt x="7658" y="8935"/>
                  </a:lnTo>
                  <a:lnTo>
                    <a:pt x="5516" y="18562"/>
                  </a:lnTo>
                  <a:lnTo>
                    <a:pt x="3913" y="29854"/>
                  </a:lnTo>
                  <a:lnTo>
                    <a:pt x="2732" y="42695"/>
                  </a:lnTo>
                  <a:lnTo>
                    <a:pt x="1883" y="56822"/>
                  </a:lnTo>
                  <a:lnTo>
                    <a:pt x="1286" y="71952"/>
                  </a:lnTo>
                  <a:lnTo>
                    <a:pt x="872" y="87986"/>
                  </a:lnTo>
                  <a:lnTo>
                    <a:pt x="587" y="105023"/>
                  </a:lnTo>
                  <a:lnTo>
                    <a:pt x="394" y="123033"/>
                  </a:lnTo>
                  <a:lnTo>
                    <a:pt x="263" y="141871"/>
                  </a:lnTo>
                  <a:lnTo>
                    <a:pt x="175" y="161354"/>
                  </a:lnTo>
                  <a:lnTo>
                    <a:pt x="116" y="181310"/>
                  </a:lnTo>
                  <a:lnTo>
                    <a:pt x="76" y="201440"/>
                  </a:lnTo>
                  <a:lnTo>
                    <a:pt x="49" y="221334"/>
                  </a:lnTo>
                  <a:lnTo>
                    <a:pt x="32" y="240785"/>
                  </a:lnTo>
                  <a:lnTo>
                    <a:pt x="20" y="259608"/>
                  </a:lnTo>
                  <a:lnTo>
                    <a:pt x="12" y="277563"/>
                  </a:lnTo>
                  <a:lnTo>
                    <a:pt x="6" y="294604"/>
                  </a:lnTo>
                  <a:lnTo>
                    <a:pt x="3" y="310846"/>
                  </a:lnTo>
                  <a:lnTo>
                    <a:pt x="0" y="326455"/>
                  </a:lnTo>
                  <a:lnTo>
                    <a:pt x="13" y="341576"/>
                  </a:lnTo>
                  <a:lnTo>
                    <a:pt x="530" y="355852"/>
                  </a:lnTo>
                  <a:lnTo>
                    <a:pt x="2474" y="368461"/>
                  </a:lnTo>
                  <a:lnTo>
                    <a:pt x="6238" y="379081"/>
                  </a:lnTo>
                  <a:lnTo>
                    <a:pt x="11887" y="387533"/>
                  </a:lnTo>
                  <a:lnTo>
                    <a:pt x="19425" y="393544"/>
                  </a:lnTo>
                  <a:lnTo>
                    <a:pt x="28642" y="397214"/>
                  </a:lnTo>
                  <a:lnTo>
                    <a:pt x="39049" y="398918"/>
                  </a:lnTo>
                  <a:lnTo>
                    <a:pt x="50011" y="399098"/>
                  </a:lnTo>
                  <a:lnTo>
                    <a:pt x="61116" y="398153"/>
                  </a:lnTo>
                  <a:lnTo>
                    <a:pt x="72178" y="396406"/>
                  </a:lnTo>
                  <a:lnTo>
                    <a:pt x="83138" y="394097"/>
                  </a:lnTo>
                  <a:lnTo>
                    <a:pt x="93997" y="391401"/>
                  </a:lnTo>
                  <a:lnTo>
                    <a:pt x="104933" y="388439"/>
                  </a:lnTo>
                  <a:lnTo>
                    <a:pt x="116276" y="385299"/>
                  </a:lnTo>
                  <a:lnTo>
                    <a:pt x="128159" y="382041"/>
                  </a:lnTo>
                  <a:lnTo>
                    <a:pt x="140148" y="378858"/>
                  </a:lnTo>
                  <a:lnTo>
                    <a:pt x="152614" y="375762"/>
                  </a:lnTo>
                  <a:lnTo>
                    <a:pt x="167771" y="372483"/>
                  </a:lnTo>
                  <a:lnTo>
                    <a:pt x="18950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81806" y="260757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02" y="2934"/>
                  </a:lnTo>
                  <a:lnTo>
                    <a:pt x="119015" y="5717"/>
                  </a:lnTo>
                  <a:lnTo>
                    <a:pt x="109025" y="8616"/>
                  </a:lnTo>
                  <a:lnTo>
                    <a:pt x="98217" y="11656"/>
                  </a:lnTo>
                  <a:lnTo>
                    <a:pt x="87054" y="14821"/>
                  </a:lnTo>
                  <a:lnTo>
                    <a:pt x="75849" y="18081"/>
                  </a:lnTo>
                  <a:lnTo>
                    <a:pt x="64612" y="21258"/>
                  </a:lnTo>
                  <a:lnTo>
                    <a:pt x="51712" y="24345"/>
                  </a:lnTo>
                  <a:lnTo>
                    <a:pt x="32669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71278" y="2354895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151926" y="5801"/>
                  </a:lnTo>
                  <a:lnTo>
                    <a:pt x="145081" y="10725"/>
                  </a:lnTo>
                  <a:lnTo>
                    <a:pt x="136693" y="15233"/>
                  </a:lnTo>
                  <a:lnTo>
                    <a:pt x="127066" y="19626"/>
                  </a:lnTo>
                  <a:lnTo>
                    <a:pt x="116751" y="24288"/>
                  </a:lnTo>
                  <a:lnTo>
                    <a:pt x="106144" y="29403"/>
                  </a:lnTo>
                  <a:lnTo>
                    <a:pt x="95446" y="34981"/>
                  </a:lnTo>
                  <a:lnTo>
                    <a:pt x="84745" y="40953"/>
                  </a:lnTo>
                  <a:lnTo>
                    <a:pt x="74073" y="47226"/>
                  </a:lnTo>
                  <a:lnTo>
                    <a:pt x="63434" y="53557"/>
                  </a:lnTo>
                  <a:lnTo>
                    <a:pt x="52825" y="59574"/>
                  </a:lnTo>
                  <a:lnTo>
                    <a:pt x="42253" y="65094"/>
                  </a:lnTo>
                  <a:lnTo>
                    <a:pt x="32166" y="69968"/>
                  </a:lnTo>
                  <a:lnTo>
                    <a:pt x="22459" y="74462"/>
                  </a:lnTo>
                  <a:lnTo>
                    <a:pt x="12280" y="7897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66076" y="257599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67"/>
                  </a:lnTo>
                  <a:lnTo>
                    <a:pt x="114006" y="707"/>
                  </a:lnTo>
                  <a:lnTo>
                    <a:pt x="102412" y="2004"/>
                  </a:lnTo>
                  <a:lnTo>
                    <a:pt x="90424" y="3863"/>
                  </a:lnTo>
                  <a:lnTo>
                    <a:pt x="78412" y="6180"/>
                  </a:lnTo>
                  <a:lnTo>
                    <a:pt x="66614" y="8842"/>
                  </a:lnTo>
                  <a:lnTo>
                    <a:pt x="55164" y="11604"/>
                  </a:lnTo>
                  <a:lnTo>
                    <a:pt x="42836" y="14362"/>
                  </a:lnTo>
                  <a:lnTo>
                    <a:pt x="2631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64982" y="3444003"/>
            <a:ext cx="941650" cy="579068"/>
            <a:chOff x="264982" y="3444003"/>
            <a:chExt cx="941650" cy="579068"/>
          </a:xfrm>
        </p:grpSpPr>
        <p:sp>
          <p:nvSpPr>
            <p:cNvPr id="18" name="Freeform 17"/>
            <p:cNvSpPr/>
            <p:nvPr/>
          </p:nvSpPr>
          <p:spPr>
            <a:xfrm>
              <a:off x="264982" y="3444003"/>
              <a:ext cx="15142" cy="579068"/>
            </a:xfrm>
            <a:custGeom>
              <a:avLst/>
              <a:gdLst/>
              <a:ahLst/>
              <a:cxnLst/>
              <a:rect l="0" t="0" r="0" b="0"/>
              <a:pathLst>
                <a:path w="15142" h="579068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5"/>
                  </a:lnTo>
                  <a:lnTo>
                    <a:pt x="507" y="35677"/>
                  </a:lnTo>
                  <a:lnTo>
                    <a:pt x="1326" y="47765"/>
                  </a:lnTo>
                  <a:lnTo>
                    <a:pt x="2142" y="62561"/>
                  </a:lnTo>
                  <a:lnTo>
                    <a:pt x="2826" y="79531"/>
                  </a:lnTo>
                  <a:lnTo>
                    <a:pt x="3352" y="97595"/>
                  </a:lnTo>
                  <a:lnTo>
                    <a:pt x="3738" y="115999"/>
                  </a:lnTo>
                  <a:lnTo>
                    <a:pt x="4013" y="134385"/>
                  </a:lnTo>
                  <a:lnTo>
                    <a:pt x="4205" y="152628"/>
                  </a:lnTo>
                  <a:lnTo>
                    <a:pt x="4337" y="170711"/>
                  </a:lnTo>
                  <a:lnTo>
                    <a:pt x="4427" y="188819"/>
                  </a:lnTo>
                  <a:lnTo>
                    <a:pt x="4488" y="207289"/>
                  </a:lnTo>
                  <a:lnTo>
                    <a:pt x="4534" y="226276"/>
                  </a:lnTo>
                  <a:lnTo>
                    <a:pt x="4734" y="245608"/>
                  </a:lnTo>
                  <a:lnTo>
                    <a:pt x="5401" y="264893"/>
                  </a:lnTo>
                  <a:lnTo>
                    <a:pt x="6662" y="283900"/>
                  </a:lnTo>
                  <a:lnTo>
                    <a:pt x="8323" y="302408"/>
                  </a:lnTo>
                  <a:lnTo>
                    <a:pt x="9977" y="320143"/>
                  </a:lnTo>
                  <a:lnTo>
                    <a:pt x="11383" y="337034"/>
                  </a:lnTo>
                  <a:lnTo>
                    <a:pt x="12479" y="353173"/>
                  </a:lnTo>
                  <a:lnTo>
                    <a:pt x="13288" y="368711"/>
                  </a:lnTo>
                  <a:lnTo>
                    <a:pt x="13867" y="383800"/>
                  </a:lnTo>
                  <a:lnTo>
                    <a:pt x="14273" y="398562"/>
                  </a:lnTo>
                  <a:lnTo>
                    <a:pt x="14553" y="413096"/>
                  </a:lnTo>
                  <a:lnTo>
                    <a:pt x="14745" y="427478"/>
                  </a:lnTo>
                  <a:lnTo>
                    <a:pt x="14875" y="442089"/>
                  </a:lnTo>
                  <a:lnTo>
                    <a:pt x="14962" y="457577"/>
                  </a:lnTo>
                  <a:lnTo>
                    <a:pt x="15021" y="474210"/>
                  </a:lnTo>
                  <a:lnTo>
                    <a:pt x="15061" y="491602"/>
                  </a:lnTo>
                  <a:lnTo>
                    <a:pt x="15092" y="510913"/>
                  </a:lnTo>
                  <a:lnTo>
                    <a:pt x="15117" y="537197"/>
                  </a:lnTo>
                  <a:lnTo>
                    <a:pt x="15141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260" y="3475588"/>
              <a:ext cx="259305" cy="514229"/>
            </a:xfrm>
            <a:custGeom>
              <a:avLst/>
              <a:gdLst/>
              <a:ahLst/>
              <a:cxnLst/>
              <a:rect l="0" t="0" r="0" b="0"/>
              <a:pathLst>
                <a:path w="259305" h="514229">
                  <a:moveTo>
                    <a:pt x="164547" y="0"/>
                  </a:moveTo>
                  <a:lnTo>
                    <a:pt x="161547" y="8869"/>
                  </a:lnTo>
                  <a:lnTo>
                    <a:pt x="158124" y="17856"/>
                  </a:lnTo>
                  <a:lnTo>
                    <a:pt x="153928" y="27846"/>
                  </a:lnTo>
                  <a:lnTo>
                    <a:pt x="149028" y="38654"/>
                  </a:lnTo>
                  <a:lnTo>
                    <a:pt x="143546" y="49817"/>
                  </a:lnTo>
                  <a:lnTo>
                    <a:pt x="137616" y="61018"/>
                  </a:lnTo>
                  <a:lnTo>
                    <a:pt x="131354" y="71957"/>
                  </a:lnTo>
                  <a:lnTo>
                    <a:pt x="124856" y="82294"/>
                  </a:lnTo>
                  <a:lnTo>
                    <a:pt x="118192" y="91910"/>
                  </a:lnTo>
                  <a:lnTo>
                    <a:pt x="111413" y="101027"/>
                  </a:lnTo>
                  <a:lnTo>
                    <a:pt x="104556" y="110077"/>
                  </a:lnTo>
                  <a:lnTo>
                    <a:pt x="97642" y="119319"/>
                  </a:lnTo>
                  <a:lnTo>
                    <a:pt x="90523" y="128835"/>
                  </a:lnTo>
                  <a:lnTo>
                    <a:pt x="82905" y="138609"/>
                  </a:lnTo>
                  <a:lnTo>
                    <a:pt x="74670" y="148596"/>
                  </a:lnTo>
                  <a:lnTo>
                    <a:pt x="66020" y="158744"/>
                  </a:lnTo>
                  <a:lnTo>
                    <a:pt x="57367" y="169010"/>
                  </a:lnTo>
                  <a:lnTo>
                    <a:pt x="48951" y="179354"/>
                  </a:lnTo>
                  <a:lnTo>
                    <a:pt x="40673" y="189587"/>
                  </a:lnTo>
                  <a:lnTo>
                    <a:pt x="32202" y="199385"/>
                  </a:lnTo>
                  <a:lnTo>
                    <a:pt x="23372" y="208613"/>
                  </a:lnTo>
                  <a:lnTo>
                    <a:pt x="14816" y="217624"/>
                  </a:lnTo>
                  <a:lnTo>
                    <a:pt x="7816" y="227128"/>
                  </a:lnTo>
                  <a:lnTo>
                    <a:pt x="2968" y="237486"/>
                  </a:lnTo>
                  <a:lnTo>
                    <a:pt x="376" y="248563"/>
                  </a:lnTo>
                  <a:lnTo>
                    <a:pt x="0" y="259924"/>
                  </a:lnTo>
                  <a:lnTo>
                    <a:pt x="1565" y="271272"/>
                  </a:lnTo>
                  <a:lnTo>
                    <a:pt x="4683" y="282485"/>
                  </a:lnTo>
                  <a:lnTo>
                    <a:pt x="8968" y="293540"/>
                  </a:lnTo>
                  <a:lnTo>
                    <a:pt x="14098" y="304458"/>
                  </a:lnTo>
                  <a:lnTo>
                    <a:pt x="19826" y="315434"/>
                  </a:lnTo>
                  <a:lnTo>
                    <a:pt x="25968" y="326802"/>
                  </a:lnTo>
                  <a:lnTo>
                    <a:pt x="32394" y="338716"/>
                  </a:lnTo>
                  <a:lnTo>
                    <a:pt x="39014" y="351159"/>
                  </a:lnTo>
                  <a:lnTo>
                    <a:pt x="45765" y="364045"/>
                  </a:lnTo>
                  <a:lnTo>
                    <a:pt x="52610" y="377266"/>
                  </a:lnTo>
                  <a:lnTo>
                    <a:pt x="59681" y="390568"/>
                  </a:lnTo>
                  <a:lnTo>
                    <a:pt x="67268" y="403571"/>
                  </a:lnTo>
                  <a:lnTo>
                    <a:pt x="75487" y="416093"/>
                  </a:lnTo>
                  <a:lnTo>
                    <a:pt x="84296" y="428127"/>
                  </a:lnTo>
                  <a:lnTo>
                    <a:pt x="93587" y="439749"/>
                  </a:lnTo>
                  <a:lnTo>
                    <a:pt x="103246" y="451046"/>
                  </a:lnTo>
                  <a:lnTo>
                    <a:pt x="113173" y="461939"/>
                  </a:lnTo>
                  <a:lnTo>
                    <a:pt x="123289" y="472188"/>
                  </a:lnTo>
                  <a:lnTo>
                    <a:pt x="133538" y="481710"/>
                  </a:lnTo>
                  <a:lnTo>
                    <a:pt x="143877" y="490410"/>
                  </a:lnTo>
                  <a:lnTo>
                    <a:pt x="154278" y="498108"/>
                  </a:lnTo>
                  <a:lnTo>
                    <a:pt x="164721" y="504791"/>
                  </a:lnTo>
                  <a:lnTo>
                    <a:pt x="175192" y="510109"/>
                  </a:lnTo>
                  <a:lnTo>
                    <a:pt x="185682" y="513326"/>
                  </a:lnTo>
                  <a:lnTo>
                    <a:pt x="196180" y="514228"/>
                  </a:lnTo>
                  <a:lnTo>
                    <a:pt x="206518" y="513054"/>
                  </a:lnTo>
                  <a:lnTo>
                    <a:pt x="216387" y="510214"/>
                  </a:lnTo>
                  <a:lnTo>
                    <a:pt x="225645" y="506132"/>
                  </a:lnTo>
                  <a:lnTo>
                    <a:pt x="234026" y="501458"/>
                  </a:lnTo>
                  <a:lnTo>
                    <a:pt x="241870" y="496613"/>
                  </a:lnTo>
                  <a:lnTo>
                    <a:pt x="249865" y="491177"/>
                  </a:lnTo>
                  <a:lnTo>
                    <a:pt x="25930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3684" y="3516540"/>
              <a:ext cx="309954" cy="459756"/>
            </a:xfrm>
            <a:custGeom>
              <a:avLst/>
              <a:gdLst/>
              <a:ahLst/>
              <a:cxnLst/>
              <a:rect l="0" t="0" r="0" b="0"/>
              <a:pathLst>
                <a:path w="309954" h="459756">
                  <a:moveTo>
                    <a:pt x="192864" y="64333"/>
                  </a:moveTo>
                  <a:lnTo>
                    <a:pt x="192730" y="52732"/>
                  </a:lnTo>
                  <a:lnTo>
                    <a:pt x="191450" y="42884"/>
                  </a:lnTo>
                  <a:lnTo>
                    <a:pt x="188852" y="33883"/>
                  </a:lnTo>
                  <a:lnTo>
                    <a:pt x="184960" y="25614"/>
                  </a:lnTo>
                  <a:lnTo>
                    <a:pt x="179679" y="18236"/>
                  </a:lnTo>
                  <a:lnTo>
                    <a:pt x="173088" y="11775"/>
                  </a:lnTo>
                  <a:lnTo>
                    <a:pt x="165242" y="6441"/>
                  </a:lnTo>
                  <a:lnTo>
                    <a:pt x="156083" y="2683"/>
                  </a:lnTo>
                  <a:lnTo>
                    <a:pt x="145703" y="601"/>
                  </a:lnTo>
                  <a:lnTo>
                    <a:pt x="134311" y="0"/>
                  </a:lnTo>
                  <a:lnTo>
                    <a:pt x="122142" y="575"/>
                  </a:lnTo>
                  <a:lnTo>
                    <a:pt x="109410" y="2038"/>
                  </a:lnTo>
                  <a:lnTo>
                    <a:pt x="96608" y="4306"/>
                  </a:lnTo>
                  <a:lnTo>
                    <a:pt x="84472" y="7498"/>
                  </a:lnTo>
                  <a:lnTo>
                    <a:pt x="73351" y="11609"/>
                  </a:lnTo>
                  <a:lnTo>
                    <a:pt x="63241" y="16674"/>
                  </a:lnTo>
                  <a:lnTo>
                    <a:pt x="53982" y="22831"/>
                  </a:lnTo>
                  <a:lnTo>
                    <a:pt x="45380" y="30050"/>
                  </a:lnTo>
                  <a:lnTo>
                    <a:pt x="37262" y="38169"/>
                  </a:lnTo>
                  <a:lnTo>
                    <a:pt x="29489" y="46990"/>
                  </a:lnTo>
                  <a:lnTo>
                    <a:pt x="21966" y="56334"/>
                  </a:lnTo>
                  <a:lnTo>
                    <a:pt x="14945" y="66218"/>
                  </a:lnTo>
                  <a:lnTo>
                    <a:pt x="8988" y="76838"/>
                  </a:lnTo>
                  <a:lnTo>
                    <a:pt x="4327" y="88238"/>
                  </a:lnTo>
                  <a:lnTo>
                    <a:pt x="1199" y="100164"/>
                  </a:lnTo>
                  <a:lnTo>
                    <a:pt x="0" y="112169"/>
                  </a:lnTo>
                  <a:lnTo>
                    <a:pt x="752" y="123981"/>
                  </a:lnTo>
                  <a:lnTo>
                    <a:pt x="3189" y="135352"/>
                  </a:lnTo>
                  <a:lnTo>
                    <a:pt x="6951" y="145989"/>
                  </a:lnTo>
                  <a:lnTo>
                    <a:pt x="11702" y="155804"/>
                  </a:lnTo>
                  <a:lnTo>
                    <a:pt x="17330" y="164715"/>
                  </a:lnTo>
                  <a:lnTo>
                    <a:pt x="23930" y="172564"/>
                  </a:lnTo>
                  <a:lnTo>
                    <a:pt x="31479" y="179364"/>
                  </a:lnTo>
                  <a:lnTo>
                    <a:pt x="39835" y="185271"/>
                  </a:lnTo>
                  <a:lnTo>
                    <a:pt x="48822" y="190482"/>
                  </a:lnTo>
                  <a:lnTo>
                    <a:pt x="58281" y="195172"/>
                  </a:lnTo>
                  <a:lnTo>
                    <a:pt x="68244" y="199323"/>
                  </a:lnTo>
                  <a:lnTo>
                    <a:pt x="78917" y="202740"/>
                  </a:lnTo>
                  <a:lnTo>
                    <a:pt x="90357" y="205373"/>
                  </a:lnTo>
                  <a:lnTo>
                    <a:pt x="102481" y="207311"/>
                  </a:lnTo>
                  <a:lnTo>
                    <a:pt x="115151" y="208695"/>
                  </a:lnTo>
                  <a:lnTo>
                    <a:pt x="128232" y="209672"/>
                  </a:lnTo>
                  <a:lnTo>
                    <a:pt x="141609" y="210685"/>
                  </a:lnTo>
                  <a:lnTo>
                    <a:pt x="155195" y="212438"/>
                  </a:lnTo>
                  <a:lnTo>
                    <a:pt x="168918" y="215255"/>
                  </a:lnTo>
                  <a:lnTo>
                    <a:pt x="182403" y="219115"/>
                  </a:lnTo>
                  <a:lnTo>
                    <a:pt x="195005" y="223849"/>
                  </a:lnTo>
                  <a:lnTo>
                    <a:pt x="206443" y="229255"/>
                  </a:lnTo>
                  <a:lnTo>
                    <a:pt x="216767" y="235155"/>
                  </a:lnTo>
                  <a:lnTo>
                    <a:pt x="226170" y="241406"/>
                  </a:lnTo>
                  <a:lnTo>
                    <a:pt x="234868" y="247908"/>
                  </a:lnTo>
                  <a:lnTo>
                    <a:pt x="243051" y="254746"/>
                  </a:lnTo>
                  <a:lnTo>
                    <a:pt x="250867" y="262175"/>
                  </a:lnTo>
                  <a:lnTo>
                    <a:pt x="258429" y="270282"/>
                  </a:lnTo>
                  <a:lnTo>
                    <a:pt x="265815" y="278847"/>
                  </a:lnTo>
                  <a:lnTo>
                    <a:pt x="273081" y="287442"/>
                  </a:lnTo>
                  <a:lnTo>
                    <a:pt x="280261" y="295820"/>
                  </a:lnTo>
                  <a:lnTo>
                    <a:pt x="287219" y="304073"/>
                  </a:lnTo>
                  <a:lnTo>
                    <a:pt x="293664" y="312527"/>
                  </a:lnTo>
                  <a:lnTo>
                    <a:pt x="299470" y="321367"/>
                  </a:lnTo>
                  <a:lnTo>
                    <a:pt x="304352" y="330780"/>
                  </a:lnTo>
                  <a:lnTo>
                    <a:pt x="307800" y="341017"/>
                  </a:lnTo>
                  <a:lnTo>
                    <a:pt x="309667" y="352127"/>
                  </a:lnTo>
                  <a:lnTo>
                    <a:pt x="309953" y="363844"/>
                  </a:lnTo>
                  <a:lnTo>
                    <a:pt x="308633" y="375702"/>
                  </a:lnTo>
                  <a:lnTo>
                    <a:pt x="305852" y="387411"/>
                  </a:lnTo>
                  <a:lnTo>
                    <a:pt x="301716" y="398712"/>
                  </a:lnTo>
                  <a:lnTo>
                    <a:pt x="296199" y="409300"/>
                  </a:lnTo>
                  <a:lnTo>
                    <a:pt x="289417" y="419082"/>
                  </a:lnTo>
                  <a:lnTo>
                    <a:pt x="281594" y="427972"/>
                  </a:lnTo>
                  <a:lnTo>
                    <a:pt x="272972" y="435805"/>
                  </a:lnTo>
                  <a:lnTo>
                    <a:pt x="263758" y="442591"/>
                  </a:lnTo>
                  <a:lnTo>
                    <a:pt x="253791" y="448319"/>
                  </a:lnTo>
                  <a:lnTo>
                    <a:pt x="242583" y="452878"/>
                  </a:lnTo>
                  <a:lnTo>
                    <a:pt x="229976" y="456311"/>
                  </a:lnTo>
                  <a:lnTo>
                    <a:pt x="216423" y="458636"/>
                  </a:lnTo>
                  <a:lnTo>
                    <a:pt x="202788" y="459755"/>
                  </a:lnTo>
                  <a:lnTo>
                    <a:pt x="189581" y="459731"/>
                  </a:lnTo>
                  <a:lnTo>
                    <a:pt x="176952" y="458749"/>
                  </a:lnTo>
                  <a:lnTo>
                    <a:pt x="164864" y="457028"/>
                  </a:lnTo>
                  <a:lnTo>
                    <a:pt x="153222" y="454762"/>
                  </a:lnTo>
                  <a:lnTo>
                    <a:pt x="141986" y="452067"/>
                  </a:lnTo>
                  <a:lnTo>
                    <a:pt x="129880" y="448616"/>
                  </a:lnTo>
                  <a:lnTo>
                    <a:pt x="113601" y="442993"/>
                  </a:lnTo>
                  <a:lnTo>
                    <a:pt x="87579" y="432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69761" y="3601930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3" y="8616"/>
                  </a:lnTo>
                  <a:lnTo>
                    <a:pt x="101902" y="11656"/>
                  </a:lnTo>
                  <a:lnTo>
                    <a:pt x="92407" y="14821"/>
                  </a:lnTo>
                  <a:lnTo>
                    <a:pt x="82615" y="18085"/>
                  </a:lnTo>
                  <a:lnTo>
                    <a:pt x="72601" y="21423"/>
                  </a:lnTo>
                  <a:lnTo>
                    <a:pt x="62428" y="24814"/>
                  </a:lnTo>
                  <a:lnTo>
                    <a:pt x="52150" y="28242"/>
                  </a:lnTo>
                  <a:lnTo>
                    <a:pt x="42066" y="31738"/>
                  </a:lnTo>
                  <a:lnTo>
                    <a:pt x="31619" y="35822"/>
                  </a:lnTo>
                  <a:lnTo>
                    <a:pt x="18774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5237" y="4526925"/>
            <a:ext cx="989680" cy="568539"/>
            <a:chOff x="195237" y="4526925"/>
            <a:chExt cx="989680" cy="568539"/>
          </a:xfrm>
        </p:grpSpPr>
        <p:sp>
          <p:nvSpPr>
            <p:cNvPr id="23" name="Freeform 22"/>
            <p:cNvSpPr/>
            <p:nvPr/>
          </p:nvSpPr>
          <p:spPr>
            <a:xfrm>
              <a:off x="195237" y="4570050"/>
              <a:ext cx="326385" cy="525414"/>
            </a:xfrm>
            <a:custGeom>
              <a:avLst/>
              <a:gdLst/>
              <a:ahLst/>
              <a:cxnLst/>
              <a:rect l="0" t="0" r="0" b="0"/>
              <a:pathLst>
                <a:path w="326385" h="525414">
                  <a:moveTo>
                    <a:pt x="0" y="525413"/>
                  </a:moveTo>
                  <a:lnTo>
                    <a:pt x="0" y="510812"/>
                  </a:lnTo>
                  <a:lnTo>
                    <a:pt x="0" y="497541"/>
                  </a:lnTo>
                  <a:lnTo>
                    <a:pt x="5" y="484344"/>
                  </a:lnTo>
                  <a:lnTo>
                    <a:pt x="178" y="471175"/>
                  </a:lnTo>
                  <a:lnTo>
                    <a:pt x="826" y="458315"/>
                  </a:lnTo>
                  <a:lnTo>
                    <a:pt x="2079" y="445915"/>
                  </a:lnTo>
                  <a:lnTo>
                    <a:pt x="3905" y="433974"/>
                  </a:lnTo>
                  <a:lnTo>
                    <a:pt x="6201" y="422421"/>
                  </a:lnTo>
                  <a:lnTo>
                    <a:pt x="8857" y="411164"/>
                  </a:lnTo>
                  <a:lnTo>
                    <a:pt x="11776" y="399959"/>
                  </a:lnTo>
                  <a:lnTo>
                    <a:pt x="14880" y="388437"/>
                  </a:lnTo>
                  <a:lnTo>
                    <a:pt x="18114" y="376406"/>
                  </a:lnTo>
                  <a:lnTo>
                    <a:pt x="21437" y="363375"/>
                  </a:lnTo>
                  <a:lnTo>
                    <a:pt x="24822" y="348498"/>
                  </a:lnTo>
                  <a:lnTo>
                    <a:pt x="28247" y="331495"/>
                  </a:lnTo>
                  <a:lnTo>
                    <a:pt x="31700" y="313041"/>
                  </a:lnTo>
                  <a:lnTo>
                    <a:pt x="35171" y="294432"/>
                  </a:lnTo>
                  <a:lnTo>
                    <a:pt x="38656" y="276439"/>
                  </a:lnTo>
                  <a:lnTo>
                    <a:pt x="42148" y="259294"/>
                  </a:lnTo>
                  <a:lnTo>
                    <a:pt x="45646" y="242948"/>
                  </a:lnTo>
                  <a:lnTo>
                    <a:pt x="49148" y="227245"/>
                  </a:lnTo>
                  <a:lnTo>
                    <a:pt x="52653" y="211699"/>
                  </a:lnTo>
                  <a:lnTo>
                    <a:pt x="56159" y="195560"/>
                  </a:lnTo>
                  <a:lnTo>
                    <a:pt x="59666" y="178475"/>
                  </a:lnTo>
                  <a:lnTo>
                    <a:pt x="63174" y="160758"/>
                  </a:lnTo>
                  <a:lnTo>
                    <a:pt x="66683" y="143171"/>
                  </a:lnTo>
                  <a:lnTo>
                    <a:pt x="70192" y="126194"/>
                  </a:lnTo>
                  <a:lnTo>
                    <a:pt x="73714" y="111259"/>
                  </a:lnTo>
                  <a:lnTo>
                    <a:pt x="77719" y="101471"/>
                  </a:lnTo>
                  <a:lnTo>
                    <a:pt x="82318" y="98309"/>
                  </a:lnTo>
                  <a:lnTo>
                    <a:pt x="86692" y="100515"/>
                  </a:lnTo>
                  <a:lnTo>
                    <a:pt x="90708" y="106540"/>
                  </a:lnTo>
                  <a:lnTo>
                    <a:pt x="94486" y="115186"/>
                  </a:lnTo>
                  <a:lnTo>
                    <a:pt x="98132" y="125607"/>
                  </a:lnTo>
                  <a:lnTo>
                    <a:pt x="101709" y="137218"/>
                  </a:lnTo>
                  <a:lnTo>
                    <a:pt x="105253" y="149464"/>
                  </a:lnTo>
                  <a:lnTo>
                    <a:pt x="108779" y="161772"/>
                  </a:lnTo>
                  <a:lnTo>
                    <a:pt x="112301" y="173829"/>
                  </a:lnTo>
                  <a:lnTo>
                    <a:pt x="115987" y="185387"/>
                  </a:lnTo>
                  <a:lnTo>
                    <a:pt x="120147" y="196157"/>
                  </a:lnTo>
                  <a:lnTo>
                    <a:pt x="124915" y="206053"/>
                  </a:lnTo>
                  <a:lnTo>
                    <a:pt x="130424" y="214513"/>
                  </a:lnTo>
                  <a:lnTo>
                    <a:pt x="136878" y="220461"/>
                  </a:lnTo>
                  <a:lnTo>
                    <a:pt x="144288" y="223524"/>
                  </a:lnTo>
                  <a:lnTo>
                    <a:pt x="152196" y="223630"/>
                  </a:lnTo>
                  <a:lnTo>
                    <a:pt x="159810" y="220668"/>
                  </a:lnTo>
                  <a:lnTo>
                    <a:pt x="166707" y="214892"/>
                  </a:lnTo>
                  <a:lnTo>
                    <a:pt x="172980" y="206644"/>
                  </a:lnTo>
                  <a:lnTo>
                    <a:pt x="179034" y="196159"/>
                  </a:lnTo>
                  <a:lnTo>
                    <a:pt x="185144" y="183785"/>
                  </a:lnTo>
                  <a:lnTo>
                    <a:pt x="191418" y="170092"/>
                  </a:lnTo>
                  <a:lnTo>
                    <a:pt x="197871" y="155764"/>
                  </a:lnTo>
                  <a:lnTo>
                    <a:pt x="204473" y="141247"/>
                  </a:lnTo>
                  <a:lnTo>
                    <a:pt x="211027" y="126908"/>
                  </a:lnTo>
                  <a:lnTo>
                    <a:pt x="217195" y="113126"/>
                  </a:lnTo>
                  <a:lnTo>
                    <a:pt x="222821" y="100033"/>
                  </a:lnTo>
                  <a:lnTo>
                    <a:pt x="227919" y="87257"/>
                  </a:lnTo>
                  <a:lnTo>
                    <a:pt x="232577" y="74064"/>
                  </a:lnTo>
                  <a:lnTo>
                    <a:pt x="236897" y="60073"/>
                  </a:lnTo>
                  <a:lnTo>
                    <a:pt x="240968" y="45401"/>
                  </a:lnTo>
                  <a:lnTo>
                    <a:pt x="244863" y="30472"/>
                  </a:lnTo>
                  <a:lnTo>
                    <a:pt x="248641" y="15660"/>
                  </a:lnTo>
                  <a:lnTo>
                    <a:pt x="252528" y="4094"/>
                  </a:lnTo>
                  <a:lnTo>
                    <a:pt x="256208" y="0"/>
                  </a:lnTo>
                  <a:lnTo>
                    <a:pt x="258839" y="2850"/>
                  </a:lnTo>
                  <a:lnTo>
                    <a:pt x="260508" y="10689"/>
                  </a:lnTo>
                  <a:lnTo>
                    <a:pt x="261699" y="21694"/>
                  </a:lnTo>
                  <a:lnTo>
                    <a:pt x="262971" y="34409"/>
                  </a:lnTo>
                  <a:lnTo>
                    <a:pt x="264605" y="47959"/>
                  </a:lnTo>
                  <a:lnTo>
                    <a:pt x="266500" y="62379"/>
                  </a:lnTo>
                  <a:lnTo>
                    <a:pt x="268303" y="78369"/>
                  </a:lnTo>
                  <a:lnTo>
                    <a:pt x="269804" y="96221"/>
                  </a:lnTo>
                  <a:lnTo>
                    <a:pt x="270961" y="115796"/>
                  </a:lnTo>
                  <a:lnTo>
                    <a:pt x="271811" y="136776"/>
                  </a:lnTo>
                  <a:lnTo>
                    <a:pt x="272421" y="158822"/>
                  </a:lnTo>
                  <a:lnTo>
                    <a:pt x="273017" y="181646"/>
                  </a:lnTo>
                  <a:lnTo>
                    <a:pt x="273957" y="205019"/>
                  </a:lnTo>
                  <a:lnTo>
                    <a:pt x="275404" y="228760"/>
                  </a:lnTo>
                  <a:lnTo>
                    <a:pt x="277192" y="252259"/>
                  </a:lnTo>
                  <a:lnTo>
                    <a:pt x="278931" y="274511"/>
                  </a:lnTo>
                  <a:lnTo>
                    <a:pt x="280400" y="295065"/>
                  </a:lnTo>
                  <a:lnTo>
                    <a:pt x="281706" y="313816"/>
                  </a:lnTo>
                  <a:lnTo>
                    <a:pt x="283190" y="330734"/>
                  </a:lnTo>
                  <a:lnTo>
                    <a:pt x="285036" y="346014"/>
                  </a:lnTo>
                  <a:lnTo>
                    <a:pt x="287105" y="360296"/>
                  </a:lnTo>
                  <a:lnTo>
                    <a:pt x="289041" y="374516"/>
                  </a:lnTo>
                  <a:lnTo>
                    <a:pt x="290650" y="389199"/>
                  </a:lnTo>
                  <a:lnTo>
                    <a:pt x="292222" y="404168"/>
                  </a:lnTo>
                  <a:lnTo>
                    <a:pt x="294417" y="418764"/>
                  </a:lnTo>
                  <a:lnTo>
                    <a:pt x="297557" y="432615"/>
                  </a:lnTo>
                  <a:lnTo>
                    <a:pt x="301528" y="445608"/>
                  </a:lnTo>
                  <a:lnTo>
                    <a:pt x="306439" y="459217"/>
                  </a:lnTo>
                  <a:lnTo>
                    <a:pt x="313844" y="476867"/>
                  </a:lnTo>
                  <a:lnTo>
                    <a:pt x="326384" y="5043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4327" y="4526925"/>
              <a:ext cx="256814" cy="522568"/>
            </a:xfrm>
            <a:custGeom>
              <a:avLst/>
              <a:gdLst/>
              <a:ahLst/>
              <a:cxnLst/>
              <a:rect l="0" t="0" r="0" b="0"/>
              <a:pathLst>
                <a:path w="256814" h="522568">
                  <a:moveTo>
                    <a:pt x="4693" y="505367"/>
                  </a:moveTo>
                  <a:lnTo>
                    <a:pt x="4626" y="493499"/>
                  </a:lnTo>
                  <a:lnTo>
                    <a:pt x="3985" y="481089"/>
                  </a:lnTo>
                  <a:lnTo>
                    <a:pt x="2698" y="466911"/>
                  </a:lnTo>
                  <a:lnTo>
                    <a:pt x="1184" y="451549"/>
                  </a:lnTo>
                  <a:lnTo>
                    <a:pt x="164" y="436201"/>
                  </a:lnTo>
                  <a:lnTo>
                    <a:pt x="0" y="421567"/>
                  </a:lnTo>
                  <a:lnTo>
                    <a:pt x="554" y="407672"/>
                  </a:lnTo>
                  <a:lnTo>
                    <a:pt x="1392" y="394134"/>
                  </a:lnTo>
                  <a:lnTo>
                    <a:pt x="2215" y="380662"/>
                  </a:lnTo>
                  <a:lnTo>
                    <a:pt x="2902" y="367125"/>
                  </a:lnTo>
                  <a:lnTo>
                    <a:pt x="3430" y="353483"/>
                  </a:lnTo>
                  <a:lnTo>
                    <a:pt x="3817" y="339740"/>
                  </a:lnTo>
                  <a:lnTo>
                    <a:pt x="4092" y="325914"/>
                  </a:lnTo>
                  <a:lnTo>
                    <a:pt x="4284" y="312025"/>
                  </a:lnTo>
                  <a:lnTo>
                    <a:pt x="4416" y="298090"/>
                  </a:lnTo>
                  <a:lnTo>
                    <a:pt x="4507" y="284123"/>
                  </a:lnTo>
                  <a:lnTo>
                    <a:pt x="4568" y="270133"/>
                  </a:lnTo>
                  <a:lnTo>
                    <a:pt x="4613" y="256122"/>
                  </a:lnTo>
                  <a:lnTo>
                    <a:pt x="4814" y="241933"/>
                  </a:lnTo>
                  <a:lnTo>
                    <a:pt x="5481" y="227262"/>
                  </a:lnTo>
                  <a:lnTo>
                    <a:pt x="6742" y="211985"/>
                  </a:lnTo>
                  <a:lnTo>
                    <a:pt x="8403" y="196301"/>
                  </a:lnTo>
                  <a:lnTo>
                    <a:pt x="10057" y="180619"/>
                  </a:lnTo>
                  <a:lnTo>
                    <a:pt x="11468" y="165186"/>
                  </a:lnTo>
                  <a:lnTo>
                    <a:pt x="12736" y="150230"/>
                  </a:lnTo>
                  <a:lnTo>
                    <a:pt x="14194" y="136033"/>
                  </a:lnTo>
                  <a:lnTo>
                    <a:pt x="16039" y="122726"/>
                  </a:lnTo>
                  <a:lnTo>
                    <a:pt x="18714" y="112145"/>
                  </a:lnTo>
                  <a:lnTo>
                    <a:pt x="22285" y="107328"/>
                  </a:lnTo>
                  <a:lnTo>
                    <a:pt x="25956" y="108312"/>
                  </a:lnTo>
                  <a:lnTo>
                    <a:pt x="29521" y="113269"/>
                  </a:lnTo>
                  <a:lnTo>
                    <a:pt x="33013" y="120598"/>
                  </a:lnTo>
                  <a:lnTo>
                    <a:pt x="36478" y="129776"/>
                  </a:lnTo>
                  <a:lnTo>
                    <a:pt x="39939" y="141143"/>
                  </a:lnTo>
                  <a:lnTo>
                    <a:pt x="43403" y="154755"/>
                  </a:lnTo>
                  <a:lnTo>
                    <a:pt x="46707" y="170004"/>
                  </a:lnTo>
                  <a:lnTo>
                    <a:pt x="49545" y="185869"/>
                  </a:lnTo>
                  <a:lnTo>
                    <a:pt x="51789" y="201692"/>
                  </a:lnTo>
                  <a:lnTo>
                    <a:pt x="53634" y="217048"/>
                  </a:lnTo>
                  <a:lnTo>
                    <a:pt x="55487" y="231581"/>
                  </a:lnTo>
                  <a:lnTo>
                    <a:pt x="57583" y="245208"/>
                  </a:lnTo>
                  <a:lnTo>
                    <a:pt x="59823" y="258188"/>
                  </a:lnTo>
                  <a:lnTo>
                    <a:pt x="61874" y="270992"/>
                  </a:lnTo>
                  <a:lnTo>
                    <a:pt x="63555" y="283909"/>
                  </a:lnTo>
                  <a:lnTo>
                    <a:pt x="65006" y="296875"/>
                  </a:lnTo>
                  <a:lnTo>
                    <a:pt x="66587" y="309589"/>
                  </a:lnTo>
                  <a:lnTo>
                    <a:pt x="68497" y="321889"/>
                  </a:lnTo>
                  <a:lnTo>
                    <a:pt x="70611" y="333929"/>
                  </a:lnTo>
                  <a:lnTo>
                    <a:pt x="72576" y="346080"/>
                  </a:lnTo>
                  <a:lnTo>
                    <a:pt x="74200" y="358546"/>
                  </a:lnTo>
                  <a:lnTo>
                    <a:pt x="75612" y="371207"/>
                  </a:lnTo>
                  <a:lnTo>
                    <a:pt x="77167" y="383714"/>
                  </a:lnTo>
                  <a:lnTo>
                    <a:pt x="79065" y="395870"/>
                  </a:lnTo>
                  <a:lnTo>
                    <a:pt x="81340" y="407642"/>
                  </a:lnTo>
                  <a:lnTo>
                    <a:pt x="83946" y="419081"/>
                  </a:lnTo>
                  <a:lnTo>
                    <a:pt x="86818" y="430261"/>
                  </a:lnTo>
                  <a:lnTo>
                    <a:pt x="90052" y="441414"/>
                  </a:lnTo>
                  <a:lnTo>
                    <a:pt x="93901" y="452902"/>
                  </a:lnTo>
                  <a:lnTo>
                    <a:pt x="98453" y="464886"/>
                  </a:lnTo>
                  <a:lnTo>
                    <a:pt x="103646" y="477038"/>
                  </a:lnTo>
                  <a:lnTo>
                    <a:pt x="109356" y="488663"/>
                  </a:lnTo>
                  <a:lnTo>
                    <a:pt x="115465" y="499393"/>
                  </a:lnTo>
                  <a:lnTo>
                    <a:pt x="122196" y="508714"/>
                  </a:lnTo>
                  <a:lnTo>
                    <a:pt x="130077" y="515838"/>
                  </a:lnTo>
                  <a:lnTo>
                    <a:pt x="139303" y="520534"/>
                  </a:lnTo>
                  <a:lnTo>
                    <a:pt x="149601" y="522567"/>
                  </a:lnTo>
                  <a:lnTo>
                    <a:pt x="160431" y="521445"/>
                  </a:lnTo>
                  <a:lnTo>
                    <a:pt x="171409" y="517209"/>
                  </a:lnTo>
                  <a:lnTo>
                    <a:pt x="182033" y="510316"/>
                  </a:lnTo>
                  <a:lnTo>
                    <a:pt x="191628" y="501348"/>
                  </a:lnTo>
                  <a:lnTo>
                    <a:pt x="199925" y="490846"/>
                  </a:lnTo>
                  <a:lnTo>
                    <a:pt x="207004" y="479411"/>
                  </a:lnTo>
                  <a:lnTo>
                    <a:pt x="213081" y="467677"/>
                  </a:lnTo>
                  <a:lnTo>
                    <a:pt x="218396" y="456015"/>
                  </a:lnTo>
                  <a:lnTo>
                    <a:pt x="223156" y="444560"/>
                  </a:lnTo>
                  <a:lnTo>
                    <a:pt x="227522" y="433328"/>
                  </a:lnTo>
                  <a:lnTo>
                    <a:pt x="231613" y="422274"/>
                  </a:lnTo>
                  <a:lnTo>
                    <a:pt x="235517" y="410865"/>
                  </a:lnTo>
                  <a:lnTo>
                    <a:pt x="239291" y="398140"/>
                  </a:lnTo>
                  <a:lnTo>
                    <a:pt x="242974" y="383679"/>
                  </a:lnTo>
                  <a:lnTo>
                    <a:pt x="246430" y="367556"/>
                  </a:lnTo>
                  <a:lnTo>
                    <a:pt x="249371" y="350057"/>
                  </a:lnTo>
                  <a:lnTo>
                    <a:pt x="251681" y="331507"/>
                  </a:lnTo>
                  <a:lnTo>
                    <a:pt x="253401" y="312187"/>
                  </a:lnTo>
                  <a:lnTo>
                    <a:pt x="254637" y="292321"/>
                  </a:lnTo>
                  <a:lnTo>
                    <a:pt x="255507" y="272084"/>
                  </a:lnTo>
                  <a:lnTo>
                    <a:pt x="256109" y="251920"/>
                  </a:lnTo>
                  <a:lnTo>
                    <a:pt x="256521" y="232529"/>
                  </a:lnTo>
                  <a:lnTo>
                    <a:pt x="256796" y="214217"/>
                  </a:lnTo>
                  <a:lnTo>
                    <a:pt x="256813" y="196632"/>
                  </a:lnTo>
                  <a:lnTo>
                    <a:pt x="256292" y="178982"/>
                  </a:lnTo>
                  <a:lnTo>
                    <a:pt x="255124" y="160810"/>
                  </a:lnTo>
                  <a:lnTo>
                    <a:pt x="253356" y="142161"/>
                  </a:lnTo>
                  <a:lnTo>
                    <a:pt x="251098" y="123402"/>
                  </a:lnTo>
                  <a:lnTo>
                    <a:pt x="248473" y="104785"/>
                  </a:lnTo>
                  <a:lnTo>
                    <a:pt x="245733" y="86574"/>
                  </a:lnTo>
                  <a:lnTo>
                    <a:pt x="242992" y="67006"/>
                  </a:lnTo>
                  <a:lnTo>
                    <a:pt x="240010" y="41014"/>
                  </a:lnTo>
                  <a:lnTo>
                    <a:pt x="23632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69103" y="4737494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0" y="2004"/>
                  </a:lnTo>
                  <a:lnTo>
                    <a:pt x="72876" y="3863"/>
                  </a:lnTo>
                  <a:lnTo>
                    <a:pt x="61884" y="6181"/>
                  </a:lnTo>
                  <a:lnTo>
                    <a:pt x="50259" y="8843"/>
                  </a:lnTo>
                  <a:lnTo>
                    <a:pt x="38652" y="11604"/>
                  </a:lnTo>
                  <a:lnTo>
                    <a:pt x="27232" y="14362"/>
                  </a:lnTo>
                  <a:lnTo>
                    <a:pt x="14995" y="173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9167" y="5726843"/>
            <a:ext cx="1231835" cy="698042"/>
            <a:chOff x="109167" y="5726843"/>
            <a:chExt cx="1231835" cy="698042"/>
          </a:xfrm>
        </p:grpSpPr>
        <p:sp>
          <p:nvSpPr>
            <p:cNvPr id="27" name="Freeform 26"/>
            <p:cNvSpPr/>
            <p:nvPr/>
          </p:nvSpPr>
          <p:spPr>
            <a:xfrm>
              <a:off x="340794" y="5761589"/>
              <a:ext cx="21058" cy="526425"/>
            </a:xfrm>
            <a:custGeom>
              <a:avLst/>
              <a:gdLst/>
              <a:ahLst/>
              <a:cxnLst/>
              <a:rect l="0" t="0" r="0" b="0"/>
              <a:pathLst>
                <a:path w="21058" h="52642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32"/>
                  </a:lnTo>
                  <a:lnTo>
                    <a:pt x="3727" y="89829"/>
                  </a:lnTo>
                  <a:lnTo>
                    <a:pt x="5375" y="102557"/>
                  </a:lnTo>
                  <a:lnTo>
                    <a:pt x="6778" y="115449"/>
                  </a:lnTo>
                  <a:lnTo>
                    <a:pt x="7871" y="128580"/>
                  </a:lnTo>
                  <a:lnTo>
                    <a:pt x="8679" y="141943"/>
                  </a:lnTo>
                  <a:lnTo>
                    <a:pt x="9261" y="155508"/>
                  </a:lnTo>
                  <a:lnTo>
                    <a:pt x="9839" y="169722"/>
                  </a:lnTo>
                  <a:lnTo>
                    <a:pt x="10767" y="185469"/>
                  </a:lnTo>
                  <a:lnTo>
                    <a:pt x="12207" y="203091"/>
                  </a:lnTo>
                  <a:lnTo>
                    <a:pt x="13989" y="221977"/>
                  </a:lnTo>
                  <a:lnTo>
                    <a:pt x="15725" y="240885"/>
                  </a:lnTo>
                  <a:lnTo>
                    <a:pt x="17187" y="259081"/>
                  </a:lnTo>
                  <a:lnTo>
                    <a:pt x="18319" y="276364"/>
                  </a:lnTo>
                  <a:lnTo>
                    <a:pt x="19154" y="292803"/>
                  </a:lnTo>
                  <a:lnTo>
                    <a:pt x="19750" y="308561"/>
                  </a:lnTo>
                  <a:lnTo>
                    <a:pt x="20166" y="323803"/>
                  </a:lnTo>
                  <a:lnTo>
                    <a:pt x="20454" y="338673"/>
                  </a:lnTo>
                  <a:lnTo>
                    <a:pt x="20650" y="353290"/>
                  </a:lnTo>
                  <a:lnTo>
                    <a:pt x="20784" y="368059"/>
                  </a:lnTo>
                  <a:lnTo>
                    <a:pt x="20873" y="383655"/>
                  </a:lnTo>
                  <a:lnTo>
                    <a:pt x="20934" y="400365"/>
                  </a:lnTo>
                  <a:lnTo>
                    <a:pt x="20975" y="417827"/>
                  </a:lnTo>
                  <a:lnTo>
                    <a:pt x="21002" y="435240"/>
                  </a:lnTo>
                  <a:lnTo>
                    <a:pt x="21020" y="452123"/>
                  </a:lnTo>
                  <a:lnTo>
                    <a:pt x="21032" y="467946"/>
                  </a:lnTo>
                  <a:lnTo>
                    <a:pt x="21042" y="483630"/>
                  </a:lnTo>
                  <a:lnTo>
                    <a:pt x="21050" y="501666"/>
                  </a:lnTo>
                  <a:lnTo>
                    <a:pt x="21057" y="5264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1281" y="5740531"/>
              <a:ext cx="484312" cy="136872"/>
            </a:xfrm>
            <a:custGeom>
              <a:avLst/>
              <a:gdLst/>
              <a:ahLst/>
              <a:cxnLst/>
              <a:rect l="0" t="0" r="0" b="0"/>
              <a:pathLst>
                <a:path w="484312" h="136872">
                  <a:moveTo>
                    <a:pt x="484311" y="0"/>
                  </a:moveTo>
                  <a:lnTo>
                    <a:pt x="475442" y="2867"/>
                  </a:lnTo>
                  <a:lnTo>
                    <a:pt x="466455" y="5009"/>
                  </a:lnTo>
                  <a:lnTo>
                    <a:pt x="456465" y="6616"/>
                  </a:lnTo>
                  <a:lnTo>
                    <a:pt x="445657" y="7970"/>
                  </a:lnTo>
                  <a:lnTo>
                    <a:pt x="434494" y="9467"/>
                  </a:lnTo>
                  <a:lnTo>
                    <a:pt x="423280" y="11318"/>
                  </a:lnTo>
                  <a:lnTo>
                    <a:pt x="411822" y="13558"/>
                  </a:lnTo>
                  <a:lnTo>
                    <a:pt x="399541" y="16138"/>
                  </a:lnTo>
                  <a:lnTo>
                    <a:pt x="386168" y="18988"/>
                  </a:lnTo>
                  <a:lnTo>
                    <a:pt x="371747" y="22037"/>
                  </a:lnTo>
                  <a:lnTo>
                    <a:pt x="356457" y="25230"/>
                  </a:lnTo>
                  <a:lnTo>
                    <a:pt x="340509" y="28523"/>
                  </a:lnTo>
                  <a:lnTo>
                    <a:pt x="324410" y="31886"/>
                  </a:lnTo>
                  <a:lnTo>
                    <a:pt x="308915" y="35297"/>
                  </a:lnTo>
                  <a:lnTo>
                    <a:pt x="294379" y="38740"/>
                  </a:lnTo>
                  <a:lnTo>
                    <a:pt x="280484" y="42204"/>
                  </a:lnTo>
                  <a:lnTo>
                    <a:pt x="266468" y="45684"/>
                  </a:lnTo>
                  <a:lnTo>
                    <a:pt x="251892" y="49173"/>
                  </a:lnTo>
                  <a:lnTo>
                    <a:pt x="236982" y="52670"/>
                  </a:lnTo>
                  <a:lnTo>
                    <a:pt x="222418" y="56170"/>
                  </a:lnTo>
                  <a:lnTo>
                    <a:pt x="208571" y="59674"/>
                  </a:lnTo>
                  <a:lnTo>
                    <a:pt x="195170" y="63179"/>
                  </a:lnTo>
                  <a:lnTo>
                    <a:pt x="181499" y="66686"/>
                  </a:lnTo>
                  <a:lnTo>
                    <a:pt x="167158" y="70198"/>
                  </a:lnTo>
                  <a:lnTo>
                    <a:pt x="152238" y="73879"/>
                  </a:lnTo>
                  <a:lnTo>
                    <a:pt x="137136" y="78037"/>
                  </a:lnTo>
                  <a:lnTo>
                    <a:pt x="122120" y="82794"/>
                  </a:lnTo>
                  <a:lnTo>
                    <a:pt x="107290" y="87956"/>
                  </a:lnTo>
                  <a:lnTo>
                    <a:pt x="92653" y="93114"/>
                  </a:lnTo>
                  <a:lnTo>
                    <a:pt x="78190" y="98030"/>
                  </a:lnTo>
                  <a:lnTo>
                    <a:pt x="64191" y="102805"/>
                  </a:lnTo>
                  <a:lnTo>
                    <a:pt x="51236" y="107771"/>
                  </a:lnTo>
                  <a:lnTo>
                    <a:pt x="39567" y="113103"/>
                  </a:lnTo>
                  <a:lnTo>
                    <a:pt x="29394" y="118519"/>
                  </a:lnTo>
                  <a:lnTo>
                    <a:pt x="20070" y="123894"/>
                  </a:lnTo>
                  <a:lnTo>
                    <a:pt x="10777" y="12970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9167" y="6277921"/>
              <a:ext cx="473783" cy="41679"/>
            </a:xfrm>
            <a:custGeom>
              <a:avLst/>
              <a:gdLst/>
              <a:ahLst/>
              <a:cxnLst/>
              <a:rect l="0" t="0" r="0" b="0"/>
              <a:pathLst>
                <a:path w="473783" h="41679">
                  <a:moveTo>
                    <a:pt x="473782" y="20621"/>
                  </a:moveTo>
                  <a:lnTo>
                    <a:pt x="462047" y="17754"/>
                  </a:lnTo>
                  <a:lnTo>
                    <a:pt x="450918" y="15612"/>
                  </a:lnTo>
                  <a:lnTo>
                    <a:pt x="439315" y="14004"/>
                  </a:lnTo>
                  <a:lnTo>
                    <a:pt x="426981" y="12651"/>
                  </a:lnTo>
                  <a:lnTo>
                    <a:pt x="413673" y="11154"/>
                  </a:lnTo>
                  <a:lnTo>
                    <a:pt x="399364" y="9308"/>
                  </a:lnTo>
                  <a:lnTo>
                    <a:pt x="384186" y="7241"/>
                  </a:lnTo>
                  <a:lnTo>
                    <a:pt x="368325" y="5308"/>
                  </a:lnTo>
                  <a:lnTo>
                    <a:pt x="351953" y="3712"/>
                  </a:lnTo>
                  <a:lnTo>
                    <a:pt x="335216" y="2488"/>
                  </a:lnTo>
                  <a:lnTo>
                    <a:pt x="318222" y="1592"/>
                  </a:lnTo>
                  <a:lnTo>
                    <a:pt x="301044" y="955"/>
                  </a:lnTo>
                  <a:lnTo>
                    <a:pt x="283577" y="510"/>
                  </a:lnTo>
                  <a:lnTo>
                    <a:pt x="265551" y="204"/>
                  </a:lnTo>
                  <a:lnTo>
                    <a:pt x="246869" y="0"/>
                  </a:lnTo>
                  <a:lnTo>
                    <a:pt x="227746" y="31"/>
                  </a:lnTo>
                  <a:lnTo>
                    <a:pt x="208601" y="583"/>
                  </a:lnTo>
                  <a:lnTo>
                    <a:pt x="189694" y="1772"/>
                  </a:lnTo>
                  <a:lnTo>
                    <a:pt x="171422" y="3555"/>
                  </a:lnTo>
                  <a:lnTo>
                    <a:pt x="154379" y="5823"/>
                  </a:lnTo>
                  <a:lnTo>
                    <a:pt x="138761" y="8460"/>
                  </a:lnTo>
                  <a:lnTo>
                    <a:pt x="124121" y="11366"/>
                  </a:lnTo>
                  <a:lnTo>
                    <a:pt x="109594" y="14461"/>
                  </a:lnTo>
                  <a:lnTo>
                    <a:pt x="94674" y="17689"/>
                  </a:lnTo>
                  <a:lnTo>
                    <a:pt x="79530" y="21009"/>
                  </a:lnTo>
                  <a:lnTo>
                    <a:pt x="64808" y="24390"/>
                  </a:lnTo>
                  <a:lnTo>
                    <a:pt x="50879" y="27809"/>
                  </a:lnTo>
                  <a:lnTo>
                    <a:pt x="38230" y="31101"/>
                  </a:lnTo>
                  <a:lnTo>
                    <a:pt x="26377" y="34280"/>
                  </a:lnTo>
                  <a:lnTo>
                    <a:pt x="14284" y="37628"/>
                  </a:lnTo>
                  <a:lnTo>
                    <a:pt x="0" y="416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4150" y="5726843"/>
              <a:ext cx="267826" cy="698042"/>
            </a:xfrm>
            <a:custGeom>
              <a:avLst/>
              <a:gdLst/>
              <a:ahLst/>
              <a:cxnLst/>
              <a:rect l="0" t="0" r="0" b="0"/>
              <a:pathLst>
                <a:path w="267826" h="698042">
                  <a:moveTo>
                    <a:pt x="4613" y="613813"/>
                  </a:moveTo>
                  <a:lnTo>
                    <a:pt x="1813" y="604944"/>
                  </a:lnTo>
                  <a:lnTo>
                    <a:pt x="311" y="595957"/>
                  </a:lnTo>
                  <a:lnTo>
                    <a:pt x="0" y="585962"/>
                  </a:lnTo>
                  <a:lnTo>
                    <a:pt x="507" y="574981"/>
                  </a:lnTo>
                  <a:lnTo>
                    <a:pt x="1326" y="563170"/>
                  </a:lnTo>
                  <a:lnTo>
                    <a:pt x="2146" y="550707"/>
                  </a:lnTo>
                  <a:lnTo>
                    <a:pt x="3003" y="537597"/>
                  </a:lnTo>
                  <a:lnTo>
                    <a:pt x="4178" y="523668"/>
                  </a:lnTo>
                  <a:lnTo>
                    <a:pt x="5812" y="508897"/>
                  </a:lnTo>
                  <a:lnTo>
                    <a:pt x="7740" y="493556"/>
                  </a:lnTo>
                  <a:lnTo>
                    <a:pt x="9580" y="478106"/>
                  </a:lnTo>
                  <a:lnTo>
                    <a:pt x="11114" y="462810"/>
                  </a:lnTo>
                  <a:lnTo>
                    <a:pt x="12297" y="447267"/>
                  </a:lnTo>
                  <a:lnTo>
                    <a:pt x="13167" y="430547"/>
                  </a:lnTo>
                  <a:lnTo>
                    <a:pt x="13790" y="412238"/>
                  </a:lnTo>
                  <a:lnTo>
                    <a:pt x="14396" y="393041"/>
                  </a:lnTo>
                  <a:lnTo>
                    <a:pt x="15342" y="374449"/>
                  </a:lnTo>
                  <a:lnTo>
                    <a:pt x="16794" y="357275"/>
                  </a:lnTo>
                  <a:lnTo>
                    <a:pt x="18585" y="341490"/>
                  </a:lnTo>
                  <a:lnTo>
                    <a:pt x="20327" y="326595"/>
                  </a:lnTo>
                  <a:lnTo>
                    <a:pt x="21797" y="312171"/>
                  </a:lnTo>
                  <a:lnTo>
                    <a:pt x="23104" y="297974"/>
                  </a:lnTo>
                  <a:lnTo>
                    <a:pt x="24589" y="283881"/>
                  </a:lnTo>
                  <a:lnTo>
                    <a:pt x="26435" y="269822"/>
                  </a:lnTo>
                  <a:lnTo>
                    <a:pt x="28505" y="255443"/>
                  </a:lnTo>
                  <a:lnTo>
                    <a:pt x="30441" y="240117"/>
                  </a:lnTo>
                  <a:lnTo>
                    <a:pt x="32045" y="223596"/>
                  </a:lnTo>
                  <a:lnTo>
                    <a:pt x="33444" y="206433"/>
                  </a:lnTo>
                  <a:lnTo>
                    <a:pt x="34991" y="189753"/>
                  </a:lnTo>
                  <a:lnTo>
                    <a:pt x="36883" y="174153"/>
                  </a:lnTo>
                  <a:lnTo>
                    <a:pt x="39154" y="159240"/>
                  </a:lnTo>
                  <a:lnTo>
                    <a:pt x="41757" y="143940"/>
                  </a:lnTo>
                  <a:lnTo>
                    <a:pt x="44618" y="127653"/>
                  </a:lnTo>
                  <a:lnTo>
                    <a:pt x="47505" y="110593"/>
                  </a:lnTo>
                  <a:lnTo>
                    <a:pt x="50057" y="93508"/>
                  </a:lnTo>
                  <a:lnTo>
                    <a:pt x="52107" y="76865"/>
                  </a:lnTo>
                  <a:lnTo>
                    <a:pt x="53821" y="60960"/>
                  </a:lnTo>
                  <a:lnTo>
                    <a:pt x="55586" y="46059"/>
                  </a:lnTo>
                  <a:lnTo>
                    <a:pt x="57637" y="32210"/>
                  </a:lnTo>
                  <a:lnTo>
                    <a:pt x="60356" y="19930"/>
                  </a:lnTo>
                  <a:lnTo>
                    <a:pt x="64325" y="10257"/>
                  </a:lnTo>
                  <a:lnTo>
                    <a:pt x="69739" y="3543"/>
                  </a:lnTo>
                  <a:lnTo>
                    <a:pt x="76308" y="0"/>
                  </a:lnTo>
                  <a:lnTo>
                    <a:pt x="83474" y="33"/>
                  </a:lnTo>
                  <a:lnTo>
                    <a:pt x="90841" y="3501"/>
                  </a:lnTo>
                  <a:lnTo>
                    <a:pt x="98055" y="9863"/>
                  </a:lnTo>
                  <a:lnTo>
                    <a:pt x="104739" y="18466"/>
                  </a:lnTo>
                  <a:lnTo>
                    <a:pt x="110746" y="28720"/>
                  </a:lnTo>
                  <a:lnTo>
                    <a:pt x="116118" y="39988"/>
                  </a:lnTo>
                  <a:lnTo>
                    <a:pt x="120967" y="51608"/>
                  </a:lnTo>
                  <a:lnTo>
                    <a:pt x="125418" y="63198"/>
                  </a:lnTo>
                  <a:lnTo>
                    <a:pt x="129580" y="74775"/>
                  </a:lnTo>
                  <a:lnTo>
                    <a:pt x="133536" y="86622"/>
                  </a:lnTo>
                  <a:lnTo>
                    <a:pt x="137349" y="98888"/>
                  </a:lnTo>
                  <a:lnTo>
                    <a:pt x="141064" y="111416"/>
                  </a:lnTo>
                  <a:lnTo>
                    <a:pt x="144712" y="123835"/>
                  </a:lnTo>
                  <a:lnTo>
                    <a:pt x="148314" y="135937"/>
                  </a:lnTo>
                  <a:lnTo>
                    <a:pt x="151886" y="147845"/>
                  </a:lnTo>
                  <a:lnTo>
                    <a:pt x="155437" y="159906"/>
                  </a:lnTo>
                  <a:lnTo>
                    <a:pt x="158975" y="172318"/>
                  </a:lnTo>
                  <a:lnTo>
                    <a:pt x="162503" y="185112"/>
                  </a:lnTo>
                  <a:lnTo>
                    <a:pt x="166025" y="198240"/>
                  </a:lnTo>
                  <a:lnTo>
                    <a:pt x="169543" y="211631"/>
                  </a:lnTo>
                  <a:lnTo>
                    <a:pt x="173058" y="225218"/>
                  </a:lnTo>
                  <a:lnTo>
                    <a:pt x="176571" y="238946"/>
                  </a:lnTo>
                  <a:lnTo>
                    <a:pt x="180083" y="252767"/>
                  </a:lnTo>
                  <a:lnTo>
                    <a:pt x="183594" y="266489"/>
                  </a:lnTo>
                  <a:lnTo>
                    <a:pt x="187105" y="279782"/>
                  </a:lnTo>
                  <a:lnTo>
                    <a:pt x="190615" y="292506"/>
                  </a:lnTo>
                  <a:lnTo>
                    <a:pt x="194125" y="304848"/>
                  </a:lnTo>
                  <a:lnTo>
                    <a:pt x="197635" y="317208"/>
                  </a:lnTo>
                  <a:lnTo>
                    <a:pt x="201140" y="329824"/>
                  </a:lnTo>
                  <a:lnTo>
                    <a:pt x="204477" y="342756"/>
                  </a:lnTo>
                  <a:lnTo>
                    <a:pt x="207338" y="355977"/>
                  </a:lnTo>
                  <a:lnTo>
                    <a:pt x="209599" y="369431"/>
                  </a:lnTo>
                  <a:lnTo>
                    <a:pt x="211456" y="383060"/>
                  </a:lnTo>
                  <a:lnTo>
                    <a:pt x="213317" y="396816"/>
                  </a:lnTo>
                  <a:lnTo>
                    <a:pt x="215424" y="410657"/>
                  </a:lnTo>
                  <a:lnTo>
                    <a:pt x="217840" y="424391"/>
                  </a:lnTo>
                  <a:lnTo>
                    <a:pt x="220542" y="437692"/>
                  </a:lnTo>
                  <a:lnTo>
                    <a:pt x="223469" y="450422"/>
                  </a:lnTo>
                  <a:lnTo>
                    <a:pt x="226401" y="462767"/>
                  </a:lnTo>
                  <a:lnTo>
                    <a:pt x="228982" y="475130"/>
                  </a:lnTo>
                  <a:lnTo>
                    <a:pt x="231052" y="487757"/>
                  </a:lnTo>
                  <a:lnTo>
                    <a:pt x="232779" y="501036"/>
                  </a:lnTo>
                  <a:lnTo>
                    <a:pt x="234553" y="515555"/>
                  </a:lnTo>
                  <a:lnTo>
                    <a:pt x="236600" y="531511"/>
                  </a:lnTo>
                  <a:lnTo>
                    <a:pt x="238977" y="548618"/>
                  </a:lnTo>
                  <a:lnTo>
                    <a:pt x="241653" y="566319"/>
                  </a:lnTo>
                  <a:lnTo>
                    <a:pt x="244562" y="584219"/>
                  </a:lnTo>
                  <a:lnTo>
                    <a:pt x="247481" y="601964"/>
                  </a:lnTo>
                  <a:lnTo>
                    <a:pt x="250055" y="619178"/>
                  </a:lnTo>
                  <a:lnTo>
                    <a:pt x="252119" y="635697"/>
                  </a:lnTo>
                  <a:lnTo>
                    <a:pt x="253875" y="650959"/>
                  </a:lnTo>
                  <a:lnTo>
                    <a:pt x="256070" y="665404"/>
                  </a:lnTo>
                  <a:lnTo>
                    <a:pt x="260013" y="680299"/>
                  </a:lnTo>
                  <a:lnTo>
                    <a:pt x="267825" y="698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9291" y="6206498"/>
              <a:ext cx="231628" cy="49931"/>
            </a:xfrm>
            <a:custGeom>
              <a:avLst/>
              <a:gdLst/>
              <a:ahLst/>
              <a:cxnLst/>
              <a:rect l="0" t="0" r="0" b="0"/>
              <a:pathLst>
                <a:path w="231628" h="49931">
                  <a:moveTo>
                    <a:pt x="231627" y="7816"/>
                  </a:moveTo>
                  <a:lnTo>
                    <a:pt x="222759" y="4949"/>
                  </a:lnTo>
                  <a:lnTo>
                    <a:pt x="213772" y="2807"/>
                  </a:lnTo>
                  <a:lnTo>
                    <a:pt x="203781" y="1209"/>
                  </a:lnTo>
                  <a:lnTo>
                    <a:pt x="192973" y="201"/>
                  </a:lnTo>
                  <a:lnTo>
                    <a:pt x="181810" y="0"/>
                  </a:lnTo>
                  <a:lnTo>
                    <a:pt x="170605" y="656"/>
                  </a:lnTo>
                  <a:lnTo>
                    <a:pt x="159493" y="2067"/>
                  </a:lnTo>
                  <a:lnTo>
                    <a:pt x="148508" y="4080"/>
                  </a:lnTo>
                  <a:lnTo>
                    <a:pt x="137638" y="6542"/>
                  </a:lnTo>
                  <a:lnTo>
                    <a:pt x="126695" y="9329"/>
                  </a:lnTo>
                  <a:lnTo>
                    <a:pt x="115350" y="12346"/>
                  </a:lnTo>
                  <a:lnTo>
                    <a:pt x="103456" y="15521"/>
                  </a:lnTo>
                  <a:lnTo>
                    <a:pt x="91195" y="18805"/>
                  </a:lnTo>
                  <a:lnTo>
                    <a:pt x="78964" y="22162"/>
                  </a:lnTo>
                  <a:lnTo>
                    <a:pt x="67001" y="25570"/>
                  </a:lnTo>
                  <a:lnTo>
                    <a:pt x="55431" y="29052"/>
                  </a:lnTo>
                  <a:lnTo>
                    <a:pt x="43006" y="33125"/>
                  </a:lnTo>
                  <a:lnTo>
                    <a:pt x="26402" y="39264"/>
                  </a:lnTo>
                  <a:lnTo>
                    <a:pt x="0" y="499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40960" y="601427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5" y="8616"/>
                  </a:lnTo>
                  <a:lnTo>
                    <a:pt x="161387" y="11655"/>
                  </a:lnTo>
                  <a:lnTo>
                    <a:pt x="150224" y="14820"/>
                  </a:lnTo>
                  <a:lnTo>
                    <a:pt x="139010" y="18085"/>
                  </a:lnTo>
                  <a:lnTo>
                    <a:pt x="127552" y="21423"/>
                  </a:lnTo>
                  <a:lnTo>
                    <a:pt x="115271" y="24814"/>
                  </a:lnTo>
                  <a:lnTo>
                    <a:pt x="101903" y="28239"/>
                  </a:lnTo>
                  <a:lnTo>
                    <a:pt x="87655" y="31521"/>
                  </a:lnTo>
                  <a:lnTo>
                    <a:pt x="73013" y="34346"/>
                  </a:lnTo>
                  <a:lnTo>
                    <a:pt x="58327" y="36576"/>
                  </a:lnTo>
                  <a:lnTo>
                    <a:pt x="44349" y="38248"/>
                  </a:lnTo>
                  <a:lnTo>
                    <a:pt x="30928" y="39632"/>
                  </a:lnTo>
                  <a:lnTo>
                    <a:pt x="16893" y="408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33497" y="133039"/>
            <a:ext cx="905452" cy="512884"/>
            <a:chOff x="5133497" y="133039"/>
            <a:chExt cx="905452" cy="512884"/>
          </a:xfrm>
        </p:grpSpPr>
        <p:sp>
          <p:nvSpPr>
            <p:cNvPr id="34" name="Freeform 33"/>
            <p:cNvSpPr/>
            <p:nvPr/>
          </p:nvSpPr>
          <p:spPr>
            <a:xfrm>
              <a:off x="5133497" y="133039"/>
              <a:ext cx="263214" cy="481299"/>
            </a:xfrm>
            <a:custGeom>
              <a:avLst/>
              <a:gdLst/>
              <a:ahLst/>
              <a:cxnLst/>
              <a:rect l="0" t="0" r="0" b="0"/>
              <a:pathLst>
                <a:path w="263214" h="481299">
                  <a:moveTo>
                    <a:pt x="1" y="470770"/>
                  </a:moveTo>
                  <a:lnTo>
                    <a:pt x="1" y="459035"/>
                  </a:lnTo>
                  <a:lnTo>
                    <a:pt x="0" y="447906"/>
                  </a:lnTo>
                  <a:lnTo>
                    <a:pt x="5" y="436307"/>
                  </a:lnTo>
                  <a:lnTo>
                    <a:pt x="178" y="424146"/>
                  </a:lnTo>
                  <a:lnTo>
                    <a:pt x="827" y="411486"/>
                  </a:lnTo>
                  <a:lnTo>
                    <a:pt x="2080" y="398426"/>
                  </a:lnTo>
                  <a:lnTo>
                    <a:pt x="3906" y="384901"/>
                  </a:lnTo>
                  <a:lnTo>
                    <a:pt x="6202" y="370687"/>
                  </a:lnTo>
                  <a:lnTo>
                    <a:pt x="8853" y="355719"/>
                  </a:lnTo>
                  <a:lnTo>
                    <a:pt x="11599" y="340074"/>
                  </a:lnTo>
                  <a:lnTo>
                    <a:pt x="14055" y="323888"/>
                  </a:lnTo>
                  <a:lnTo>
                    <a:pt x="16041" y="307302"/>
                  </a:lnTo>
                  <a:lnTo>
                    <a:pt x="17711" y="290758"/>
                  </a:lnTo>
                  <a:lnTo>
                    <a:pt x="19446" y="274957"/>
                  </a:lnTo>
                  <a:lnTo>
                    <a:pt x="21465" y="260212"/>
                  </a:lnTo>
                  <a:lnTo>
                    <a:pt x="23652" y="246177"/>
                  </a:lnTo>
                  <a:lnTo>
                    <a:pt x="25667" y="232064"/>
                  </a:lnTo>
                  <a:lnTo>
                    <a:pt x="27324" y="217420"/>
                  </a:lnTo>
                  <a:lnTo>
                    <a:pt x="28759" y="202294"/>
                  </a:lnTo>
                  <a:lnTo>
                    <a:pt x="30330" y="187052"/>
                  </a:lnTo>
                  <a:lnTo>
                    <a:pt x="32233" y="171942"/>
                  </a:lnTo>
                  <a:lnTo>
                    <a:pt x="34342" y="157049"/>
                  </a:lnTo>
                  <a:lnTo>
                    <a:pt x="36304" y="142369"/>
                  </a:lnTo>
                  <a:lnTo>
                    <a:pt x="37935" y="127898"/>
                  </a:lnTo>
                  <a:lnTo>
                    <a:pt x="39685" y="114719"/>
                  </a:lnTo>
                  <a:lnTo>
                    <a:pt x="42434" y="106350"/>
                  </a:lnTo>
                  <a:lnTo>
                    <a:pt x="46012" y="104939"/>
                  </a:lnTo>
                  <a:lnTo>
                    <a:pt x="49631" y="108706"/>
                  </a:lnTo>
                  <a:lnTo>
                    <a:pt x="53132" y="115913"/>
                  </a:lnTo>
                  <a:lnTo>
                    <a:pt x="56565" y="125402"/>
                  </a:lnTo>
                  <a:lnTo>
                    <a:pt x="59986" y="136404"/>
                  </a:lnTo>
                  <a:lnTo>
                    <a:pt x="63584" y="148249"/>
                  </a:lnTo>
                  <a:lnTo>
                    <a:pt x="67675" y="160292"/>
                  </a:lnTo>
                  <a:lnTo>
                    <a:pt x="72387" y="172174"/>
                  </a:lnTo>
                  <a:lnTo>
                    <a:pt x="77686" y="183615"/>
                  </a:lnTo>
                  <a:lnTo>
                    <a:pt x="83466" y="194309"/>
                  </a:lnTo>
                  <a:lnTo>
                    <a:pt x="89623" y="204159"/>
                  </a:lnTo>
                  <a:lnTo>
                    <a:pt x="96384" y="212757"/>
                  </a:lnTo>
                  <a:lnTo>
                    <a:pt x="104287" y="219331"/>
                  </a:lnTo>
                  <a:lnTo>
                    <a:pt x="113522" y="223636"/>
                  </a:lnTo>
                  <a:lnTo>
                    <a:pt x="123656" y="225730"/>
                  </a:lnTo>
                  <a:lnTo>
                    <a:pt x="133843" y="225707"/>
                  </a:lnTo>
                  <a:lnTo>
                    <a:pt x="143582" y="223832"/>
                  </a:lnTo>
                  <a:lnTo>
                    <a:pt x="152729" y="220152"/>
                  </a:lnTo>
                  <a:lnTo>
                    <a:pt x="161325" y="214417"/>
                  </a:lnTo>
                  <a:lnTo>
                    <a:pt x="169470" y="206674"/>
                  </a:lnTo>
                  <a:lnTo>
                    <a:pt x="177109" y="197222"/>
                  </a:lnTo>
                  <a:lnTo>
                    <a:pt x="184027" y="186438"/>
                  </a:lnTo>
                  <a:lnTo>
                    <a:pt x="190172" y="174666"/>
                  </a:lnTo>
                  <a:lnTo>
                    <a:pt x="195793" y="162186"/>
                  </a:lnTo>
                  <a:lnTo>
                    <a:pt x="201336" y="149211"/>
                  </a:lnTo>
                  <a:lnTo>
                    <a:pt x="207063" y="135893"/>
                  </a:lnTo>
                  <a:lnTo>
                    <a:pt x="212894" y="122341"/>
                  </a:lnTo>
                  <a:lnTo>
                    <a:pt x="218509" y="108630"/>
                  </a:lnTo>
                  <a:lnTo>
                    <a:pt x="223727" y="94811"/>
                  </a:lnTo>
                  <a:lnTo>
                    <a:pt x="228366" y="80920"/>
                  </a:lnTo>
                  <a:lnTo>
                    <a:pt x="232176" y="66980"/>
                  </a:lnTo>
                  <a:lnTo>
                    <a:pt x="235114" y="53012"/>
                  </a:lnTo>
                  <a:lnTo>
                    <a:pt x="237612" y="39191"/>
                  </a:lnTo>
                  <a:lnTo>
                    <a:pt x="240443" y="25830"/>
                  </a:lnTo>
                  <a:lnTo>
                    <a:pt x="244008" y="13133"/>
                  </a:lnTo>
                  <a:lnTo>
                    <a:pt x="247809" y="3455"/>
                  </a:lnTo>
                  <a:lnTo>
                    <a:pt x="250673" y="0"/>
                  </a:lnTo>
                  <a:lnTo>
                    <a:pt x="252212" y="2208"/>
                  </a:lnTo>
                  <a:lnTo>
                    <a:pt x="252860" y="8465"/>
                  </a:lnTo>
                  <a:lnTo>
                    <a:pt x="253058" y="17745"/>
                  </a:lnTo>
                  <a:lnTo>
                    <a:pt x="253063" y="29731"/>
                  </a:lnTo>
                  <a:lnTo>
                    <a:pt x="252997" y="44057"/>
                  </a:lnTo>
                  <a:lnTo>
                    <a:pt x="252750" y="59773"/>
                  </a:lnTo>
                  <a:lnTo>
                    <a:pt x="252037" y="75497"/>
                  </a:lnTo>
                  <a:lnTo>
                    <a:pt x="250736" y="90467"/>
                  </a:lnTo>
                  <a:lnTo>
                    <a:pt x="249045" y="105133"/>
                  </a:lnTo>
                  <a:lnTo>
                    <a:pt x="247370" y="120802"/>
                  </a:lnTo>
                  <a:lnTo>
                    <a:pt x="245948" y="138161"/>
                  </a:lnTo>
                  <a:lnTo>
                    <a:pt x="244842" y="157095"/>
                  </a:lnTo>
                  <a:lnTo>
                    <a:pt x="244024" y="177043"/>
                  </a:lnTo>
                  <a:lnTo>
                    <a:pt x="243440" y="197544"/>
                  </a:lnTo>
                  <a:lnTo>
                    <a:pt x="243031" y="218330"/>
                  </a:lnTo>
                  <a:lnTo>
                    <a:pt x="242748" y="239256"/>
                  </a:lnTo>
                  <a:lnTo>
                    <a:pt x="242556" y="260246"/>
                  </a:lnTo>
                  <a:lnTo>
                    <a:pt x="242425" y="281101"/>
                  </a:lnTo>
                  <a:lnTo>
                    <a:pt x="242336" y="301497"/>
                  </a:lnTo>
                  <a:lnTo>
                    <a:pt x="242281" y="321290"/>
                  </a:lnTo>
                  <a:lnTo>
                    <a:pt x="242414" y="340346"/>
                  </a:lnTo>
                  <a:lnTo>
                    <a:pt x="243036" y="358458"/>
                  </a:lnTo>
                  <a:lnTo>
                    <a:pt x="244271" y="375601"/>
                  </a:lnTo>
                  <a:lnTo>
                    <a:pt x="246085" y="391741"/>
                  </a:lnTo>
                  <a:lnTo>
                    <a:pt x="248374" y="406749"/>
                  </a:lnTo>
                  <a:lnTo>
                    <a:pt x="251020" y="420653"/>
                  </a:lnTo>
                  <a:lnTo>
                    <a:pt x="253773" y="433368"/>
                  </a:lnTo>
                  <a:lnTo>
                    <a:pt x="256524" y="445959"/>
                  </a:lnTo>
                  <a:lnTo>
                    <a:pt x="259514" y="460651"/>
                  </a:lnTo>
                  <a:lnTo>
                    <a:pt x="263213" y="4812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5303" y="277425"/>
              <a:ext cx="276062" cy="368498"/>
            </a:xfrm>
            <a:custGeom>
              <a:avLst/>
              <a:gdLst/>
              <a:ahLst/>
              <a:cxnLst/>
              <a:rect l="0" t="0" r="0" b="0"/>
              <a:pathLst>
                <a:path w="276062" h="368498">
                  <a:moveTo>
                    <a:pt x="132506" y="0"/>
                  </a:moveTo>
                  <a:lnTo>
                    <a:pt x="120905" y="201"/>
                  </a:lnTo>
                  <a:lnTo>
                    <a:pt x="111056" y="2122"/>
                  </a:lnTo>
                  <a:lnTo>
                    <a:pt x="102051" y="6007"/>
                  </a:lnTo>
                  <a:lnTo>
                    <a:pt x="93609" y="11414"/>
                  </a:lnTo>
                  <a:lnTo>
                    <a:pt x="85582" y="17714"/>
                  </a:lnTo>
                  <a:lnTo>
                    <a:pt x="77859" y="24470"/>
                  </a:lnTo>
                  <a:lnTo>
                    <a:pt x="70355" y="31761"/>
                  </a:lnTo>
                  <a:lnTo>
                    <a:pt x="63003" y="40082"/>
                  </a:lnTo>
                  <a:lnTo>
                    <a:pt x="55759" y="49644"/>
                  </a:lnTo>
                  <a:lnTo>
                    <a:pt x="48587" y="60521"/>
                  </a:lnTo>
                  <a:lnTo>
                    <a:pt x="41466" y="72811"/>
                  </a:lnTo>
                  <a:lnTo>
                    <a:pt x="34383" y="86418"/>
                  </a:lnTo>
                  <a:lnTo>
                    <a:pt x="27491" y="101116"/>
                  </a:lnTo>
                  <a:lnTo>
                    <a:pt x="21089" y="116653"/>
                  </a:lnTo>
                  <a:lnTo>
                    <a:pt x="15308" y="132805"/>
                  </a:lnTo>
                  <a:lnTo>
                    <a:pt x="10273" y="149394"/>
                  </a:lnTo>
                  <a:lnTo>
                    <a:pt x="6190" y="166290"/>
                  </a:lnTo>
                  <a:lnTo>
                    <a:pt x="3079" y="183396"/>
                  </a:lnTo>
                  <a:lnTo>
                    <a:pt x="972" y="200646"/>
                  </a:lnTo>
                  <a:lnTo>
                    <a:pt x="0" y="217994"/>
                  </a:lnTo>
                  <a:lnTo>
                    <a:pt x="122" y="235398"/>
                  </a:lnTo>
                  <a:lnTo>
                    <a:pt x="1169" y="252510"/>
                  </a:lnTo>
                  <a:lnTo>
                    <a:pt x="2935" y="268701"/>
                  </a:lnTo>
                  <a:lnTo>
                    <a:pt x="5239" y="283702"/>
                  </a:lnTo>
                  <a:lnTo>
                    <a:pt x="8260" y="297571"/>
                  </a:lnTo>
                  <a:lnTo>
                    <a:pt x="12498" y="310508"/>
                  </a:lnTo>
                  <a:lnTo>
                    <a:pt x="18133" y="322722"/>
                  </a:lnTo>
                  <a:lnTo>
                    <a:pt x="25207" y="334080"/>
                  </a:lnTo>
                  <a:lnTo>
                    <a:pt x="33783" y="344116"/>
                  </a:lnTo>
                  <a:lnTo>
                    <a:pt x="43736" y="352676"/>
                  </a:lnTo>
                  <a:lnTo>
                    <a:pt x="54656" y="359578"/>
                  </a:lnTo>
                  <a:lnTo>
                    <a:pt x="65970" y="364467"/>
                  </a:lnTo>
                  <a:lnTo>
                    <a:pt x="77315" y="367344"/>
                  </a:lnTo>
                  <a:lnTo>
                    <a:pt x="88542" y="368497"/>
                  </a:lnTo>
                  <a:lnTo>
                    <a:pt x="99611" y="368299"/>
                  </a:lnTo>
                  <a:lnTo>
                    <a:pt x="110534" y="367093"/>
                  </a:lnTo>
                  <a:lnTo>
                    <a:pt x="121175" y="364999"/>
                  </a:lnTo>
                  <a:lnTo>
                    <a:pt x="131254" y="361924"/>
                  </a:lnTo>
                  <a:lnTo>
                    <a:pt x="140672" y="357891"/>
                  </a:lnTo>
                  <a:lnTo>
                    <a:pt x="149641" y="352879"/>
                  </a:lnTo>
                  <a:lnTo>
                    <a:pt x="158585" y="346758"/>
                  </a:lnTo>
                  <a:lnTo>
                    <a:pt x="167754" y="339563"/>
                  </a:lnTo>
                  <a:lnTo>
                    <a:pt x="177218" y="331459"/>
                  </a:lnTo>
                  <a:lnTo>
                    <a:pt x="186959" y="322649"/>
                  </a:lnTo>
                  <a:lnTo>
                    <a:pt x="196917" y="313312"/>
                  </a:lnTo>
                  <a:lnTo>
                    <a:pt x="206877" y="303433"/>
                  </a:lnTo>
                  <a:lnTo>
                    <a:pt x="216484" y="292816"/>
                  </a:lnTo>
                  <a:lnTo>
                    <a:pt x="225567" y="281414"/>
                  </a:lnTo>
                  <a:lnTo>
                    <a:pt x="233970" y="269316"/>
                  </a:lnTo>
                  <a:lnTo>
                    <a:pt x="241467" y="256663"/>
                  </a:lnTo>
                  <a:lnTo>
                    <a:pt x="248029" y="243594"/>
                  </a:lnTo>
                  <a:lnTo>
                    <a:pt x="253774" y="230225"/>
                  </a:lnTo>
                  <a:lnTo>
                    <a:pt x="258876" y="216643"/>
                  </a:lnTo>
                  <a:lnTo>
                    <a:pt x="263492" y="202915"/>
                  </a:lnTo>
                  <a:lnTo>
                    <a:pt x="267595" y="189087"/>
                  </a:lnTo>
                  <a:lnTo>
                    <a:pt x="270979" y="175190"/>
                  </a:lnTo>
                  <a:lnTo>
                    <a:pt x="273585" y="161246"/>
                  </a:lnTo>
                  <a:lnTo>
                    <a:pt x="275335" y="147272"/>
                  </a:lnTo>
                  <a:lnTo>
                    <a:pt x="276061" y="133276"/>
                  </a:lnTo>
                  <a:lnTo>
                    <a:pt x="275765" y="119271"/>
                  </a:lnTo>
                  <a:lnTo>
                    <a:pt x="274430" y="105425"/>
                  </a:lnTo>
                  <a:lnTo>
                    <a:pt x="271938" y="92048"/>
                  </a:lnTo>
                  <a:lnTo>
                    <a:pt x="268327" y="79276"/>
                  </a:lnTo>
                  <a:lnTo>
                    <a:pt x="263446" y="67242"/>
                  </a:lnTo>
                  <a:lnTo>
                    <a:pt x="256889" y="56152"/>
                  </a:lnTo>
                  <a:lnTo>
                    <a:pt x="248586" y="46035"/>
                  </a:lnTo>
                  <a:lnTo>
                    <a:pt x="238756" y="37089"/>
                  </a:lnTo>
                  <a:lnTo>
                    <a:pt x="227717" y="29749"/>
                  </a:lnTo>
                  <a:lnTo>
                    <a:pt x="215773" y="24113"/>
                  </a:lnTo>
                  <a:lnTo>
                    <a:pt x="203179" y="20141"/>
                  </a:lnTo>
                  <a:lnTo>
                    <a:pt x="190127" y="17833"/>
                  </a:lnTo>
                  <a:lnTo>
                    <a:pt x="176771" y="17020"/>
                  </a:lnTo>
                  <a:lnTo>
                    <a:pt x="163627" y="17456"/>
                  </a:lnTo>
                  <a:lnTo>
                    <a:pt x="150179" y="19054"/>
                  </a:lnTo>
                  <a:lnTo>
                    <a:pt x="134132" y="23069"/>
                  </a:lnTo>
                  <a:lnTo>
                    <a:pt x="111449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1021" y="451797"/>
              <a:ext cx="157928" cy="4614"/>
            </a:xfrm>
            <a:custGeom>
              <a:avLst/>
              <a:gdLst/>
              <a:ahLst/>
              <a:cxnLst/>
              <a:rect l="0" t="0" r="0" b="0"/>
              <a:pathLst>
                <a:path w="157928" h="4614">
                  <a:moveTo>
                    <a:pt x="157927" y="4613"/>
                  </a:moveTo>
                  <a:lnTo>
                    <a:pt x="143393" y="1813"/>
                  </a:lnTo>
                  <a:lnTo>
                    <a:pt x="130762" y="311"/>
                  </a:lnTo>
                  <a:lnTo>
                    <a:pt x="118853" y="0"/>
                  </a:lnTo>
                  <a:lnTo>
                    <a:pt x="107198" y="507"/>
                  </a:lnTo>
                  <a:lnTo>
                    <a:pt x="95358" y="1326"/>
                  </a:lnTo>
                  <a:lnTo>
                    <a:pt x="83121" y="2142"/>
                  </a:lnTo>
                  <a:lnTo>
                    <a:pt x="70494" y="2827"/>
                  </a:lnTo>
                  <a:lnTo>
                    <a:pt x="56039" y="3429"/>
                  </a:lnTo>
                  <a:lnTo>
                    <a:pt x="35131" y="399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60210" y="1233676"/>
            <a:ext cx="1114709" cy="442198"/>
            <a:chOff x="5160210" y="1233676"/>
            <a:chExt cx="1114709" cy="442198"/>
          </a:xfrm>
        </p:grpSpPr>
        <p:sp>
          <p:nvSpPr>
            <p:cNvPr id="38" name="Freeform 37"/>
            <p:cNvSpPr/>
            <p:nvPr/>
          </p:nvSpPr>
          <p:spPr>
            <a:xfrm>
              <a:off x="5160210" y="1254733"/>
              <a:ext cx="398771" cy="281542"/>
            </a:xfrm>
            <a:custGeom>
              <a:avLst/>
              <a:gdLst/>
              <a:ahLst/>
              <a:cxnLst/>
              <a:rect l="0" t="0" r="0" b="0"/>
              <a:pathLst>
                <a:path w="398771" h="281542">
                  <a:moveTo>
                    <a:pt x="19745" y="0"/>
                  </a:moveTo>
                  <a:lnTo>
                    <a:pt x="16811" y="8868"/>
                  </a:lnTo>
                  <a:lnTo>
                    <a:pt x="14029" y="17855"/>
                  </a:lnTo>
                  <a:lnTo>
                    <a:pt x="11134" y="27855"/>
                  </a:lnTo>
                  <a:lnTo>
                    <a:pt x="8266" y="39009"/>
                  </a:lnTo>
                  <a:lnTo>
                    <a:pt x="5749" y="51469"/>
                  </a:lnTo>
                  <a:lnTo>
                    <a:pt x="3739" y="65176"/>
                  </a:lnTo>
                  <a:lnTo>
                    <a:pt x="2226" y="79766"/>
                  </a:lnTo>
                  <a:lnTo>
                    <a:pt x="1131" y="94695"/>
                  </a:lnTo>
                  <a:lnTo>
                    <a:pt x="363" y="109620"/>
                  </a:lnTo>
                  <a:lnTo>
                    <a:pt x="0" y="124401"/>
                  </a:lnTo>
                  <a:lnTo>
                    <a:pt x="280" y="139010"/>
                  </a:lnTo>
                  <a:lnTo>
                    <a:pt x="1282" y="153463"/>
                  </a:lnTo>
                  <a:lnTo>
                    <a:pt x="2938" y="167627"/>
                  </a:lnTo>
                  <a:lnTo>
                    <a:pt x="5121" y="181225"/>
                  </a:lnTo>
                  <a:lnTo>
                    <a:pt x="7705" y="194153"/>
                  </a:lnTo>
                  <a:lnTo>
                    <a:pt x="10744" y="206463"/>
                  </a:lnTo>
                  <a:lnTo>
                    <a:pt x="14463" y="218271"/>
                  </a:lnTo>
                  <a:lnTo>
                    <a:pt x="18927" y="229693"/>
                  </a:lnTo>
                  <a:lnTo>
                    <a:pt x="24060" y="240670"/>
                  </a:lnTo>
                  <a:lnTo>
                    <a:pt x="29730" y="250976"/>
                  </a:lnTo>
                  <a:lnTo>
                    <a:pt x="35814" y="260526"/>
                  </a:lnTo>
                  <a:lnTo>
                    <a:pt x="42527" y="268906"/>
                  </a:lnTo>
                  <a:lnTo>
                    <a:pt x="50396" y="275325"/>
                  </a:lnTo>
                  <a:lnTo>
                    <a:pt x="59614" y="279521"/>
                  </a:lnTo>
                  <a:lnTo>
                    <a:pt x="69907" y="281541"/>
                  </a:lnTo>
                  <a:lnTo>
                    <a:pt x="80733" y="281467"/>
                  </a:lnTo>
                  <a:lnTo>
                    <a:pt x="91714" y="279562"/>
                  </a:lnTo>
                  <a:lnTo>
                    <a:pt x="102509" y="276032"/>
                  </a:lnTo>
                  <a:lnTo>
                    <a:pt x="112751" y="270930"/>
                  </a:lnTo>
                  <a:lnTo>
                    <a:pt x="122297" y="264429"/>
                  </a:lnTo>
                  <a:lnTo>
                    <a:pt x="131027" y="256796"/>
                  </a:lnTo>
                  <a:lnTo>
                    <a:pt x="138752" y="248304"/>
                  </a:lnTo>
                  <a:lnTo>
                    <a:pt x="145470" y="239180"/>
                  </a:lnTo>
                  <a:lnTo>
                    <a:pt x="151323" y="229444"/>
                  </a:lnTo>
                  <a:lnTo>
                    <a:pt x="156496" y="218923"/>
                  </a:lnTo>
                  <a:lnTo>
                    <a:pt x="161161" y="207585"/>
                  </a:lnTo>
                  <a:lnTo>
                    <a:pt x="165296" y="195530"/>
                  </a:lnTo>
                  <a:lnTo>
                    <a:pt x="168702" y="182906"/>
                  </a:lnTo>
                  <a:lnTo>
                    <a:pt x="171332" y="169861"/>
                  </a:lnTo>
                  <a:lnTo>
                    <a:pt x="173438" y="156677"/>
                  </a:lnTo>
                  <a:lnTo>
                    <a:pt x="175467" y="143753"/>
                  </a:lnTo>
                  <a:lnTo>
                    <a:pt x="177690" y="131351"/>
                  </a:lnTo>
                  <a:lnTo>
                    <a:pt x="180300" y="121888"/>
                  </a:lnTo>
                  <a:lnTo>
                    <a:pt x="182952" y="118760"/>
                  </a:lnTo>
                  <a:lnTo>
                    <a:pt x="184894" y="121715"/>
                  </a:lnTo>
                  <a:lnTo>
                    <a:pt x="186142" y="129270"/>
                  </a:lnTo>
                  <a:lnTo>
                    <a:pt x="187082" y="139891"/>
                  </a:lnTo>
                  <a:lnTo>
                    <a:pt x="188205" y="152249"/>
                  </a:lnTo>
                  <a:lnTo>
                    <a:pt x="189758" y="165497"/>
                  </a:lnTo>
                  <a:lnTo>
                    <a:pt x="191942" y="179181"/>
                  </a:lnTo>
                  <a:lnTo>
                    <a:pt x="195006" y="193069"/>
                  </a:lnTo>
                  <a:lnTo>
                    <a:pt x="198996" y="207036"/>
                  </a:lnTo>
                  <a:lnTo>
                    <a:pt x="203962" y="220538"/>
                  </a:lnTo>
                  <a:lnTo>
                    <a:pt x="210044" y="232631"/>
                  </a:lnTo>
                  <a:lnTo>
                    <a:pt x="217213" y="242914"/>
                  </a:lnTo>
                  <a:lnTo>
                    <a:pt x="225467" y="251481"/>
                  </a:lnTo>
                  <a:lnTo>
                    <a:pt x="234910" y="258634"/>
                  </a:lnTo>
                  <a:lnTo>
                    <a:pt x="245475" y="264694"/>
                  </a:lnTo>
                  <a:lnTo>
                    <a:pt x="256654" y="269462"/>
                  </a:lnTo>
                  <a:lnTo>
                    <a:pt x="267617" y="272243"/>
                  </a:lnTo>
                  <a:lnTo>
                    <a:pt x="277916" y="272821"/>
                  </a:lnTo>
                  <a:lnTo>
                    <a:pt x="287627" y="271414"/>
                  </a:lnTo>
                  <a:lnTo>
                    <a:pt x="297141" y="268411"/>
                  </a:lnTo>
                  <a:lnTo>
                    <a:pt x="306728" y="264201"/>
                  </a:lnTo>
                  <a:lnTo>
                    <a:pt x="316491" y="258952"/>
                  </a:lnTo>
                  <a:lnTo>
                    <a:pt x="326439" y="252614"/>
                  </a:lnTo>
                  <a:lnTo>
                    <a:pt x="336536" y="245239"/>
                  </a:lnTo>
                  <a:lnTo>
                    <a:pt x="346421" y="236831"/>
                  </a:lnTo>
                  <a:lnTo>
                    <a:pt x="355445" y="227278"/>
                  </a:lnTo>
                  <a:lnTo>
                    <a:pt x="363325" y="216630"/>
                  </a:lnTo>
                  <a:lnTo>
                    <a:pt x="370105" y="205224"/>
                  </a:lnTo>
                  <a:lnTo>
                    <a:pt x="375975" y="193576"/>
                  </a:lnTo>
                  <a:lnTo>
                    <a:pt x="381142" y="181998"/>
                  </a:lnTo>
                  <a:lnTo>
                    <a:pt x="385631" y="170445"/>
                  </a:lnTo>
                  <a:lnTo>
                    <a:pt x="389283" y="158623"/>
                  </a:lnTo>
                  <a:lnTo>
                    <a:pt x="392076" y="146372"/>
                  </a:lnTo>
                  <a:lnTo>
                    <a:pt x="394124" y="133686"/>
                  </a:lnTo>
                  <a:lnTo>
                    <a:pt x="395581" y="120630"/>
                  </a:lnTo>
                  <a:lnTo>
                    <a:pt x="396600" y="107287"/>
                  </a:lnTo>
                  <a:lnTo>
                    <a:pt x="397301" y="93732"/>
                  </a:lnTo>
                  <a:lnTo>
                    <a:pt x="397780" y="80026"/>
                  </a:lnTo>
                  <a:lnTo>
                    <a:pt x="398105" y="66233"/>
                  </a:lnTo>
                  <a:lnTo>
                    <a:pt x="398325" y="52991"/>
                  </a:lnTo>
                  <a:lnTo>
                    <a:pt x="398496" y="40211"/>
                  </a:lnTo>
                  <a:lnTo>
                    <a:pt x="398636" y="26772"/>
                  </a:lnTo>
                  <a:lnTo>
                    <a:pt x="39877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90607" y="1286319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21058" y="0"/>
                  </a:moveTo>
                  <a:lnTo>
                    <a:pt x="15324" y="8868"/>
                  </a:lnTo>
                  <a:lnTo>
                    <a:pt x="11040" y="17855"/>
                  </a:lnTo>
                  <a:lnTo>
                    <a:pt x="7834" y="27850"/>
                  </a:lnTo>
                  <a:lnTo>
                    <a:pt x="5472" y="38831"/>
                  </a:lnTo>
                  <a:lnTo>
                    <a:pt x="3776" y="50642"/>
                  </a:lnTo>
                  <a:lnTo>
                    <a:pt x="2580" y="63105"/>
                  </a:lnTo>
                  <a:lnTo>
                    <a:pt x="1752" y="76216"/>
                  </a:lnTo>
                  <a:lnTo>
                    <a:pt x="1184" y="90145"/>
                  </a:lnTo>
                  <a:lnTo>
                    <a:pt x="797" y="104916"/>
                  </a:lnTo>
                  <a:lnTo>
                    <a:pt x="535" y="120256"/>
                  </a:lnTo>
                  <a:lnTo>
                    <a:pt x="358" y="135707"/>
                  </a:lnTo>
                  <a:lnTo>
                    <a:pt x="241" y="150989"/>
                  </a:lnTo>
                  <a:lnTo>
                    <a:pt x="161" y="166013"/>
                  </a:lnTo>
                  <a:lnTo>
                    <a:pt x="107" y="180788"/>
                  </a:lnTo>
                  <a:lnTo>
                    <a:pt x="72" y="195356"/>
                  </a:lnTo>
                  <a:lnTo>
                    <a:pt x="48" y="209767"/>
                  </a:lnTo>
                  <a:lnTo>
                    <a:pt x="32" y="224063"/>
                  </a:lnTo>
                  <a:lnTo>
                    <a:pt x="22" y="238260"/>
                  </a:lnTo>
                  <a:lnTo>
                    <a:pt x="15" y="251776"/>
                  </a:lnTo>
                  <a:lnTo>
                    <a:pt x="9" y="264770"/>
                  </a:lnTo>
                  <a:lnTo>
                    <a:pt x="5" y="27838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32680" y="1233676"/>
              <a:ext cx="294799" cy="157929"/>
            </a:xfrm>
            <a:custGeom>
              <a:avLst/>
              <a:gdLst/>
              <a:ahLst/>
              <a:cxnLst/>
              <a:rect l="0" t="0" r="0" b="0"/>
              <a:pathLst>
                <a:path w="294799" h="157929">
                  <a:moveTo>
                    <a:pt x="294798" y="0"/>
                  </a:moveTo>
                  <a:lnTo>
                    <a:pt x="285996" y="3001"/>
                  </a:lnTo>
                  <a:lnTo>
                    <a:pt x="277650" y="6423"/>
                  </a:lnTo>
                  <a:lnTo>
                    <a:pt x="268946" y="10620"/>
                  </a:lnTo>
                  <a:lnTo>
                    <a:pt x="259653" y="15520"/>
                  </a:lnTo>
                  <a:lnTo>
                    <a:pt x="249509" y="21001"/>
                  </a:lnTo>
                  <a:lnTo>
                    <a:pt x="238460" y="26932"/>
                  </a:lnTo>
                  <a:lnTo>
                    <a:pt x="226448" y="33193"/>
                  </a:lnTo>
                  <a:lnTo>
                    <a:pt x="213329" y="39692"/>
                  </a:lnTo>
                  <a:lnTo>
                    <a:pt x="199138" y="46356"/>
                  </a:lnTo>
                  <a:lnTo>
                    <a:pt x="184202" y="53134"/>
                  </a:lnTo>
                  <a:lnTo>
                    <a:pt x="169032" y="59991"/>
                  </a:lnTo>
                  <a:lnTo>
                    <a:pt x="153941" y="66901"/>
                  </a:lnTo>
                  <a:lnTo>
                    <a:pt x="139047" y="73847"/>
                  </a:lnTo>
                  <a:lnTo>
                    <a:pt x="124360" y="80817"/>
                  </a:lnTo>
                  <a:lnTo>
                    <a:pt x="109860" y="87803"/>
                  </a:lnTo>
                  <a:lnTo>
                    <a:pt x="95834" y="94801"/>
                  </a:lnTo>
                  <a:lnTo>
                    <a:pt x="82861" y="101805"/>
                  </a:lnTo>
                  <a:lnTo>
                    <a:pt x="71166" y="108814"/>
                  </a:lnTo>
                  <a:lnTo>
                    <a:pt x="60498" y="115827"/>
                  </a:lnTo>
                  <a:lnTo>
                    <a:pt x="50331" y="122841"/>
                  </a:lnTo>
                  <a:lnTo>
                    <a:pt x="40315" y="129848"/>
                  </a:lnTo>
                  <a:lnTo>
                    <a:pt x="30739" y="136544"/>
                  </a:lnTo>
                  <a:lnTo>
                    <a:pt x="21496" y="142992"/>
                  </a:lnTo>
                  <a:lnTo>
                    <a:pt x="11770" y="14976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43209" y="1539002"/>
              <a:ext cx="357969" cy="136872"/>
            </a:xfrm>
            <a:custGeom>
              <a:avLst/>
              <a:gdLst/>
              <a:ahLst/>
              <a:cxnLst/>
              <a:rect l="0" t="0" r="0" b="0"/>
              <a:pathLst>
                <a:path w="357969" h="136872">
                  <a:moveTo>
                    <a:pt x="357968" y="0"/>
                  </a:moveTo>
                  <a:lnTo>
                    <a:pt x="349100" y="2867"/>
                  </a:lnTo>
                  <a:lnTo>
                    <a:pt x="340113" y="5009"/>
                  </a:lnTo>
                  <a:lnTo>
                    <a:pt x="330118" y="6617"/>
                  </a:lnTo>
                  <a:lnTo>
                    <a:pt x="319137" y="7970"/>
                  </a:lnTo>
                  <a:lnTo>
                    <a:pt x="307326" y="9467"/>
                  </a:lnTo>
                  <a:lnTo>
                    <a:pt x="294868" y="11323"/>
                  </a:lnTo>
                  <a:lnTo>
                    <a:pt x="281930" y="13735"/>
                  </a:lnTo>
                  <a:lnTo>
                    <a:pt x="268649" y="16964"/>
                  </a:lnTo>
                  <a:lnTo>
                    <a:pt x="255127" y="21062"/>
                  </a:lnTo>
                  <a:lnTo>
                    <a:pt x="241439" y="25764"/>
                  </a:lnTo>
                  <a:lnTo>
                    <a:pt x="227637" y="30605"/>
                  </a:lnTo>
                  <a:lnTo>
                    <a:pt x="213757" y="35306"/>
                  </a:lnTo>
                  <a:lnTo>
                    <a:pt x="199826" y="39934"/>
                  </a:lnTo>
                  <a:lnTo>
                    <a:pt x="185859" y="44801"/>
                  </a:lnTo>
                  <a:lnTo>
                    <a:pt x="171869" y="50080"/>
                  </a:lnTo>
                  <a:lnTo>
                    <a:pt x="157864" y="55948"/>
                  </a:lnTo>
                  <a:lnTo>
                    <a:pt x="143847" y="62652"/>
                  </a:lnTo>
                  <a:lnTo>
                    <a:pt x="129823" y="70233"/>
                  </a:lnTo>
                  <a:lnTo>
                    <a:pt x="115794" y="78257"/>
                  </a:lnTo>
                  <a:lnTo>
                    <a:pt x="101762" y="85950"/>
                  </a:lnTo>
                  <a:lnTo>
                    <a:pt x="87733" y="92900"/>
                  </a:lnTo>
                  <a:lnTo>
                    <a:pt x="73871" y="99209"/>
                  </a:lnTo>
                  <a:lnTo>
                    <a:pt x="60483" y="105286"/>
                  </a:lnTo>
                  <a:lnTo>
                    <a:pt x="47713" y="111403"/>
                  </a:lnTo>
                  <a:lnTo>
                    <a:pt x="35980" y="117365"/>
                  </a:lnTo>
                  <a:lnTo>
                    <a:pt x="24908" y="123175"/>
                  </a:lnTo>
                  <a:lnTo>
                    <a:pt x="13525" y="12934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9633" y="132843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350" y="2933"/>
                  </a:lnTo>
                  <a:lnTo>
                    <a:pt x="86723" y="5716"/>
                  </a:lnTo>
                  <a:lnTo>
                    <a:pt x="75445" y="8615"/>
                  </a:lnTo>
                  <a:lnTo>
                    <a:pt x="63015" y="11696"/>
                  </a:lnTo>
                  <a:lnTo>
                    <a:pt x="49024" y="15426"/>
                  </a:lnTo>
                  <a:lnTo>
                    <a:pt x="30006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065984" y="2230527"/>
            <a:ext cx="947565" cy="494841"/>
            <a:chOff x="5065984" y="2230527"/>
            <a:chExt cx="947565" cy="494841"/>
          </a:xfrm>
        </p:grpSpPr>
        <p:sp>
          <p:nvSpPr>
            <p:cNvPr id="44" name="Freeform 43"/>
            <p:cNvSpPr/>
            <p:nvPr/>
          </p:nvSpPr>
          <p:spPr>
            <a:xfrm>
              <a:off x="5252094" y="2314755"/>
              <a:ext cx="13932" cy="326385"/>
            </a:xfrm>
            <a:custGeom>
              <a:avLst/>
              <a:gdLst/>
              <a:ahLst/>
              <a:cxnLst/>
              <a:rect l="0" t="0" r="0" b="0"/>
              <a:pathLst>
                <a:path w="13932" h="326385">
                  <a:moveTo>
                    <a:pt x="13931" y="0"/>
                  </a:moveTo>
                  <a:lnTo>
                    <a:pt x="10997" y="8869"/>
                  </a:lnTo>
                  <a:lnTo>
                    <a:pt x="8215" y="17856"/>
                  </a:lnTo>
                  <a:lnTo>
                    <a:pt x="5324" y="27856"/>
                  </a:lnTo>
                  <a:lnTo>
                    <a:pt x="2630" y="39009"/>
                  </a:lnTo>
                  <a:lnTo>
                    <a:pt x="762" y="51469"/>
                  </a:lnTo>
                  <a:lnTo>
                    <a:pt x="0" y="65185"/>
                  </a:lnTo>
                  <a:lnTo>
                    <a:pt x="140" y="80121"/>
                  </a:lnTo>
                  <a:lnTo>
                    <a:pt x="693" y="96347"/>
                  </a:lnTo>
                  <a:lnTo>
                    <a:pt x="1323" y="113774"/>
                  </a:lnTo>
                  <a:lnTo>
                    <a:pt x="1880" y="132033"/>
                  </a:lnTo>
                  <a:lnTo>
                    <a:pt x="2320" y="150587"/>
                  </a:lnTo>
                  <a:lnTo>
                    <a:pt x="2647" y="169099"/>
                  </a:lnTo>
                  <a:lnTo>
                    <a:pt x="2882" y="187273"/>
                  </a:lnTo>
                  <a:lnTo>
                    <a:pt x="3048" y="204784"/>
                  </a:lnTo>
                  <a:lnTo>
                    <a:pt x="3162" y="221524"/>
                  </a:lnTo>
                  <a:lnTo>
                    <a:pt x="3240" y="237563"/>
                  </a:lnTo>
                  <a:lnTo>
                    <a:pt x="3293" y="253034"/>
                  </a:lnTo>
                  <a:lnTo>
                    <a:pt x="3329" y="268059"/>
                  </a:lnTo>
                  <a:lnTo>
                    <a:pt x="3354" y="282150"/>
                  </a:lnTo>
                  <a:lnTo>
                    <a:pt x="3372" y="295601"/>
                  </a:lnTo>
                  <a:lnTo>
                    <a:pt x="3387" y="309597"/>
                  </a:lnTo>
                  <a:lnTo>
                    <a:pt x="340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65984" y="2230527"/>
              <a:ext cx="431669" cy="189514"/>
            </a:xfrm>
            <a:custGeom>
              <a:avLst/>
              <a:gdLst/>
              <a:ahLst/>
              <a:cxnLst/>
              <a:rect l="0" t="0" r="0" b="0"/>
              <a:pathLst>
                <a:path w="431669" h="189514">
                  <a:moveTo>
                    <a:pt x="431668" y="0"/>
                  </a:moveTo>
                  <a:lnTo>
                    <a:pt x="422800" y="5868"/>
                  </a:lnTo>
                  <a:lnTo>
                    <a:pt x="413813" y="11433"/>
                  </a:lnTo>
                  <a:lnTo>
                    <a:pt x="403813" y="17227"/>
                  </a:lnTo>
                  <a:lnTo>
                    <a:pt x="392660" y="23135"/>
                  </a:lnTo>
                  <a:lnTo>
                    <a:pt x="380200" y="28817"/>
                  </a:lnTo>
                  <a:lnTo>
                    <a:pt x="366497" y="34096"/>
                  </a:lnTo>
                  <a:lnTo>
                    <a:pt x="352079" y="39119"/>
                  </a:lnTo>
                  <a:lnTo>
                    <a:pt x="337799" y="44253"/>
                  </a:lnTo>
                  <a:lnTo>
                    <a:pt x="324127" y="49704"/>
                  </a:lnTo>
                  <a:lnTo>
                    <a:pt x="311172" y="55348"/>
                  </a:lnTo>
                  <a:lnTo>
                    <a:pt x="298858" y="60837"/>
                  </a:lnTo>
                  <a:lnTo>
                    <a:pt x="287057" y="65974"/>
                  </a:lnTo>
                  <a:lnTo>
                    <a:pt x="275639" y="70730"/>
                  </a:lnTo>
                  <a:lnTo>
                    <a:pt x="264497" y="75150"/>
                  </a:lnTo>
                  <a:lnTo>
                    <a:pt x="253550" y="79307"/>
                  </a:lnTo>
                  <a:lnTo>
                    <a:pt x="242737" y="83268"/>
                  </a:lnTo>
                  <a:lnTo>
                    <a:pt x="232017" y="87088"/>
                  </a:lnTo>
                  <a:lnTo>
                    <a:pt x="221350" y="90814"/>
                  </a:lnTo>
                  <a:lnTo>
                    <a:pt x="210390" y="94640"/>
                  </a:lnTo>
                  <a:lnTo>
                    <a:pt x="198507" y="98895"/>
                  </a:lnTo>
                  <a:lnTo>
                    <a:pt x="185442" y="103723"/>
                  </a:lnTo>
                  <a:lnTo>
                    <a:pt x="171582" y="109102"/>
                  </a:lnTo>
                  <a:lnTo>
                    <a:pt x="157740" y="114937"/>
                  </a:lnTo>
                  <a:lnTo>
                    <a:pt x="144394" y="121117"/>
                  </a:lnTo>
                  <a:lnTo>
                    <a:pt x="131672" y="127386"/>
                  </a:lnTo>
                  <a:lnTo>
                    <a:pt x="119523" y="133360"/>
                  </a:lnTo>
                  <a:lnTo>
                    <a:pt x="107830" y="138861"/>
                  </a:lnTo>
                  <a:lnTo>
                    <a:pt x="96316" y="144044"/>
                  </a:lnTo>
                  <a:lnTo>
                    <a:pt x="84579" y="149292"/>
                  </a:lnTo>
                  <a:lnTo>
                    <a:pt x="72423" y="154822"/>
                  </a:lnTo>
                  <a:lnTo>
                    <a:pt x="60051" y="160570"/>
                  </a:lnTo>
                  <a:lnTo>
                    <a:pt x="46542" y="166951"/>
                  </a:lnTo>
                  <a:lnTo>
                    <a:pt x="28471" y="17564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08098" y="2641139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35639" y="2934"/>
                  </a:lnTo>
                  <a:lnTo>
                    <a:pt x="323869" y="5716"/>
                  </a:lnTo>
                  <a:lnTo>
                    <a:pt x="310979" y="8611"/>
                  </a:lnTo>
                  <a:lnTo>
                    <a:pt x="297131" y="11479"/>
                  </a:lnTo>
                  <a:lnTo>
                    <a:pt x="282803" y="13995"/>
                  </a:lnTo>
                  <a:lnTo>
                    <a:pt x="268328" y="16010"/>
                  </a:lnTo>
                  <a:lnTo>
                    <a:pt x="253705" y="17696"/>
                  </a:lnTo>
                  <a:lnTo>
                    <a:pt x="238681" y="19439"/>
                  </a:lnTo>
                  <a:lnTo>
                    <a:pt x="223138" y="21465"/>
                  </a:lnTo>
                  <a:lnTo>
                    <a:pt x="207261" y="23827"/>
                  </a:lnTo>
                  <a:lnTo>
                    <a:pt x="191443" y="26491"/>
                  </a:lnTo>
                  <a:lnTo>
                    <a:pt x="175910" y="29403"/>
                  </a:lnTo>
                  <a:lnTo>
                    <a:pt x="160716" y="32663"/>
                  </a:lnTo>
                  <a:lnTo>
                    <a:pt x="145828" y="36530"/>
                  </a:lnTo>
                  <a:lnTo>
                    <a:pt x="131178" y="41090"/>
                  </a:lnTo>
                  <a:lnTo>
                    <a:pt x="116543" y="46117"/>
                  </a:lnTo>
                  <a:lnTo>
                    <a:pt x="101563" y="51184"/>
                  </a:lnTo>
                  <a:lnTo>
                    <a:pt x="86086" y="56035"/>
                  </a:lnTo>
                  <a:lnTo>
                    <a:pt x="70489" y="60640"/>
                  </a:lnTo>
                  <a:lnTo>
                    <a:pt x="53853" y="65662"/>
                  </a:lnTo>
                  <a:lnTo>
                    <a:pt x="32478" y="7265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56570" y="2283170"/>
              <a:ext cx="256938" cy="385539"/>
            </a:xfrm>
            <a:custGeom>
              <a:avLst/>
              <a:gdLst/>
              <a:ahLst/>
              <a:cxnLst/>
              <a:rect l="0" t="0" r="0" b="0"/>
              <a:pathLst>
                <a:path w="256938" h="385539">
                  <a:moveTo>
                    <a:pt x="35839" y="0"/>
                  </a:moveTo>
                  <a:lnTo>
                    <a:pt x="32972" y="14669"/>
                  </a:lnTo>
                  <a:lnTo>
                    <a:pt x="30830" y="28580"/>
                  </a:lnTo>
                  <a:lnTo>
                    <a:pt x="29227" y="43082"/>
                  </a:lnTo>
                  <a:lnTo>
                    <a:pt x="28046" y="58457"/>
                  </a:lnTo>
                  <a:lnTo>
                    <a:pt x="27198" y="74930"/>
                  </a:lnTo>
                  <a:lnTo>
                    <a:pt x="26595" y="92490"/>
                  </a:lnTo>
                  <a:lnTo>
                    <a:pt x="26008" y="110487"/>
                  </a:lnTo>
                  <a:lnTo>
                    <a:pt x="25076" y="127795"/>
                  </a:lnTo>
                  <a:lnTo>
                    <a:pt x="23633" y="143844"/>
                  </a:lnTo>
                  <a:lnTo>
                    <a:pt x="21850" y="158905"/>
                  </a:lnTo>
                  <a:lnTo>
                    <a:pt x="20114" y="173780"/>
                  </a:lnTo>
                  <a:lnTo>
                    <a:pt x="18648" y="188971"/>
                  </a:lnTo>
                  <a:lnTo>
                    <a:pt x="17342" y="204481"/>
                  </a:lnTo>
                  <a:lnTo>
                    <a:pt x="15859" y="219988"/>
                  </a:lnTo>
                  <a:lnTo>
                    <a:pt x="14014" y="235280"/>
                  </a:lnTo>
                  <a:lnTo>
                    <a:pt x="11945" y="250297"/>
                  </a:lnTo>
                  <a:lnTo>
                    <a:pt x="10009" y="265059"/>
                  </a:lnTo>
                  <a:lnTo>
                    <a:pt x="8405" y="279612"/>
                  </a:lnTo>
                  <a:lnTo>
                    <a:pt x="7006" y="293841"/>
                  </a:lnTo>
                  <a:lnTo>
                    <a:pt x="5461" y="307482"/>
                  </a:lnTo>
                  <a:lnTo>
                    <a:pt x="3577" y="320439"/>
                  </a:lnTo>
                  <a:lnTo>
                    <a:pt x="1652" y="332768"/>
                  </a:lnTo>
                  <a:lnTo>
                    <a:pt x="345" y="344588"/>
                  </a:lnTo>
                  <a:lnTo>
                    <a:pt x="0" y="356005"/>
                  </a:lnTo>
                  <a:lnTo>
                    <a:pt x="1109" y="366469"/>
                  </a:lnTo>
                  <a:lnTo>
                    <a:pt x="4447" y="374833"/>
                  </a:lnTo>
                  <a:lnTo>
                    <a:pt x="10216" y="380640"/>
                  </a:lnTo>
                  <a:lnTo>
                    <a:pt x="17990" y="384063"/>
                  </a:lnTo>
                  <a:lnTo>
                    <a:pt x="27027" y="385538"/>
                  </a:lnTo>
                  <a:lnTo>
                    <a:pt x="36766" y="385532"/>
                  </a:lnTo>
                  <a:lnTo>
                    <a:pt x="46875" y="384447"/>
                  </a:lnTo>
                  <a:lnTo>
                    <a:pt x="57180" y="382597"/>
                  </a:lnTo>
                  <a:lnTo>
                    <a:pt x="67587" y="380211"/>
                  </a:lnTo>
                  <a:lnTo>
                    <a:pt x="78048" y="377292"/>
                  </a:lnTo>
                  <a:lnTo>
                    <a:pt x="88538" y="373648"/>
                  </a:lnTo>
                  <a:lnTo>
                    <a:pt x="99049" y="369235"/>
                  </a:lnTo>
                  <a:lnTo>
                    <a:pt x="109737" y="364304"/>
                  </a:lnTo>
                  <a:lnTo>
                    <a:pt x="120906" y="359301"/>
                  </a:lnTo>
                  <a:lnTo>
                    <a:pt x="132683" y="354492"/>
                  </a:lnTo>
                  <a:lnTo>
                    <a:pt x="145033" y="349959"/>
                  </a:lnTo>
                  <a:lnTo>
                    <a:pt x="157856" y="345688"/>
                  </a:lnTo>
                  <a:lnTo>
                    <a:pt x="171035" y="341631"/>
                  </a:lnTo>
                  <a:lnTo>
                    <a:pt x="184308" y="337737"/>
                  </a:lnTo>
                  <a:lnTo>
                    <a:pt x="197293" y="333962"/>
                  </a:lnTo>
                  <a:lnTo>
                    <a:pt x="209788" y="330275"/>
                  </a:lnTo>
                  <a:lnTo>
                    <a:pt x="221336" y="326802"/>
                  </a:lnTo>
                  <a:lnTo>
                    <a:pt x="232262" y="323480"/>
                  </a:lnTo>
                  <a:lnTo>
                    <a:pt x="243525" y="320016"/>
                  </a:lnTo>
                  <a:lnTo>
                    <a:pt x="25693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87206" y="2447014"/>
              <a:ext cx="126343" cy="4613"/>
            </a:xfrm>
            <a:custGeom>
              <a:avLst/>
              <a:gdLst/>
              <a:ahLst/>
              <a:cxnLst/>
              <a:rect l="0" t="0" r="0" b="0"/>
              <a:pathLst>
                <a:path w="126343" h="4613">
                  <a:moveTo>
                    <a:pt x="126342" y="4612"/>
                  </a:moveTo>
                  <a:lnTo>
                    <a:pt x="117541" y="1812"/>
                  </a:lnTo>
                  <a:lnTo>
                    <a:pt x="109194" y="311"/>
                  </a:lnTo>
                  <a:lnTo>
                    <a:pt x="100491" y="0"/>
                  </a:lnTo>
                  <a:lnTo>
                    <a:pt x="91198" y="506"/>
                  </a:lnTo>
                  <a:lnTo>
                    <a:pt x="81054" y="1325"/>
                  </a:lnTo>
                  <a:lnTo>
                    <a:pt x="70017" y="2141"/>
                  </a:lnTo>
                  <a:lnTo>
                    <a:pt x="58422" y="2827"/>
                  </a:lnTo>
                  <a:lnTo>
                    <a:pt x="45529" y="3428"/>
                  </a:lnTo>
                  <a:lnTo>
                    <a:pt x="27970" y="399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050783" y="3395988"/>
            <a:ext cx="905452" cy="522259"/>
            <a:chOff x="5050783" y="3395988"/>
            <a:chExt cx="905452" cy="522259"/>
          </a:xfrm>
        </p:grpSpPr>
        <p:sp>
          <p:nvSpPr>
            <p:cNvPr id="50" name="Freeform 49"/>
            <p:cNvSpPr/>
            <p:nvPr/>
          </p:nvSpPr>
          <p:spPr>
            <a:xfrm>
              <a:off x="5050783" y="3395988"/>
              <a:ext cx="226837" cy="480145"/>
            </a:xfrm>
            <a:custGeom>
              <a:avLst/>
              <a:gdLst/>
              <a:ahLst/>
              <a:cxnLst/>
              <a:rect l="0" t="0" r="0" b="0"/>
              <a:pathLst>
                <a:path w="226837" h="480145">
                  <a:moveTo>
                    <a:pt x="0" y="416973"/>
                  </a:moveTo>
                  <a:lnTo>
                    <a:pt x="67" y="405171"/>
                  </a:lnTo>
                  <a:lnTo>
                    <a:pt x="707" y="393402"/>
                  </a:lnTo>
                  <a:lnTo>
                    <a:pt x="2003" y="380507"/>
                  </a:lnTo>
                  <a:lnTo>
                    <a:pt x="3863" y="366486"/>
                  </a:lnTo>
                  <a:lnTo>
                    <a:pt x="6180" y="351509"/>
                  </a:lnTo>
                  <a:lnTo>
                    <a:pt x="8842" y="335782"/>
                  </a:lnTo>
                  <a:lnTo>
                    <a:pt x="11593" y="319334"/>
                  </a:lnTo>
                  <a:lnTo>
                    <a:pt x="14052" y="302013"/>
                  </a:lnTo>
                  <a:lnTo>
                    <a:pt x="16038" y="283823"/>
                  </a:lnTo>
                  <a:lnTo>
                    <a:pt x="17710" y="265373"/>
                  </a:lnTo>
                  <a:lnTo>
                    <a:pt x="19445" y="247746"/>
                  </a:lnTo>
                  <a:lnTo>
                    <a:pt x="21468" y="231478"/>
                  </a:lnTo>
                  <a:lnTo>
                    <a:pt x="23828" y="216265"/>
                  </a:lnTo>
                  <a:lnTo>
                    <a:pt x="26492" y="201289"/>
                  </a:lnTo>
                  <a:lnTo>
                    <a:pt x="29394" y="186025"/>
                  </a:lnTo>
                  <a:lnTo>
                    <a:pt x="32309" y="170295"/>
                  </a:lnTo>
                  <a:lnTo>
                    <a:pt x="34879" y="154108"/>
                  </a:lnTo>
                  <a:lnTo>
                    <a:pt x="36941" y="137551"/>
                  </a:lnTo>
                  <a:lnTo>
                    <a:pt x="38663" y="121040"/>
                  </a:lnTo>
                  <a:lnTo>
                    <a:pt x="40434" y="105268"/>
                  </a:lnTo>
                  <a:lnTo>
                    <a:pt x="42504" y="90620"/>
                  </a:lnTo>
                  <a:lnTo>
                    <a:pt x="45789" y="79371"/>
                  </a:lnTo>
                  <a:lnTo>
                    <a:pt x="50324" y="74664"/>
                  </a:lnTo>
                  <a:lnTo>
                    <a:pt x="54255" y="76038"/>
                  </a:lnTo>
                  <a:lnTo>
                    <a:pt x="57127" y="81774"/>
                  </a:lnTo>
                  <a:lnTo>
                    <a:pt x="59282" y="90233"/>
                  </a:lnTo>
                  <a:lnTo>
                    <a:pt x="61272" y="100093"/>
                  </a:lnTo>
                  <a:lnTo>
                    <a:pt x="63432" y="110565"/>
                  </a:lnTo>
                  <a:lnTo>
                    <a:pt x="66036" y="121255"/>
                  </a:lnTo>
                  <a:lnTo>
                    <a:pt x="69385" y="131992"/>
                  </a:lnTo>
                  <a:lnTo>
                    <a:pt x="73573" y="142691"/>
                  </a:lnTo>
                  <a:lnTo>
                    <a:pt x="78843" y="152679"/>
                  </a:lnTo>
                  <a:lnTo>
                    <a:pt x="85662" y="160726"/>
                  </a:lnTo>
                  <a:lnTo>
                    <a:pt x="94130" y="166313"/>
                  </a:lnTo>
                  <a:lnTo>
                    <a:pt x="103730" y="169250"/>
                  </a:lnTo>
                  <a:lnTo>
                    <a:pt x="113550" y="169336"/>
                  </a:lnTo>
                  <a:lnTo>
                    <a:pt x="123039" y="166756"/>
                  </a:lnTo>
                  <a:lnTo>
                    <a:pt x="132018" y="161806"/>
                  </a:lnTo>
                  <a:lnTo>
                    <a:pt x="140500" y="154687"/>
                  </a:lnTo>
                  <a:lnTo>
                    <a:pt x="148572" y="145727"/>
                  </a:lnTo>
                  <a:lnTo>
                    <a:pt x="156332" y="135479"/>
                  </a:lnTo>
                  <a:lnTo>
                    <a:pt x="163865" y="124618"/>
                  </a:lnTo>
                  <a:lnTo>
                    <a:pt x="171231" y="113572"/>
                  </a:lnTo>
                  <a:lnTo>
                    <a:pt x="178316" y="102379"/>
                  </a:lnTo>
                  <a:lnTo>
                    <a:pt x="184848" y="90797"/>
                  </a:lnTo>
                  <a:lnTo>
                    <a:pt x="190723" y="78712"/>
                  </a:lnTo>
                  <a:lnTo>
                    <a:pt x="195990" y="66307"/>
                  </a:lnTo>
                  <a:lnTo>
                    <a:pt x="200761" y="53972"/>
                  </a:lnTo>
                  <a:lnTo>
                    <a:pt x="205157" y="41931"/>
                  </a:lnTo>
                  <a:lnTo>
                    <a:pt x="209279" y="30234"/>
                  </a:lnTo>
                  <a:lnTo>
                    <a:pt x="213208" y="18846"/>
                  </a:lnTo>
                  <a:lnTo>
                    <a:pt x="217009" y="7796"/>
                  </a:lnTo>
                  <a:lnTo>
                    <a:pt x="220907" y="245"/>
                  </a:lnTo>
                  <a:lnTo>
                    <a:pt x="224426" y="0"/>
                  </a:lnTo>
                  <a:lnTo>
                    <a:pt x="226417" y="5614"/>
                  </a:lnTo>
                  <a:lnTo>
                    <a:pt x="226836" y="15213"/>
                  </a:lnTo>
                  <a:lnTo>
                    <a:pt x="226204" y="27637"/>
                  </a:lnTo>
                  <a:lnTo>
                    <a:pt x="225181" y="42305"/>
                  </a:lnTo>
                  <a:lnTo>
                    <a:pt x="224166" y="58761"/>
                  </a:lnTo>
                  <a:lnTo>
                    <a:pt x="223316" y="76741"/>
                  </a:lnTo>
                  <a:lnTo>
                    <a:pt x="222662" y="96191"/>
                  </a:lnTo>
                  <a:lnTo>
                    <a:pt x="222183" y="116939"/>
                  </a:lnTo>
                  <a:lnTo>
                    <a:pt x="221843" y="138248"/>
                  </a:lnTo>
                  <a:lnTo>
                    <a:pt x="221605" y="158943"/>
                  </a:lnTo>
                  <a:lnTo>
                    <a:pt x="221442" y="178429"/>
                  </a:lnTo>
                  <a:lnTo>
                    <a:pt x="221329" y="197123"/>
                  </a:lnTo>
                  <a:lnTo>
                    <a:pt x="221254" y="216123"/>
                  </a:lnTo>
                  <a:lnTo>
                    <a:pt x="221202" y="236056"/>
                  </a:lnTo>
                  <a:lnTo>
                    <a:pt x="221168" y="256887"/>
                  </a:lnTo>
                  <a:lnTo>
                    <a:pt x="221145" y="278191"/>
                  </a:lnTo>
                  <a:lnTo>
                    <a:pt x="221130" y="299638"/>
                  </a:lnTo>
                  <a:lnTo>
                    <a:pt x="221120" y="320906"/>
                  </a:lnTo>
                  <a:lnTo>
                    <a:pt x="221113" y="341631"/>
                  </a:lnTo>
                  <a:lnTo>
                    <a:pt x="221108" y="361673"/>
                  </a:lnTo>
                  <a:lnTo>
                    <a:pt x="221105" y="380908"/>
                  </a:lnTo>
                  <a:lnTo>
                    <a:pt x="221102" y="399146"/>
                  </a:lnTo>
                  <a:lnTo>
                    <a:pt x="221101" y="416362"/>
                  </a:lnTo>
                  <a:lnTo>
                    <a:pt x="221101" y="432097"/>
                  </a:lnTo>
                  <a:lnTo>
                    <a:pt x="221100" y="446913"/>
                  </a:lnTo>
                  <a:lnTo>
                    <a:pt x="221099" y="462111"/>
                  </a:lnTo>
                  <a:lnTo>
                    <a:pt x="221099" y="480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03509" y="3454992"/>
              <a:ext cx="10529" cy="379026"/>
            </a:xfrm>
            <a:custGeom>
              <a:avLst/>
              <a:gdLst/>
              <a:ahLst/>
              <a:cxnLst/>
              <a:rect l="0" t="0" r="0" b="0"/>
              <a:pathLst>
                <a:path w="10529" h="379026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69"/>
                  </a:lnTo>
                  <a:lnTo>
                    <a:pt x="10528" y="54351"/>
                  </a:lnTo>
                  <a:lnTo>
                    <a:pt x="10528" y="71643"/>
                  </a:lnTo>
                  <a:lnTo>
                    <a:pt x="10528" y="90023"/>
                  </a:lnTo>
                  <a:lnTo>
                    <a:pt x="10528" y="108876"/>
                  </a:lnTo>
                  <a:lnTo>
                    <a:pt x="10528" y="127359"/>
                  </a:lnTo>
                  <a:lnTo>
                    <a:pt x="10528" y="145047"/>
                  </a:lnTo>
                  <a:lnTo>
                    <a:pt x="10528" y="162209"/>
                  </a:lnTo>
                  <a:lnTo>
                    <a:pt x="10528" y="179572"/>
                  </a:lnTo>
                  <a:lnTo>
                    <a:pt x="10524" y="197551"/>
                  </a:lnTo>
                  <a:lnTo>
                    <a:pt x="10350" y="216070"/>
                  </a:lnTo>
                  <a:lnTo>
                    <a:pt x="9702" y="234743"/>
                  </a:lnTo>
                  <a:lnTo>
                    <a:pt x="8454" y="253310"/>
                  </a:lnTo>
                  <a:lnTo>
                    <a:pt x="6801" y="271677"/>
                  </a:lnTo>
                  <a:lnTo>
                    <a:pt x="5153" y="289843"/>
                  </a:lnTo>
                  <a:lnTo>
                    <a:pt x="3750" y="307815"/>
                  </a:lnTo>
                  <a:lnTo>
                    <a:pt x="2654" y="324875"/>
                  </a:lnTo>
                  <a:lnTo>
                    <a:pt x="1727" y="341253"/>
                  </a:lnTo>
                  <a:lnTo>
                    <a:pt x="888" y="358389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45581" y="3402349"/>
              <a:ext cx="326385" cy="157929"/>
            </a:xfrm>
            <a:custGeom>
              <a:avLst/>
              <a:gdLst/>
              <a:ahLst/>
              <a:cxnLst/>
              <a:rect l="0" t="0" r="0" b="0"/>
              <a:pathLst>
                <a:path w="326385" h="157929">
                  <a:moveTo>
                    <a:pt x="326384" y="0"/>
                  </a:moveTo>
                  <a:lnTo>
                    <a:pt x="317582" y="5801"/>
                  </a:lnTo>
                  <a:lnTo>
                    <a:pt x="309235" y="10725"/>
                  </a:lnTo>
                  <a:lnTo>
                    <a:pt x="300536" y="15228"/>
                  </a:lnTo>
                  <a:lnTo>
                    <a:pt x="291416" y="19449"/>
                  </a:lnTo>
                  <a:lnTo>
                    <a:pt x="281921" y="23462"/>
                  </a:lnTo>
                  <a:lnTo>
                    <a:pt x="272124" y="27333"/>
                  </a:lnTo>
                  <a:lnTo>
                    <a:pt x="261937" y="31431"/>
                  </a:lnTo>
                  <a:lnTo>
                    <a:pt x="251115" y="36403"/>
                  </a:lnTo>
                  <a:lnTo>
                    <a:pt x="239580" y="42522"/>
                  </a:lnTo>
                  <a:lnTo>
                    <a:pt x="227563" y="49413"/>
                  </a:lnTo>
                  <a:lnTo>
                    <a:pt x="215497" y="56271"/>
                  </a:lnTo>
                  <a:lnTo>
                    <a:pt x="203636" y="62625"/>
                  </a:lnTo>
                  <a:lnTo>
                    <a:pt x="191892" y="68515"/>
                  </a:lnTo>
                  <a:lnTo>
                    <a:pt x="179941" y="74305"/>
                  </a:lnTo>
                  <a:lnTo>
                    <a:pt x="167608" y="80229"/>
                  </a:lnTo>
                  <a:lnTo>
                    <a:pt x="155037" y="86208"/>
                  </a:lnTo>
                  <a:lnTo>
                    <a:pt x="142591" y="91930"/>
                  </a:lnTo>
                  <a:lnTo>
                    <a:pt x="130471" y="97232"/>
                  </a:lnTo>
                  <a:lnTo>
                    <a:pt x="118551" y="102268"/>
                  </a:lnTo>
                  <a:lnTo>
                    <a:pt x="106481" y="107411"/>
                  </a:lnTo>
                  <a:lnTo>
                    <a:pt x="94069" y="112866"/>
                  </a:lnTo>
                  <a:lnTo>
                    <a:pt x="81445" y="118513"/>
                  </a:lnTo>
                  <a:lnTo>
                    <a:pt x="68963" y="124003"/>
                  </a:lnTo>
                  <a:lnTo>
                    <a:pt x="56833" y="129143"/>
                  </a:lnTo>
                  <a:lnTo>
                    <a:pt x="45348" y="133943"/>
                  </a:lnTo>
                  <a:lnTo>
                    <a:pt x="33733" y="139118"/>
                  </a:lnTo>
                  <a:lnTo>
                    <a:pt x="19852" y="14623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35053" y="3844546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314648" y="68"/>
                  </a:lnTo>
                  <a:lnTo>
                    <a:pt x="303519" y="708"/>
                  </a:lnTo>
                  <a:lnTo>
                    <a:pt x="291920" y="2009"/>
                  </a:lnTo>
                  <a:lnTo>
                    <a:pt x="279759" y="4041"/>
                  </a:lnTo>
                  <a:lnTo>
                    <a:pt x="267099" y="7006"/>
                  </a:lnTo>
                  <a:lnTo>
                    <a:pt x="254039" y="10917"/>
                  </a:lnTo>
                  <a:lnTo>
                    <a:pt x="240514" y="15320"/>
                  </a:lnTo>
                  <a:lnTo>
                    <a:pt x="226301" y="19427"/>
                  </a:lnTo>
                  <a:lnTo>
                    <a:pt x="211332" y="22817"/>
                  </a:lnTo>
                  <a:lnTo>
                    <a:pt x="195688" y="25581"/>
                  </a:lnTo>
                  <a:lnTo>
                    <a:pt x="179501" y="28125"/>
                  </a:lnTo>
                  <a:lnTo>
                    <a:pt x="162906" y="30730"/>
                  </a:lnTo>
                  <a:lnTo>
                    <a:pt x="146017" y="33668"/>
                  </a:lnTo>
                  <a:lnTo>
                    <a:pt x="128919" y="37260"/>
                  </a:lnTo>
                  <a:lnTo>
                    <a:pt x="111681" y="41605"/>
                  </a:lnTo>
                  <a:lnTo>
                    <a:pt x="94513" y="46476"/>
                  </a:lnTo>
                  <a:lnTo>
                    <a:pt x="77753" y="51430"/>
                  </a:lnTo>
                  <a:lnTo>
                    <a:pt x="61570" y="56198"/>
                  </a:lnTo>
                  <a:lnTo>
                    <a:pt x="46549" y="60547"/>
                  </a:lnTo>
                  <a:lnTo>
                    <a:pt x="32300" y="64625"/>
                  </a:lnTo>
                  <a:lnTo>
                    <a:pt x="17573" y="6878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29892" y="3602391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79" y="14821"/>
                  </a:lnTo>
                  <a:lnTo>
                    <a:pt x="72087" y="18085"/>
                  </a:lnTo>
                  <a:lnTo>
                    <a:pt x="62073" y="21423"/>
                  </a:lnTo>
                  <a:lnTo>
                    <a:pt x="51900" y="24814"/>
                  </a:lnTo>
                  <a:lnTo>
                    <a:pt x="41627" y="28238"/>
                  </a:lnTo>
                  <a:lnTo>
                    <a:pt x="31745" y="31532"/>
                  </a:lnTo>
                  <a:lnTo>
                    <a:pt x="22199" y="34714"/>
                  </a:lnTo>
                  <a:lnTo>
                    <a:pt x="1215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021698" y="4489614"/>
            <a:ext cx="1000209" cy="558012"/>
            <a:chOff x="5021698" y="4489614"/>
            <a:chExt cx="1000209" cy="558012"/>
          </a:xfrm>
        </p:grpSpPr>
        <p:sp>
          <p:nvSpPr>
            <p:cNvPr id="56" name="Freeform 55"/>
            <p:cNvSpPr/>
            <p:nvPr/>
          </p:nvSpPr>
          <p:spPr>
            <a:xfrm>
              <a:off x="5211211" y="4605428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31518" y="11802"/>
                  </a:lnTo>
                  <a:lnTo>
                    <a:pt x="30878" y="23571"/>
                  </a:lnTo>
                  <a:lnTo>
                    <a:pt x="29586" y="36470"/>
                  </a:lnTo>
                  <a:lnTo>
                    <a:pt x="27899" y="50664"/>
                  </a:lnTo>
                  <a:lnTo>
                    <a:pt x="26231" y="66289"/>
                  </a:lnTo>
                  <a:lnTo>
                    <a:pt x="24814" y="83264"/>
                  </a:lnTo>
                  <a:lnTo>
                    <a:pt x="23543" y="101366"/>
                  </a:lnTo>
                  <a:lnTo>
                    <a:pt x="22084" y="120335"/>
                  </a:lnTo>
                  <a:lnTo>
                    <a:pt x="20256" y="139932"/>
                  </a:lnTo>
                  <a:lnTo>
                    <a:pt x="18198" y="159648"/>
                  </a:lnTo>
                  <a:lnTo>
                    <a:pt x="16270" y="178730"/>
                  </a:lnTo>
                  <a:lnTo>
                    <a:pt x="14671" y="196826"/>
                  </a:lnTo>
                  <a:lnTo>
                    <a:pt x="13275" y="214096"/>
                  </a:lnTo>
                  <a:lnTo>
                    <a:pt x="11732" y="231000"/>
                  </a:lnTo>
                  <a:lnTo>
                    <a:pt x="9846" y="247854"/>
                  </a:lnTo>
                  <a:lnTo>
                    <a:pt x="7749" y="264634"/>
                  </a:lnTo>
                  <a:lnTo>
                    <a:pt x="5794" y="281067"/>
                  </a:lnTo>
                  <a:lnTo>
                    <a:pt x="4182" y="296999"/>
                  </a:lnTo>
                  <a:lnTo>
                    <a:pt x="2945" y="311835"/>
                  </a:lnTo>
                  <a:lnTo>
                    <a:pt x="1906" y="325933"/>
                  </a:lnTo>
                  <a:lnTo>
                    <a:pt x="977" y="34052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42755" y="4489614"/>
              <a:ext cx="410613" cy="147400"/>
            </a:xfrm>
            <a:custGeom>
              <a:avLst/>
              <a:gdLst/>
              <a:ahLst/>
              <a:cxnLst/>
              <a:rect l="0" t="0" r="0" b="0"/>
              <a:pathLst>
                <a:path w="410613" h="147400">
                  <a:moveTo>
                    <a:pt x="410612" y="0"/>
                  </a:moveTo>
                  <a:lnTo>
                    <a:pt x="398876" y="67"/>
                  </a:lnTo>
                  <a:lnTo>
                    <a:pt x="387748" y="708"/>
                  </a:lnTo>
                  <a:lnTo>
                    <a:pt x="376149" y="2009"/>
                  </a:lnTo>
                  <a:lnTo>
                    <a:pt x="363988" y="4041"/>
                  </a:lnTo>
                  <a:lnTo>
                    <a:pt x="351328" y="7006"/>
                  </a:lnTo>
                  <a:lnTo>
                    <a:pt x="338267" y="10926"/>
                  </a:lnTo>
                  <a:lnTo>
                    <a:pt x="324742" y="15675"/>
                  </a:lnTo>
                  <a:lnTo>
                    <a:pt x="310529" y="21078"/>
                  </a:lnTo>
                  <a:lnTo>
                    <a:pt x="295570" y="26965"/>
                  </a:lnTo>
                  <a:lnTo>
                    <a:pt x="280271" y="33035"/>
                  </a:lnTo>
                  <a:lnTo>
                    <a:pt x="265381" y="38875"/>
                  </a:lnTo>
                  <a:lnTo>
                    <a:pt x="251284" y="44286"/>
                  </a:lnTo>
                  <a:lnTo>
                    <a:pt x="237699" y="49410"/>
                  </a:lnTo>
                  <a:lnTo>
                    <a:pt x="223898" y="54617"/>
                  </a:lnTo>
                  <a:lnTo>
                    <a:pt x="209471" y="60119"/>
                  </a:lnTo>
                  <a:lnTo>
                    <a:pt x="194661" y="65799"/>
                  </a:lnTo>
                  <a:lnTo>
                    <a:pt x="180165" y="71313"/>
                  </a:lnTo>
                  <a:lnTo>
                    <a:pt x="166364" y="76472"/>
                  </a:lnTo>
                  <a:lnTo>
                    <a:pt x="152994" y="81412"/>
                  </a:lnTo>
                  <a:lnTo>
                    <a:pt x="139344" y="86488"/>
                  </a:lnTo>
                  <a:lnTo>
                    <a:pt x="125017" y="91904"/>
                  </a:lnTo>
                  <a:lnTo>
                    <a:pt x="110106" y="97694"/>
                  </a:lnTo>
                  <a:lnTo>
                    <a:pt x="95010" y="103812"/>
                  </a:lnTo>
                  <a:lnTo>
                    <a:pt x="80008" y="110187"/>
                  </a:lnTo>
                  <a:lnTo>
                    <a:pt x="65418" y="116639"/>
                  </a:lnTo>
                  <a:lnTo>
                    <a:pt x="50031" y="123634"/>
                  </a:lnTo>
                  <a:lnTo>
                    <a:pt x="30265" y="1329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21698" y="4931811"/>
              <a:ext cx="326385" cy="115815"/>
            </a:xfrm>
            <a:custGeom>
              <a:avLst/>
              <a:gdLst/>
              <a:ahLst/>
              <a:cxnLst/>
              <a:rect l="0" t="0" r="0" b="0"/>
              <a:pathLst>
                <a:path w="326385" h="115815">
                  <a:moveTo>
                    <a:pt x="326384" y="0"/>
                  </a:moveTo>
                  <a:lnTo>
                    <a:pt x="314648" y="3001"/>
                  </a:lnTo>
                  <a:lnTo>
                    <a:pt x="303519" y="6423"/>
                  </a:lnTo>
                  <a:lnTo>
                    <a:pt x="291921" y="10619"/>
                  </a:lnTo>
                  <a:lnTo>
                    <a:pt x="279759" y="15520"/>
                  </a:lnTo>
                  <a:lnTo>
                    <a:pt x="267100" y="21001"/>
                  </a:lnTo>
                  <a:lnTo>
                    <a:pt x="254039" y="26931"/>
                  </a:lnTo>
                  <a:lnTo>
                    <a:pt x="240515" y="33193"/>
                  </a:lnTo>
                  <a:lnTo>
                    <a:pt x="226301" y="39691"/>
                  </a:lnTo>
                  <a:lnTo>
                    <a:pt x="211333" y="46351"/>
                  </a:lnTo>
                  <a:lnTo>
                    <a:pt x="195689" y="52957"/>
                  </a:lnTo>
                  <a:lnTo>
                    <a:pt x="179501" y="59165"/>
                  </a:lnTo>
                  <a:lnTo>
                    <a:pt x="162911" y="64822"/>
                  </a:lnTo>
                  <a:lnTo>
                    <a:pt x="146195" y="69942"/>
                  </a:lnTo>
                  <a:lnTo>
                    <a:pt x="129746" y="74616"/>
                  </a:lnTo>
                  <a:lnTo>
                    <a:pt x="113757" y="78951"/>
                  </a:lnTo>
                  <a:lnTo>
                    <a:pt x="98241" y="83203"/>
                  </a:lnTo>
                  <a:lnTo>
                    <a:pt x="83129" y="87751"/>
                  </a:lnTo>
                  <a:lnTo>
                    <a:pt x="68344" y="92770"/>
                  </a:lnTo>
                  <a:lnTo>
                    <a:pt x="54217" y="97960"/>
                  </a:lnTo>
                  <a:lnTo>
                    <a:pt x="39995" y="103152"/>
                  </a:lnTo>
                  <a:lnTo>
                    <a:pt x="23307" y="10880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63895" y="4557450"/>
              <a:ext cx="291131" cy="437566"/>
            </a:xfrm>
            <a:custGeom>
              <a:avLst/>
              <a:gdLst/>
              <a:ahLst/>
              <a:cxnLst/>
              <a:rect l="0" t="0" r="0" b="0"/>
              <a:pathLst>
                <a:path w="291131" h="437566">
                  <a:moveTo>
                    <a:pt x="0" y="395418"/>
                  </a:moveTo>
                  <a:lnTo>
                    <a:pt x="0" y="383683"/>
                  </a:lnTo>
                  <a:lnTo>
                    <a:pt x="0" y="372554"/>
                  </a:lnTo>
                  <a:lnTo>
                    <a:pt x="0" y="360951"/>
                  </a:lnTo>
                  <a:lnTo>
                    <a:pt x="0" y="348617"/>
                  </a:lnTo>
                  <a:lnTo>
                    <a:pt x="0" y="335309"/>
                  </a:lnTo>
                  <a:lnTo>
                    <a:pt x="0" y="320995"/>
                  </a:lnTo>
                  <a:lnTo>
                    <a:pt x="0" y="305645"/>
                  </a:lnTo>
                  <a:lnTo>
                    <a:pt x="0" y="289135"/>
                  </a:lnTo>
                  <a:lnTo>
                    <a:pt x="0" y="271506"/>
                  </a:lnTo>
                  <a:lnTo>
                    <a:pt x="0" y="252770"/>
                  </a:lnTo>
                  <a:lnTo>
                    <a:pt x="0" y="232830"/>
                  </a:lnTo>
                  <a:lnTo>
                    <a:pt x="0" y="211753"/>
                  </a:lnTo>
                  <a:lnTo>
                    <a:pt x="0" y="189888"/>
                  </a:lnTo>
                  <a:lnTo>
                    <a:pt x="0" y="167758"/>
                  </a:lnTo>
                  <a:lnTo>
                    <a:pt x="0" y="145692"/>
                  </a:lnTo>
                  <a:lnTo>
                    <a:pt x="0" y="123978"/>
                  </a:lnTo>
                  <a:lnTo>
                    <a:pt x="0" y="102938"/>
                  </a:lnTo>
                  <a:lnTo>
                    <a:pt x="0" y="82679"/>
                  </a:lnTo>
                  <a:lnTo>
                    <a:pt x="0" y="63295"/>
                  </a:lnTo>
                  <a:lnTo>
                    <a:pt x="0" y="44956"/>
                  </a:lnTo>
                  <a:lnTo>
                    <a:pt x="24" y="27693"/>
                  </a:lnTo>
                  <a:lnTo>
                    <a:pt x="925" y="12806"/>
                  </a:lnTo>
                  <a:lnTo>
                    <a:pt x="3578" y="3183"/>
                  </a:lnTo>
                  <a:lnTo>
                    <a:pt x="7294" y="0"/>
                  </a:lnTo>
                  <a:lnTo>
                    <a:pt x="11397" y="2149"/>
                  </a:lnTo>
                  <a:lnTo>
                    <a:pt x="15544" y="8149"/>
                  </a:lnTo>
                  <a:lnTo>
                    <a:pt x="19601" y="17125"/>
                  </a:lnTo>
                  <a:lnTo>
                    <a:pt x="23536" y="28838"/>
                  </a:lnTo>
                  <a:lnTo>
                    <a:pt x="27360" y="42947"/>
                  </a:lnTo>
                  <a:lnTo>
                    <a:pt x="31094" y="58500"/>
                  </a:lnTo>
                  <a:lnTo>
                    <a:pt x="34760" y="74105"/>
                  </a:lnTo>
                  <a:lnTo>
                    <a:pt x="38378" y="88974"/>
                  </a:lnTo>
                  <a:lnTo>
                    <a:pt x="41961" y="102892"/>
                  </a:lnTo>
                  <a:lnTo>
                    <a:pt x="45521" y="115928"/>
                  </a:lnTo>
                  <a:lnTo>
                    <a:pt x="49064" y="128253"/>
                  </a:lnTo>
                  <a:lnTo>
                    <a:pt x="52596" y="140040"/>
                  </a:lnTo>
                  <a:lnTo>
                    <a:pt x="56121" y="151437"/>
                  </a:lnTo>
                  <a:lnTo>
                    <a:pt x="59641" y="162559"/>
                  </a:lnTo>
                  <a:lnTo>
                    <a:pt x="63157" y="173491"/>
                  </a:lnTo>
                  <a:lnTo>
                    <a:pt x="66671" y="184293"/>
                  </a:lnTo>
                  <a:lnTo>
                    <a:pt x="70184" y="195005"/>
                  </a:lnTo>
                  <a:lnTo>
                    <a:pt x="73696" y="205656"/>
                  </a:lnTo>
                  <a:lnTo>
                    <a:pt x="77206" y="216267"/>
                  </a:lnTo>
                  <a:lnTo>
                    <a:pt x="80721" y="226851"/>
                  </a:lnTo>
                  <a:lnTo>
                    <a:pt x="84405" y="237416"/>
                  </a:lnTo>
                  <a:lnTo>
                    <a:pt x="88562" y="247969"/>
                  </a:lnTo>
                  <a:lnTo>
                    <a:pt x="93321" y="258519"/>
                  </a:lnTo>
                  <a:lnTo>
                    <a:pt x="98483" y="269231"/>
                  </a:lnTo>
                  <a:lnTo>
                    <a:pt x="103641" y="280416"/>
                  </a:lnTo>
                  <a:lnTo>
                    <a:pt x="108558" y="292203"/>
                  </a:lnTo>
                  <a:lnTo>
                    <a:pt x="113333" y="304560"/>
                  </a:lnTo>
                  <a:lnTo>
                    <a:pt x="118299" y="317387"/>
                  </a:lnTo>
                  <a:lnTo>
                    <a:pt x="123640" y="330564"/>
                  </a:lnTo>
                  <a:lnTo>
                    <a:pt x="129380" y="343666"/>
                  </a:lnTo>
                  <a:lnTo>
                    <a:pt x="135465" y="356003"/>
                  </a:lnTo>
                  <a:lnTo>
                    <a:pt x="141826" y="367264"/>
                  </a:lnTo>
                  <a:lnTo>
                    <a:pt x="148557" y="377637"/>
                  </a:lnTo>
                  <a:lnTo>
                    <a:pt x="155907" y="387605"/>
                  </a:lnTo>
                  <a:lnTo>
                    <a:pt x="163963" y="397491"/>
                  </a:lnTo>
                  <a:lnTo>
                    <a:pt x="172660" y="407116"/>
                  </a:lnTo>
                  <a:lnTo>
                    <a:pt x="181877" y="415907"/>
                  </a:lnTo>
                  <a:lnTo>
                    <a:pt x="191486" y="423592"/>
                  </a:lnTo>
                  <a:lnTo>
                    <a:pt x="201378" y="429889"/>
                  </a:lnTo>
                  <a:lnTo>
                    <a:pt x="211472" y="434362"/>
                  </a:lnTo>
                  <a:lnTo>
                    <a:pt x="221696" y="436948"/>
                  </a:lnTo>
                  <a:lnTo>
                    <a:pt x="231679" y="437565"/>
                  </a:lnTo>
                  <a:lnTo>
                    <a:pt x="240776" y="435942"/>
                  </a:lnTo>
                  <a:lnTo>
                    <a:pt x="248708" y="432148"/>
                  </a:lnTo>
                  <a:lnTo>
                    <a:pt x="255526" y="426519"/>
                  </a:lnTo>
                  <a:lnTo>
                    <a:pt x="261420" y="419461"/>
                  </a:lnTo>
                  <a:lnTo>
                    <a:pt x="266610" y="411339"/>
                  </a:lnTo>
                  <a:lnTo>
                    <a:pt x="271284" y="402125"/>
                  </a:lnTo>
                  <a:lnTo>
                    <a:pt x="275591" y="391431"/>
                  </a:lnTo>
                  <a:lnTo>
                    <a:pt x="279638" y="379162"/>
                  </a:lnTo>
                  <a:lnTo>
                    <a:pt x="283342" y="365501"/>
                  </a:lnTo>
                  <a:lnTo>
                    <a:pt x="286451" y="350727"/>
                  </a:lnTo>
                  <a:lnTo>
                    <a:pt x="288868" y="335114"/>
                  </a:lnTo>
                  <a:lnTo>
                    <a:pt x="290491" y="318733"/>
                  </a:lnTo>
                  <a:lnTo>
                    <a:pt x="291130" y="301452"/>
                  </a:lnTo>
                  <a:lnTo>
                    <a:pt x="290785" y="283277"/>
                  </a:lnTo>
                  <a:lnTo>
                    <a:pt x="289757" y="264495"/>
                  </a:lnTo>
                  <a:lnTo>
                    <a:pt x="288536" y="245582"/>
                  </a:lnTo>
                  <a:lnTo>
                    <a:pt x="287419" y="226830"/>
                  </a:lnTo>
                  <a:lnTo>
                    <a:pt x="286349" y="208662"/>
                  </a:lnTo>
                  <a:lnTo>
                    <a:pt x="285025" y="191688"/>
                  </a:lnTo>
                  <a:lnTo>
                    <a:pt x="283283" y="176121"/>
                  </a:lnTo>
                  <a:lnTo>
                    <a:pt x="281112" y="161685"/>
                  </a:lnTo>
                  <a:lnTo>
                    <a:pt x="278576" y="147828"/>
                  </a:lnTo>
                  <a:lnTo>
                    <a:pt x="275755" y="134165"/>
                  </a:lnTo>
                  <a:lnTo>
                    <a:pt x="272725" y="120510"/>
                  </a:lnTo>
                  <a:lnTo>
                    <a:pt x="269544" y="106795"/>
                  </a:lnTo>
                  <a:lnTo>
                    <a:pt x="266259" y="93011"/>
                  </a:lnTo>
                  <a:lnTo>
                    <a:pt x="262901" y="79327"/>
                  </a:lnTo>
                  <a:lnTo>
                    <a:pt x="259494" y="66067"/>
                  </a:lnTo>
                  <a:lnTo>
                    <a:pt x="256054" y="53387"/>
                  </a:lnTo>
                  <a:lnTo>
                    <a:pt x="252550" y="41715"/>
                  </a:lnTo>
                  <a:lnTo>
                    <a:pt x="248459" y="30692"/>
                  </a:lnTo>
                  <a:lnTo>
                    <a:pt x="242306" y="19350"/>
                  </a:lnTo>
                  <a:lnTo>
                    <a:pt x="231627" y="5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37677" y="4763355"/>
              <a:ext cx="84230" cy="10530"/>
            </a:xfrm>
            <a:custGeom>
              <a:avLst/>
              <a:gdLst/>
              <a:ahLst/>
              <a:cxnLst/>
              <a:rect l="0" t="0" r="0" b="0"/>
              <a:pathLst>
                <a:path w="84230" h="10530">
                  <a:moveTo>
                    <a:pt x="84229" y="0"/>
                  </a:moveTo>
                  <a:lnTo>
                    <a:pt x="72494" y="67"/>
                  </a:lnTo>
                  <a:lnTo>
                    <a:pt x="61364" y="708"/>
                  </a:lnTo>
                  <a:lnTo>
                    <a:pt x="49784" y="1999"/>
                  </a:lnTo>
                  <a:lnTo>
                    <a:pt x="38270" y="3695"/>
                  </a:lnTo>
                  <a:lnTo>
                    <a:pt x="26955" y="5545"/>
                  </a:lnTo>
                  <a:lnTo>
                    <a:pt x="14839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005214" y="5629201"/>
            <a:ext cx="1083877" cy="669144"/>
            <a:chOff x="5005214" y="5629201"/>
            <a:chExt cx="1083877" cy="669144"/>
          </a:xfrm>
        </p:grpSpPr>
        <p:sp>
          <p:nvSpPr>
            <p:cNvPr id="62" name="Freeform 61"/>
            <p:cNvSpPr/>
            <p:nvPr/>
          </p:nvSpPr>
          <p:spPr>
            <a:xfrm>
              <a:off x="5005214" y="5629201"/>
              <a:ext cx="392682" cy="533540"/>
            </a:xfrm>
            <a:custGeom>
              <a:avLst/>
              <a:gdLst/>
              <a:ahLst/>
              <a:cxnLst/>
              <a:rect l="0" t="0" r="0" b="0"/>
              <a:pathLst>
                <a:path w="392682" h="533540">
                  <a:moveTo>
                    <a:pt x="125783" y="26905"/>
                  </a:moveTo>
                  <a:lnTo>
                    <a:pt x="117049" y="29973"/>
                  </a:lnTo>
                  <a:lnTo>
                    <a:pt x="109342" y="34035"/>
                  </a:lnTo>
                  <a:lnTo>
                    <a:pt x="101940" y="39523"/>
                  </a:lnTo>
                  <a:lnTo>
                    <a:pt x="94679" y="46110"/>
                  </a:lnTo>
                  <a:lnTo>
                    <a:pt x="87500" y="53260"/>
                  </a:lnTo>
                  <a:lnTo>
                    <a:pt x="80379" y="60612"/>
                  </a:lnTo>
                  <a:lnTo>
                    <a:pt x="73462" y="68318"/>
                  </a:lnTo>
                  <a:lnTo>
                    <a:pt x="67043" y="76924"/>
                  </a:lnTo>
                  <a:lnTo>
                    <a:pt x="61246" y="86669"/>
                  </a:lnTo>
                  <a:lnTo>
                    <a:pt x="56031" y="97332"/>
                  </a:lnTo>
                  <a:lnTo>
                    <a:pt x="51294" y="108414"/>
                  </a:lnTo>
                  <a:lnTo>
                    <a:pt x="46922" y="119579"/>
                  </a:lnTo>
                  <a:lnTo>
                    <a:pt x="42815" y="130838"/>
                  </a:lnTo>
                  <a:lnTo>
                    <a:pt x="38896" y="142457"/>
                  </a:lnTo>
                  <a:lnTo>
                    <a:pt x="35108" y="154567"/>
                  </a:lnTo>
                  <a:lnTo>
                    <a:pt x="31411" y="167157"/>
                  </a:lnTo>
                  <a:lnTo>
                    <a:pt x="27774" y="180149"/>
                  </a:lnTo>
                  <a:lnTo>
                    <a:pt x="24179" y="193443"/>
                  </a:lnTo>
                  <a:lnTo>
                    <a:pt x="20613" y="206796"/>
                  </a:lnTo>
                  <a:lnTo>
                    <a:pt x="17066" y="219834"/>
                  </a:lnTo>
                  <a:lnTo>
                    <a:pt x="13535" y="232384"/>
                  </a:lnTo>
                  <a:lnTo>
                    <a:pt x="10181" y="244607"/>
                  </a:lnTo>
                  <a:lnTo>
                    <a:pt x="7309" y="256888"/>
                  </a:lnTo>
                  <a:lnTo>
                    <a:pt x="5045" y="269454"/>
                  </a:lnTo>
                  <a:lnTo>
                    <a:pt x="3356" y="282523"/>
                  </a:lnTo>
                  <a:lnTo>
                    <a:pt x="2140" y="296369"/>
                  </a:lnTo>
                  <a:lnTo>
                    <a:pt x="1284" y="311055"/>
                  </a:lnTo>
                  <a:lnTo>
                    <a:pt x="690" y="326326"/>
                  </a:lnTo>
                  <a:lnTo>
                    <a:pt x="285" y="341723"/>
                  </a:lnTo>
                  <a:lnTo>
                    <a:pt x="14" y="356961"/>
                  </a:lnTo>
                  <a:lnTo>
                    <a:pt x="0" y="371785"/>
                  </a:lnTo>
                  <a:lnTo>
                    <a:pt x="523" y="385893"/>
                  </a:lnTo>
                  <a:lnTo>
                    <a:pt x="1695" y="399199"/>
                  </a:lnTo>
                  <a:lnTo>
                    <a:pt x="3637" y="411948"/>
                  </a:lnTo>
                  <a:lnTo>
                    <a:pt x="6544" y="424590"/>
                  </a:lnTo>
                  <a:lnTo>
                    <a:pt x="10428" y="437389"/>
                  </a:lnTo>
                  <a:lnTo>
                    <a:pt x="15155" y="450106"/>
                  </a:lnTo>
                  <a:lnTo>
                    <a:pt x="20545" y="462119"/>
                  </a:lnTo>
                  <a:lnTo>
                    <a:pt x="26432" y="473126"/>
                  </a:lnTo>
                  <a:lnTo>
                    <a:pt x="32841" y="483144"/>
                  </a:lnTo>
                  <a:lnTo>
                    <a:pt x="39975" y="492333"/>
                  </a:lnTo>
                  <a:lnTo>
                    <a:pt x="47885" y="500880"/>
                  </a:lnTo>
                  <a:lnTo>
                    <a:pt x="56485" y="508789"/>
                  </a:lnTo>
                  <a:lnTo>
                    <a:pt x="65637" y="515890"/>
                  </a:lnTo>
                  <a:lnTo>
                    <a:pt x="75211" y="522143"/>
                  </a:lnTo>
                  <a:lnTo>
                    <a:pt x="85420" y="527327"/>
                  </a:lnTo>
                  <a:lnTo>
                    <a:pt x="96790" y="530979"/>
                  </a:lnTo>
                  <a:lnTo>
                    <a:pt x="109512" y="532988"/>
                  </a:lnTo>
                  <a:lnTo>
                    <a:pt x="123310" y="533539"/>
                  </a:lnTo>
                  <a:lnTo>
                    <a:pt x="137644" y="532930"/>
                  </a:lnTo>
                  <a:lnTo>
                    <a:pt x="152132" y="531440"/>
                  </a:lnTo>
                  <a:lnTo>
                    <a:pt x="166436" y="528983"/>
                  </a:lnTo>
                  <a:lnTo>
                    <a:pt x="180186" y="525133"/>
                  </a:lnTo>
                  <a:lnTo>
                    <a:pt x="193241" y="519770"/>
                  </a:lnTo>
                  <a:lnTo>
                    <a:pt x="205480" y="513220"/>
                  </a:lnTo>
                  <a:lnTo>
                    <a:pt x="216715" y="506060"/>
                  </a:lnTo>
                  <a:lnTo>
                    <a:pt x="226946" y="498686"/>
                  </a:lnTo>
                  <a:lnTo>
                    <a:pt x="236481" y="491125"/>
                  </a:lnTo>
                  <a:lnTo>
                    <a:pt x="245813" y="483144"/>
                  </a:lnTo>
                  <a:lnTo>
                    <a:pt x="255240" y="474632"/>
                  </a:lnTo>
                  <a:lnTo>
                    <a:pt x="264711" y="465782"/>
                  </a:lnTo>
                  <a:lnTo>
                    <a:pt x="273922" y="456987"/>
                  </a:lnTo>
                  <a:lnTo>
                    <a:pt x="282714" y="448467"/>
                  </a:lnTo>
                  <a:lnTo>
                    <a:pt x="291074" y="439948"/>
                  </a:lnTo>
                  <a:lnTo>
                    <a:pt x="299069" y="430783"/>
                  </a:lnTo>
                  <a:lnTo>
                    <a:pt x="306778" y="420660"/>
                  </a:lnTo>
                  <a:lnTo>
                    <a:pt x="314278" y="409911"/>
                  </a:lnTo>
                  <a:lnTo>
                    <a:pt x="321627" y="399303"/>
                  </a:lnTo>
                  <a:lnTo>
                    <a:pt x="328866" y="389270"/>
                  </a:lnTo>
                  <a:lnTo>
                    <a:pt x="335865" y="379584"/>
                  </a:lnTo>
                  <a:lnTo>
                    <a:pt x="342337" y="369561"/>
                  </a:lnTo>
                  <a:lnTo>
                    <a:pt x="348177" y="358817"/>
                  </a:lnTo>
                  <a:lnTo>
                    <a:pt x="353590" y="347296"/>
                  </a:lnTo>
                  <a:lnTo>
                    <a:pt x="358992" y="335097"/>
                  </a:lnTo>
                  <a:lnTo>
                    <a:pt x="364620" y="322361"/>
                  </a:lnTo>
                  <a:lnTo>
                    <a:pt x="370213" y="309060"/>
                  </a:lnTo>
                  <a:lnTo>
                    <a:pt x="375137" y="295001"/>
                  </a:lnTo>
                  <a:lnTo>
                    <a:pt x="379082" y="280146"/>
                  </a:lnTo>
                  <a:lnTo>
                    <a:pt x="382223" y="264918"/>
                  </a:lnTo>
                  <a:lnTo>
                    <a:pt x="385020" y="250075"/>
                  </a:lnTo>
                  <a:lnTo>
                    <a:pt x="387782" y="236015"/>
                  </a:lnTo>
                  <a:lnTo>
                    <a:pt x="390315" y="222624"/>
                  </a:lnTo>
                  <a:lnTo>
                    <a:pt x="392039" y="209486"/>
                  </a:lnTo>
                  <a:lnTo>
                    <a:pt x="392681" y="196312"/>
                  </a:lnTo>
                  <a:lnTo>
                    <a:pt x="392281" y="182988"/>
                  </a:lnTo>
                  <a:lnTo>
                    <a:pt x="391017" y="169496"/>
                  </a:lnTo>
                  <a:lnTo>
                    <a:pt x="389086" y="155862"/>
                  </a:lnTo>
                  <a:lnTo>
                    <a:pt x="386501" y="142280"/>
                  </a:lnTo>
                  <a:lnTo>
                    <a:pt x="383095" y="129087"/>
                  </a:lnTo>
                  <a:lnTo>
                    <a:pt x="378844" y="116438"/>
                  </a:lnTo>
                  <a:lnTo>
                    <a:pt x="373856" y="104318"/>
                  </a:lnTo>
                  <a:lnTo>
                    <a:pt x="368283" y="92639"/>
                  </a:lnTo>
                  <a:lnTo>
                    <a:pt x="362274" y="81304"/>
                  </a:lnTo>
                  <a:lnTo>
                    <a:pt x="355951" y="70386"/>
                  </a:lnTo>
                  <a:lnTo>
                    <a:pt x="349407" y="60119"/>
                  </a:lnTo>
                  <a:lnTo>
                    <a:pt x="342707" y="50586"/>
                  </a:lnTo>
                  <a:lnTo>
                    <a:pt x="335733" y="41878"/>
                  </a:lnTo>
                  <a:lnTo>
                    <a:pt x="328212" y="34175"/>
                  </a:lnTo>
                  <a:lnTo>
                    <a:pt x="320037" y="27475"/>
                  </a:lnTo>
                  <a:lnTo>
                    <a:pt x="311259" y="21636"/>
                  </a:lnTo>
                  <a:lnTo>
                    <a:pt x="301988" y="16472"/>
                  </a:lnTo>
                  <a:lnTo>
                    <a:pt x="292337" y="11815"/>
                  </a:lnTo>
                  <a:lnTo>
                    <a:pt x="282247" y="7685"/>
                  </a:lnTo>
                  <a:lnTo>
                    <a:pt x="271489" y="4282"/>
                  </a:lnTo>
                  <a:lnTo>
                    <a:pt x="259996" y="1668"/>
                  </a:lnTo>
                  <a:lnTo>
                    <a:pt x="248006" y="82"/>
                  </a:lnTo>
                  <a:lnTo>
                    <a:pt x="235959" y="0"/>
                  </a:lnTo>
                  <a:lnTo>
                    <a:pt x="224110" y="1540"/>
                  </a:lnTo>
                  <a:lnTo>
                    <a:pt x="212374" y="4526"/>
                  </a:lnTo>
                  <a:lnTo>
                    <a:pt x="200428" y="8664"/>
                  </a:lnTo>
                  <a:lnTo>
                    <a:pt x="188108" y="13658"/>
                  </a:lnTo>
                  <a:lnTo>
                    <a:pt x="175810" y="18962"/>
                  </a:lnTo>
                  <a:lnTo>
                    <a:pt x="163096" y="24309"/>
                  </a:lnTo>
                  <a:lnTo>
                    <a:pt x="147729" y="30160"/>
                  </a:lnTo>
                  <a:lnTo>
                    <a:pt x="125783" y="37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78438" y="5708748"/>
              <a:ext cx="10529" cy="589597"/>
            </a:xfrm>
            <a:custGeom>
              <a:avLst/>
              <a:gdLst/>
              <a:ahLst/>
              <a:cxnLst/>
              <a:rect l="0" t="0" r="0" b="0"/>
              <a:pathLst>
                <a:path w="10529" h="589597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83"/>
                  </a:lnTo>
                  <a:lnTo>
                    <a:pt x="10528" y="58457"/>
                  </a:lnTo>
                  <a:lnTo>
                    <a:pt x="10528" y="74931"/>
                  </a:lnTo>
                  <a:lnTo>
                    <a:pt x="10528" y="92495"/>
                  </a:lnTo>
                  <a:lnTo>
                    <a:pt x="10528" y="110665"/>
                  </a:lnTo>
                  <a:lnTo>
                    <a:pt x="10528" y="128621"/>
                  </a:lnTo>
                  <a:lnTo>
                    <a:pt x="10528" y="145928"/>
                  </a:lnTo>
                  <a:lnTo>
                    <a:pt x="10528" y="162988"/>
                  </a:lnTo>
                  <a:lnTo>
                    <a:pt x="10528" y="180807"/>
                  </a:lnTo>
                  <a:lnTo>
                    <a:pt x="10528" y="199898"/>
                  </a:lnTo>
                  <a:lnTo>
                    <a:pt x="10528" y="219806"/>
                  </a:lnTo>
                  <a:lnTo>
                    <a:pt x="10528" y="239418"/>
                  </a:lnTo>
                  <a:lnTo>
                    <a:pt x="10528" y="258093"/>
                  </a:lnTo>
                  <a:lnTo>
                    <a:pt x="10528" y="275701"/>
                  </a:lnTo>
                  <a:lnTo>
                    <a:pt x="10528" y="292359"/>
                  </a:lnTo>
                  <a:lnTo>
                    <a:pt x="10528" y="308263"/>
                  </a:lnTo>
                  <a:lnTo>
                    <a:pt x="10528" y="323605"/>
                  </a:lnTo>
                  <a:lnTo>
                    <a:pt x="10528" y="338541"/>
                  </a:lnTo>
                  <a:lnTo>
                    <a:pt x="10523" y="353192"/>
                  </a:lnTo>
                  <a:lnTo>
                    <a:pt x="10350" y="367645"/>
                  </a:lnTo>
                  <a:lnTo>
                    <a:pt x="9702" y="381964"/>
                  </a:lnTo>
                  <a:lnTo>
                    <a:pt x="8454" y="396200"/>
                  </a:lnTo>
                  <a:lnTo>
                    <a:pt x="6801" y="410711"/>
                  </a:lnTo>
                  <a:lnTo>
                    <a:pt x="5153" y="426131"/>
                  </a:lnTo>
                  <a:lnTo>
                    <a:pt x="3750" y="442722"/>
                  </a:lnTo>
                  <a:lnTo>
                    <a:pt x="2657" y="460104"/>
                  </a:lnTo>
                  <a:lnTo>
                    <a:pt x="1849" y="477463"/>
                  </a:lnTo>
                  <a:lnTo>
                    <a:pt x="1271" y="494319"/>
                  </a:lnTo>
                  <a:lnTo>
                    <a:pt x="865" y="510522"/>
                  </a:lnTo>
                  <a:lnTo>
                    <a:pt x="541" y="527991"/>
                  </a:lnTo>
                  <a:lnTo>
                    <a:pt x="269" y="551608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89007" y="5729806"/>
              <a:ext cx="9486" cy="547482"/>
            </a:xfrm>
            <a:custGeom>
              <a:avLst/>
              <a:gdLst/>
              <a:ahLst/>
              <a:cxnLst/>
              <a:rect l="0" t="0" r="0" b="0"/>
              <a:pathLst>
                <a:path w="9486" h="547482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86"/>
                  </a:lnTo>
                  <a:lnTo>
                    <a:pt x="0" y="58633"/>
                  </a:lnTo>
                  <a:lnTo>
                    <a:pt x="0" y="75755"/>
                  </a:lnTo>
                  <a:lnTo>
                    <a:pt x="0" y="94568"/>
                  </a:lnTo>
                  <a:lnTo>
                    <a:pt x="0" y="114391"/>
                  </a:lnTo>
                  <a:lnTo>
                    <a:pt x="0" y="133995"/>
                  </a:lnTo>
                  <a:lnTo>
                    <a:pt x="0" y="152691"/>
                  </a:lnTo>
                  <a:lnTo>
                    <a:pt x="0" y="170325"/>
                  </a:lnTo>
                  <a:lnTo>
                    <a:pt x="0" y="187007"/>
                  </a:lnTo>
                  <a:lnTo>
                    <a:pt x="5" y="202949"/>
                  </a:lnTo>
                  <a:lnTo>
                    <a:pt x="177" y="218996"/>
                  </a:lnTo>
                  <a:lnTo>
                    <a:pt x="826" y="236536"/>
                  </a:lnTo>
                  <a:lnTo>
                    <a:pt x="2074" y="256188"/>
                  </a:lnTo>
                  <a:lnTo>
                    <a:pt x="3728" y="277257"/>
                  </a:lnTo>
                  <a:lnTo>
                    <a:pt x="5376" y="298173"/>
                  </a:lnTo>
                  <a:lnTo>
                    <a:pt x="6779" y="318027"/>
                  </a:lnTo>
                  <a:lnTo>
                    <a:pt x="7872" y="337083"/>
                  </a:lnTo>
                  <a:lnTo>
                    <a:pt x="8679" y="356384"/>
                  </a:lnTo>
                  <a:lnTo>
                    <a:pt x="9252" y="376542"/>
                  </a:lnTo>
                  <a:lnTo>
                    <a:pt x="9485" y="397369"/>
                  </a:lnTo>
                  <a:lnTo>
                    <a:pt x="9116" y="418144"/>
                  </a:lnTo>
                  <a:lnTo>
                    <a:pt x="8058" y="438416"/>
                  </a:lnTo>
                  <a:lnTo>
                    <a:pt x="6527" y="457895"/>
                  </a:lnTo>
                  <a:lnTo>
                    <a:pt x="4802" y="478527"/>
                  </a:lnTo>
                  <a:lnTo>
                    <a:pt x="2732" y="505470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78438" y="6014075"/>
              <a:ext cx="200042" cy="105286"/>
            </a:xfrm>
            <a:custGeom>
              <a:avLst/>
              <a:gdLst/>
              <a:ahLst/>
              <a:cxnLst/>
              <a:rect l="0" t="0" r="0" b="0"/>
              <a:pathLst>
                <a:path w="200042" h="105286">
                  <a:moveTo>
                    <a:pt x="200041" y="0"/>
                  </a:moveTo>
                  <a:lnTo>
                    <a:pt x="191172" y="2934"/>
                  </a:lnTo>
                  <a:lnTo>
                    <a:pt x="182185" y="5716"/>
                  </a:lnTo>
                  <a:lnTo>
                    <a:pt x="172195" y="8620"/>
                  </a:lnTo>
                  <a:lnTo>
                    <a:pt x="161387" y="11833"/>
                  </a:lnTo>
                  <a:lnTo>
                    <a:pt x="150224" y="15647"/>
                  </a:lnTo>
                  <a:lnTo>
                    <a:pt x="139014" y="20164"/>
                  </a:lnTo>
                  <a:lnTo>
                    <a:pt x="127729" y="25327"/>
                  </a:lnTo>
                  <a:lnTo>
                    <a:pt x="116096" y="31014"/>
                  </a:lnTo>
                  <a:lnTo>
                    <a:pt x="103982" y="37099"/>
                  </a:lnTo>
                  <a:lnTo>
                    <a:pt x="91559" y="43473"/>
                  </a:lnTo>
                  <a:lnTo>
                    <a:pt x="79214" y="50050"/>
                  </a:lnTo>
                  <a:lnTo>
                    <a:pt x="67170" y="56769"/>
                  </a:lnTo>
                  <a:lnTo>
                    <a:pt x="55642" y="63585"/>
                  </a:lnTo>
                  <a:lnTo>
                    <a:pt x="44900" y="70467"/>
                  </a:lnTo>
                  <a:lnTo>
                    <a:pt x="35019" y="77386"/>
                  </a:lnTo>
                  <a:lnTo>
                    <a:pt x="26203" y="84021"/>
                  </a:lnTo>
                  <a:lnTo>
                    <a:pt x="18012" y="90423"/>
                  </a:lnTo>
                  <a:lnTo>
                    <a:pt x="9726" y="9715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31163" y="599301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325" y="67"/>
                  </a:lnTo>
                  <a:lnTo>
                    <a:pt x="130054" y="707"/>
                  </a:lnTo>
                  <a:lnTo>
                    <a:pt x="116858" y="2004"/>
                  </a:lnTo>
                  <a:lnTo>
                    <a:pt x="103689" y="3864"/>
                  </a:lnTo>
                  <a:lnTo>
                    <a:pt x="90829" y="6180"/>
                  </a:lnTo>
                  <a:lnTo>
                    <a:pt x="78429" y="8842"/>
                  </a:lnTo>
                  <a:lnTo>
                    <a:pt x="66361" y="11603"/>
                  </a:lnTo>
                  <a:lnTo>
                    <a:pt x="52802" y="14362"/>
                  </a:lnTo>
                  <a:lnTo>
                    <a:pt x="3320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4948428" y="63118"/>
            <a:ext cx="0" cy="63803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1642445" y="233458"/>
            <a:ext cx="2074115" cy="650936"/>
            <a:chOff x="1642445" y="233458"/>
            <a:chExt cx="2074115" cy="650936"/>
          </a:xfrm>
        </p:grpSpPr>
        <p:sp>
          <p:nvSpPr>
            <p:cNvPr id="69" name="Freeform 68"/>
            <p:cNvSpPr/>
            <p:nvPr/>
          </p:nvSpPr>
          <p:spPr>
            <a:xfrm>
              <a:off x="1810901" y="284269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0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82"/>
                  </a:lnTo>
                  <a:lnTo>
                    <a:pt x="876" y="84437"/>
                  </a:lnTo>
                  <a:lnTo>
                    <a:pt x="592" y="100473"/>
                  </a:lnTo>
                  <a:lnTo>
                    <a:pt x="398" y="118320"/>
                  </a:lnTo>
                  <a:lnTo>
                    <a:pt x="267" y="137372"/>
                  </a:lnTo>
                  <a:lnTo>
                    <a:pt x="179" y="156399"/>
                  </a:lnTo>
                  <a:lnTo>
                    <a:pt x="120" y="174686"/>
                  </a:lnTo>
                  <a:lnTo>
                    <a:pt x="80" y="192372"/>
                  </a:lnTo>
                  <a:lnTo>
                    <a:pt x="54" y="210147"/>
                  </a:lnTo>
                  <a:lnTo>
                    <a:pt x="36" y="228428"/>
                  </a:lnTo>
                  <a:lnTo>
                    <a:pt x="24" y="246994"/>
                  </a:lnTo>
                  <a:lnTo>
                    <a:pt x="16" y="265172"/>
                  </a:lnTo>
                  <a:lnTo>
                    <a:pt x="11" y="282601"/>
                  </a:lnTo>
                  <a:lnTo>
                    <a:pt x="7" y="299562"/>
                  </a:lnTo>
                  <a:lnTo>
                    <a:pt x="5" y="316777"/>
                  </a:lnTo>
                  <a:lnTo>
                    <a:pt x="3" y="334647"/>
                  </a:lnTo>
                  <a:lnTo>
                    <a:pt x="2" y="352920"/>
                  </a:lnTo>
                  <a:lnTo>
                    <a:pt x="2" y="370893"/>
                  </a:lnTo>
                  <a:lnTo>
                    <a:pt x="1" y="388154"/>
                  </a:lnTo>
                  <a:lnTo>
                    <a:pt x="1" y="404036"/>
                  </a:lnTo>
                  <a:lnTo>
                    <a:pt x="1" y="419024"/>
                  </a:lnTo>
                  <a:lnTo>
                    <a:pt x="0" y="43442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42445" y="233458"/>
              <a:ext cx="389755" cy="600770"/>
            </a:xfrm>
            <a:custGeom>
              <a:avLst/>
              <a:gdLst/>
              <a:ahLst/>
              <a:cxnLst/>
              <a:rect l="0" t="0" r="0" b="0"/>
              <a:pathLst>
                <a:path w="389755" h="600770">
                  <a:moveTo>
                    <a:pt x="0" y="92925"/>
                  </a:moveTo>
                  <a:lnTo>
                    <a:pt x="3068" y="81324"/>
                  </a:lnTo>
                  <a:lnTo>
                    <a:pt x="7131" y="71475"/>
                  </a:lnTo>
                  <a:lnTo>
                    <a:pt x="12628" y="62470"/>
                  </a:lnTo>
                  <a:lnTo>
                    <a:pt x="19560" y="54028"/>
                  </a:lnTo>
                  <a:lnTo>
                    <a:pt x="28007" y="46001"/>
                  </a:lnTo>
                  <a:lnTo>
                    <a:pt x="37852" y="38283"/>
                  </a:lnTo>
                  <a:lnTo>
                    <a:pt x="48690" y="30951"/>
                  </a:lnTo>
                  <a:lnTo>
                    <a:pt x="59944" y="24248"/>
                  </a:lnTo>
                  <a:lnTo>
                    <a:pt x="71251" y="18262"/>
                  </a:lnTo>
                  <a:lnTo>
                    <a:pt x="82619" y="13089"/>
                  </a:lnTo>
                  <a:lnTo>
                    <a:pt x="94317" y="8912"/>
                  </a:lnTo>
                  <a:lnTo>
                    <a:pt x="106484" y="5734"/>
                  </a:lnTo>
                  <a:lnTo>
                    <a:pt x="119113" y="3413"/>
                  </a:lnTo>
                  <a:lnTo>
                    <a:pt x="132131" y="1764"/>
                  </a:lnTo>
                  <a:lnTo>
                    <a:pt x="145448" y="619"/>
                  </a:lnTo>
                  <a:lnTo>
                    <a:pt x="158986" y="0"/>
                  </a:lnTo>
                  <a:lnTo>
                    <a:pt x="172681" y="109"/>
                  </a:lnTo>
                  <a:lnTo>
                    <a:pt x="186485" y="997"/>
                  </a:lnTo>
                  <a:lnTo>
                    <a:pt x="200365" y="2575"/>
                  </a:lnTo>
                  <a:lnTo>
                    <a:pt x="214296" y="4706"/>
                  </a:lnTo>
                  <a:lnTo>
                    <a:pt x="228253" y="7255"/>
                  </a:lnTo>
                  <a:lnTo>
                    <a:pt x="241897" y="10271"/>
                  </a:lnTo>
                  <a:lnTo>
                    <a:pt x="254607" y="13974"/>
                  </a:lnTo>
                  <a:lnTo>
                    <a:pt x="266117" y="18433"/>
                  </a:lnTo>
                  <a:lnTo>
                    <a:pt x="276490" y="23732"/>
                  </a:lnTo>
                  <a:lnTo>
                    <a:pt x="285925" y="30046"/>
                  </a:lnTo>
                  <a:lnTo>
                    <a:pt x="294645" y="37366"/>
                  </a:lnTo>
                  <a:lnTo>
                    <a:pt x="302842" y="45384"/>
                  </a:lnTo>
                  <a:lnTo>
                    <a:pt x="310668" y="53603"/>
                  </a:lnTo>
                  <a:lnTo>
                    <a:pt x="318231" y="61726"/>
                  </a:lnTo>
                  <a:lnTo>
                    <a:pt x="325448" y="69806"/>
                  </a:lnTo>
                  <a:lnTo>
                    <a:pt x="332069" y="78143"/>
                  </a:lnTo>
                  <a:lnTo>
                    <a:pt x="337994" y="86905"/>
                  </a:lnTo>
                  <a:lnTo>
                    <a:pt x="342954" y="96265"/>
                  </a:lnTo>
                  <a:lnTo>
                    <a:pt x="346455" y="106467"/>
                  </a:lnTo>
                  <a:lnTo>
                    <a:pt x="348362" y="117554"/>
                  </a:lnTo>
                  <a:lnTo>
                    <a:pt x="348846" y="129255"/>
                  </a:lnTo>
                  <a:lnTo>
                    <a:pt x="348190" y="141102"/>
                  </a:lnTo>
                  <a:lnTo>
                    <a:pt x="346673" y="152813"/>
                  </a:lnTo>
                  <a:lnTo>
                    <a:pt x="344369" y="164455"/>
                  </a:lnTo>
                  <a:lnTo>
                    <a:pt x="341154" y="176338"/>
                  </a:lnTo>
                  <a:lnTo>
                    <a:pt x="337030" y="188619"/>
                  </a:lnTo>
                  <a:lnTo>
                    <a:pt x="332127" y="200986"/>
                  </a:lnTo>
                  <a:lnTo>
                    <a:pt x="326612" y="212763"/>
                  </a:lnTo>
                  <a:lnTo>
                    <a:pt x="320642" y="223616"/>
                  </a:lnTo>
                  <a:lnTo>
                    <a:pt x="314345" y="233701"/>
                  </a:lnTo>
                  <a:lnTo>
                    <a:pt x="307818" y="243467"/>
                  </a:lnTo>
                  <a:lnTo>
                    <a:pt x="301129" y="253219"/>
                  </a:lnTo>
                  <a:lnTo>
                    <a:pt x="294162" y="262923"/>
                  </a:lnTo>
                  <a:lnTo>
                    <a:pt x="286646" y="272298"/>
                  </a:lnTo>
                  <a:lnTo>
                    <a:pt x="278476" y="281198"/>
                  </a:lnTo>
                  <a:lnTo>
                    <a:pt x="269699" y="289464"/>
                  </a:lnTo>
                  <a:lnTo>
                    <a:pt x="260429" y="296862"/>
                  </a:lnTo>
                  <a:lnTo>
                    <a:pt x="250864" y="303344"/>
                  </a:lnTo>
                  <a:lnTo>
                    <a:pt x="243895" y="308647"/>
                  </a:lnTo>
                  <a:lnTo>
                    <a:pt x="243023" y="312497"/>
                  </a:lnTo>
                  <a:lnTo>
                    <a:pt x="247168" y="315368"/>
                  </a:lnTo>
                  <a:lnTo>
                    <a:pt x="254543" y="317889"/>
                  </a:lnTo>
                  <a:lnTo>
                    <a:pt x="263672" y="320430"/>
                  </a:lnTo>
                  <a:lnTo>
                    <a:pt x="273648" y="323138"/>
                  </a:lnTo>
                  <a:lnTo>
                    <a:pt x="283836" y="326202"/>
                  </a:lnTo>
                  <a:lnTo>
                    <a:pt x="293704" y="329908"/>
                  </a:lnTo>
                  <a:lnTo>
                    <a:pt x="303021" y="334354"/>
                  </a:lnTo>
                  <a:lnTo>
                    <a:pt x="311776" y="339638"/>
                  </a:lnTo>
                  <a:lnTo>
                    <a:pt x="320054" y="345939"/>
                  </a:lnTo>
                  <a:lnTo>
                    <a:pt x="327964" y="353248"/>
                  </a:lnTo>
                  <a:lnTo>
                    <a:pt x="335602" y="361257"/>
                  </a:lnTo>
                  <a:lnTo>
                    <a:pt x="343046" y="369471"/>
                  </a:lnTo>
                  <a:lnTo>
                    <a:pt x="350349" y="377590"/>
                  </a:lnTo>
                  <a:lnTo>
                    <a:pt x="357391" y="385667"/>
                  </a:lnTo>
                  <a:lnTo>
                    <a:pt x="363894" y="394002"/>
                  </a:lnTo>
                  <a:lnTo>
                    <a:pt x="369749" y="402758"/>
                  </a:lnTo>
                  <a:lnTo>
                    <a:pt x="375002" y="411945"/>
                  </a:lnTo>
                  <a:lnTo>
                    <a:pt x="379764" y="421498"/>
                  </a:lnTo>
                  <a:lnTo>
                    <a:pt x="384140" y="431340"/>
                  </a:lnTo>
                  <a:lnTo>
                    <a:pt x="387740" y="441561"/>
                  </a:lnTo>
                  <a:lnTo>
                    <a:pt x="389721" y="452408"/>
                  </a:lnTo>
                  <a:lnTo>
                    <a:pt x="389754" y="463960"/>
                  </a:lnTo>
                  <a:lnTo>
                    <a:pt x="387979" y="475989"/>
                  </a:lnTo>
                  <a:lnTo>
                    <a:pt x="384728" y="488063"/>
                  </a:lnTo>
                  <a:lnTo>
                    <a:pt x="380351" y="499921"/>
                  </a:lnTo>
                  <a:lnTo>
                    <a:pt x="374991" y="511323"/>
                  </a:lnTo>
                  <a:lnTo>
                    <a:pt x="368578" y="521980"/>
                  </a:lnTo>
                  <a:lnTo>
                    <a:pt x="361158" y="531813"/>
                  </a:lnTo>
                  <a:lnTo>
                    <a:pt x="352889" y="540907"/>
                  </a:lnTo>
                  <a:lnTo>
                    <a:pt x="343962" y="549409"/>
                  </a:lnTo>
                  <a:lnTo>
                    <a:pt x="334543" y="557462"/>
                  </a:lnTo>
                  <a:lnTo>
                    <a:pt x="324607" y="565025"/>
                  </a:lnTo>
                  <a:lnTo>
                    <a:pt x="313952" y="571886"/>
                  </a:lnTo>
                  <a:lnTo>
                    <a:pt x="302524" y="577984"/>
                  </a:lnTo>
                  <a:lnTo>
                    <a:pt x="290408" y="583402"/>
                  </a:lnTo>
                  <a:lnTo>
                    <a:pt x="277744" y="588276"/>
                  </a:lnTo>
                  <a:lnTo>
                    <a:pt x="264662" y="592731"/>
                  </a:lnTo>
                  <a:lnTo>
                    <a:pt x="251115" y="596554"/>
                  </a:lnTo>
                  <a:lnTo>
                    <a:pt x="236882" y="599218"/>
                  </a:lnTo>
                  <a:lnTo>
                    <a:pt x="221903" y="600531"/>
                  </a:lnTo>
                  <a:lnTo>
                    <a:pt x="206420" y="600769"/>
                  </a:lnTo>
                  <a:lnTo>
                    <a:pt x="190873" y="600473"/>
                  </a:lnTo>
                  <a:lnTo>
                    <a:pt x="175527" y="600012"/>
                  </a:lnTo>
                  <a:lnTo>
                    <a:pt x="160459" y="599400"/>
                  </a:lnTo>
                  <a:lnTo>
                    <a:pt x="145655" y="598391"/>
                  </a:lnTo>
                  <a:lnTo>
                    <a:pt x="131067" y="596867"/>
                  </a:lnTo>
                  <a:lnTo>
                    <a:pt x="116643" y="595015"/>
                  </a:lnTo>
                  <a:lnTo>
                    <a:pt x="102338" y="593225"/>
                  </a:lnTo>
                  <a:lnTo>
                    <a:pt x="88135" y="591724"/>
                  </a:lnTo>
                  <a:lnTo>
                    <a:pt x="74615" y="590561"/>
                  </a:lnTo>
                  <a:lnTo>
                    <a:pt x="61618" y="589579"/>
                  </a:lnTo>
                  <a:lnTo>
                    <a:pt x="48001" y="588696"/>
                  </a:lnTo>
                  <a:lnTo>
                    <a:pt x="31586" y="58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58342" y="61065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56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80"/>
                  </a:lnTo>
                  <a:lnTo>
                    <a:pt x="876" y="79944"/>
                  </a:lnTo>
                  <a:lnTo>
                    <a:pt x="591" y="95521"/>
                  </a:lnTo>
                  <a:lnTo>
                    <a:pt x="398" y="111681"/>
                  </a:lnTo>
                  <a:lnTo>
                    <a:pt x="267" y="127684"/>
                  </a:lnTo>
                  <a:lnTo>
                    <a:pt x="164" y="143965"/>
                  </a:lnTo>
                  <a:lnTo>
                    <a:pt x="80" y="16306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47813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42570" y="553402"/>
              <a:ext cx="183469" cy="258044"/>
            </a:xfrm>
            <a:custGeom>
              <a:avLst/>
              <a:gdLst/>
              <a:ahLst/>
              <a:cxnLst/>
              <a:rect l="0" t="0" r="0" b="0"/>
              <a:pathLst>
                <a:path w="183469" h="258044">
                  <a:moveTo>
                    <a:pt x="147399" y="4608"/>
                  </a:moveTo>
                  <a:lnTo>
                    <a:pt x="138463" y="1808"/>
                  </a:lnTo>
                  <a:lnTo>
                    <a:pt x="128836" y="306"/>
                  </a:lnTo>
                  <a:lnTo>
                    <a:pt x="117553" y="0"/>
                  </a:lnTo>
                  <a:lnTo>
                    <a:pt x="105059" y="679"/>
                  </a:lnTo>
                  <a:lnTo>
                    <a:pt x="92227" y="2147"/>
                  </a:lnTo>
                  <a:lnTo>
                    <a:pt x="79614" y="4220"/>
                  </a:lnTo>
                  <a:lnTo>
                    <a:pt x="67576" y="6903"/>
                  </a:lnTo>
                  <a:lnTo>
                    <a:pt x="56429" y="10374"/>
                  </a:lnTo>
                  <a:lnTo>
                    <a:pt x="46247" y="14678"/>
                  </a:lnTo>
                  <a:lnTo>
                    <a:pt x="37242" y="20042"/>
                  </a:lnTo>
                  <a:lnTo>
                    <a:pt x="29858" y="26932"/>
                  </a:lnTo>
                  <a:lnTo>
                    <a:pt x="24198" y="35451"/>
                  </a:lnTo>
                  <a:lnTo>
                    <a:pt x="20548" y="45088"/>
                  </a:lnTo>
                  <a:lnTo>
                    <a:pt x="19520" y="54934"/>
                  </a:lnTo>
                  <a:lnTo>
                    <a:pt x="21202" y="64427"/>
                  </a:lnTo>
                  <a:lnTo>
                    <a:pt x="25245" y="72898"/>
                  </a:lnTo>
                  <a:lnTo>
                    <a:pt x="31156" y="79443"/>
                  </a:lnTo>
                  <a:lnTo>
                    <a:pt x="38460" y="83771"/>
                  </a:lnTo>
                  <a:lnTo>
                    <a:pt x="46767" y="86403"/>
                  </a:lnTo>
                  <a:lnTo>
                    <a:pt x="55779" y="88345"/>
                  </a:lnTo>
                  <a:lnTo>
                    <a:pt x="65283" y="90256"/>
                  </a:lnTo>
                  <a:lnTo>
                    <a:pt x="75290" y="92411"/>
                  </a:lnTo>
                  <a:lnTo>
                    <a:pt x="86000" y="94872"/>
                  </a:lnTo>
                  <a:lnTo>
                    <a:pt x="97459" y="97614"/>
                  </a:lnTo>
                  <a:lnTo>
                    <a:pt x="109257" y="100746"/>
                  </a:lnTo>
                  <a:lnTo>
                    <a:pt x="120645" y="104520"/>
                  </a:lnTo>
                  <a:lnTo>
                    <a:pt x="131229" y="109018"/>
                  </a:lnTo>
                  <a:lnTo>
                    <a:pt x="140962" y="114172"/>
                  </a:lnTo>
                  <a:lnTo>
                    <a:pt x="149960" y="119855"/>
                  </a:lnTo>
                  <a:lnTo>
                    <a:pt x="158374" y="125947"/>
                  </a:lnTo>
                  <a:lnTo>
                    <a:pt x="166025" y="132664"/>
                  </a:lnTo>
                  <a:lnTo>
                    <a:pt x="172419" y="140538"/>
                  </a:lnTo>
                  <a:lnTo>
                    <a:pt x="177385" y="149758"/>
                  </a:lnTo>
                  <a:lnTo>
                    <a:pt x="180891" y="160052"/>
                  </a:lnTo>
                  <a:lnTo>
                    <a:pt x="182878" y="170879"/>
                  </a:lnTo>
                  <a:lnTo>
                    <a:pt x="183468" y="181865"/>
                  </a:lnTo>
                  <a:lnTo>
                    <a:pt x="182746" y="192834"/>
                  </a:lnTo>
                  <a:lnTo>
                    <a:pt x="180675" y="203724"/>
                  </a:lnTo>
                  <a:lnTo>
                    <a:pt x="177349" y="214519"/>
                  </a:lnTo>
                  <a:lnTo>
                    <a:pt x="172661" y="224902"/>
                  </a:lnTo>
                  <a:lnTo>
                    <a:pt x="166233" y="234276"/>
                  </a:lnTo>
                  <a:lnTo>
                    <a:pt x="158018" y="242387"/>
                  </a:lnTo>
                  <a:lnTo>
                    <a:pt x="148246" y="248987"/>
                  </a:lnTo>
                  <a:lnTo>
                    <a:pt x="137246" y="253672"/>
                  </a:lnTo>
                  <a:lnTo>
                    <a:pt x="125324" y="256418"/>
                  </a:lnTo>
                  <a:lnTo>
                    <a:pt x="112575" y="257652"/>
                  </a:lnTo>
                  <a:lnTo>
                    <a:pt x="98886" y="258041"/>
                  </a:lnTo>
                  <a:lnTo>
                    <a:pt x="84285" y="258043"/>
                  </a:lnTo>
                  <a:lnTo>
                    <a:pt x="69397" y="257575"/>
                  </a:lnTo>
                  <a:lnTo>
                    <a:pt x="55314" y="256130"/>
                  </a:lnTo>
                  <a:lnTo>
                    <a:pt x="42595" y="253502"/>
                  </a:lnTo>
                  <a:lnTo>
                    <a:pt x="31566" y="250075"/>
                  </a:lnTo>
                  <a:lnTo>
                    <a:pt x="21499" y="246333"/>
                  </a:lnTo>
                  <a:lnTo>
                    <a:pt x="11519" y="241944"/>
                  </a:lnTo>
                  <a:lnTo>
                    <a:pt x="0" y="236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84725" y="572555"/>
              <a:ext cx="231628" cy="238140"/>
            </a:xfrm>
            <a:custGeom>
              <a:avLst/>
              <a:gdLst/>
              <a:ahLst/>
              <a:cxnLst/>
              <a:rect l="0" t="0" r="0" b="0"/>
              <a:pathLst>
                <a:path w="231628" h="238140">
                  <a:moveTo>
                    <a:pt x="0" y="59154"/>
                  </a:moveTo>
                  <a:lnTo>
                    <a:pt x="0" y="70957"/>
                  </a:lnTo>
                  <a:lnTo>
                    <a:pt x="0" y="82726"/>
                  </a:lnTo>
                  <a:lnTo>
                    <a:pt x="5" y="95611"/>
                  </a:lnTo>
                  <a:lnTo>
                    <a:pt x="177" y="109287"/>
                  </a:lnTo>
                  <a:lnTo>
                    <a:pt x="826" y="122966"/>
                  </a:lnTo>
                  <a:lnTo>
                    <a:pt x="2074" y="136187"/>
                  </a:lnTo>
                  <a:lnTo>
                    <a:pt x="3727" y="148984"/>
                  </a:lnTo>
                  <a:lnTo>
                    <a:pt x="5375" y="161712"/>
                  </a:lnTo>
                  <a:lnTo>
                    <a:pt x="6780" y="174515"/>
                  </a:lnTo>
                  <a:lnTo>
                    <a:pt x="7944" y="184349"/>
                  </a:lnTo>
                  <a:lnTo>
                    <a:pt x="8721" y="187173"/>
                  </a:lnTo>
                  <a:lnTo>
                    <a:pt x="8711" y="183993"/>
                  </a:lnTo>
                  <a:lnTo>
                    <a:pt x="7852" y="176803"/>
                  </a:lnTo>
                  <a:lnTo>
                    <a:pt x="6432" y="167091"/>
                  </a:lnTo>
                  <a:lnTo>
                    <a:pt x="4924" y="155809"/>
                  </a:lnTo>
                  <a:lnTo>
                    <a:pt x="3606" y="143543"/>
                  </a:lnTo>
                  <a:lnTo>
                    <a:pt x="2565" y="130653"/>
                  </a:lnTo>
                  <a:lnTo>
                    <a:pt x="1790" y="117365"/>
                  </a:lnTo>
                  <a:lnTo>
                    <a:pt x="1237" y="103818"/>
                  </a:lnTo>
                  <a:lnTo>
                    <a:pt x="1019" y="90104"/>
                  </a:lnTo>
                  <a:lnTo>
                    <a:pt x="1396" y="76280"/>
                  </a:lnTo>
                  <a:lnTo>
                    <a:pt x="2468" y="62393"/>
                  </a:lnTo>
                  <a:lnTo>
                    <a:pt x="4341" y="48794"/>
                  </a:lnTo>
                  <a:lnTo>
                    <a:pt x="7200" y="36115"/>
                  </a:lnTo>
                  <a:lnTo>
                    <a:pt x="11057" y="24639"/>
                  </a:lnTo>
                  <a:lnTo>
                    <a:pt x="15935" y="14798"/>
                  </a:lnTo>
                  <a:lnTo>
                    <a:pt x="21959" y="7316"/>
                  </a:lnTo>
                  <a:lnTo>
                    <a:pt x="29076" y="2371"/>
                  </a:lnTo>
                  <a:lnTo>
                    <a:pt x="36786" y="0"/>
                  </a:lnTo>
                  <a:lnTo>
                    <a:pt x="44266" y="363"/>
                  </a:lnTo>
                  <a:lnTo>
                    <a:pt x="51075" y="3267"/>
                  </a:lnTo>
                  <a:lnTo>
                    <a:pt x="57287" y="8111"/>
                  </a:lnTo>
                  <a:lnTo>
                    <a:pt x="63300" y="14101"/>
                  </a:lnTo>
                  <a:lnTo>
                    <a:pt x="69379" y="20685"/>
                  </a:lnTo>
                  <a:lnTo>
                    <a:pt x="75463" y="27880"/>
                  </a:lnTo>
                  <a:lnTo>
                    <a:pt x="81255" y="36147"/>
                  </a:lnTo>
                  <a:lnTo>
                    <a:pt x="86592" y="45672"/>
                  </a:lnTo>
                  <a:lnTo>
                    <a:pt x="91142" y="56357"/>
                  </a:lnTo>
                  <a:lnTo>
                    <a:pt x="94361" y="67988"/>
                  </a:lnTo>
                  <a:lnTo>
                    <a:pt x="96081" y="80239"/>
                  </a:lnTo>
                  <a:lnTo>
                    <a:pt x="96625" y="89556"/>
                  </a:lnTo>
                  <a:lnTo>
                    <a:pt x="96890" y="91944"/>
                  </a:lnTo>
                  <a:lnTo>
                    <a:pt x="97703" y="89151"/>
                  </a:lnTo>
                  <a:lnTo>
                    <a:pt x="99215" y="83240"/>
                  </a:lnTo>
                  <a:lnTo>
                    <a:pt x="101309" y="75502"/>
                  </a:lnTo>
                  <a:lnTo>
                    <a:pt x="103842" y="66687"/>
                  </a:lnTo>
                  <a:lnTo>
                    <a:pt x="106854" y="57229"/>
                  </a:lnTo>
                  <a:lnTo>
                    <a:pt x="110556" y="47377"/>
                  </a:lnTo>
                  <a:lnTo>
                    <a:pt x="115019" y="37296"/>
                  </a:lnTo>
                  <a:lnTo>
                    <a:pt x="120493" y="27566"/>
                  </a:lnTo>
                  <a:lnTo>
                    <a:pt x="127457" y="19165"/>
                  </a:lnTo>
                  <a:lnTo>
                    <a:pt x="136026" y="12525"/>
                  </a:lnTo>
                  <a:lnTo>
                    <a:pt x="145697" y="7897"/>
                  </a:lnTo>
                  <a:lnTo>
                    <a:pt x="155565" y="5607"/>
                  </a:lnTo>
                  <a:lnTo>
                    <a:pt x="165082" y="5596"/>
                  </a:lnTo>
                  <a:lnTo>
                    <a:pt x="173909" y="7842"/>
                  </a:lnTo>
                  <a:lnTo>
                    <a:pt x="181758" y="12532"/>
                  </a:lnTo>
                  <a:lnTo>
                    <a:pt x="188587" y="19530"/>
                  </a:lnTo>
                  <a:lnTo>
                    <a:pt x="194529" y="28293"/>
                  </a:lnTo>
                  <a:lnTo>
                    <a:pt x="199769" y="38075"/>
                  </a:lnTo>
                  <a:lnTo>
                    <a:pt x="204482" y="48356"/>
                  </a:lnTo>
                  <a:lnTo>
                    <a:pt x="208650" y="59019"/>
                  </a:lnTo>
                  <a:lnTo>
                    <a:pt x="212080" y="70236"/>
                  </a:lnTo>
                  <a:lnTo>
                    <a:pt x="214721" y="82081"/>
                  </a:lnTo>
                  <a:lnTo>
                    <a:pt x="216665" y="94664"/>
                  </a:lnTo>
                  <a:lnTo>
                    <a:pt x="218053" y="108182"/>
                  </a:lnTo>
                  <a:lnTo>
                    <a:pt x="219028" y="122645"/>
                  </a:lnTo>
                  <a:lnTo>
                    <a:pt x="219871" y="137596"/>
                  </a:lnTo>
                  <a:lnTo>
                    <a:pt x="220976" y="152246"/>
                  </a:lnTo>
                  <a:lnTo>
                    <a:pt x="222536" y="166165"/>
                  </a:lnTo>
                  <a:lnTo>
                    <a:pt x="224407" y="179220"/>
                  </a:lnTo>
                  <a:lnTo>
                    <a:pt x="226398" y="192885"/>
                  </a:lnTo>
                  <a:lnTo>
                    <a:pt x="228686" y="210589"/>
                  </a:lnTo>
                  <a:lnTo>
                    <a:pt x="231627" y="238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74488" y="575288"/>
              <a:ext cx="226134" cy="205249"/>
            </a:xfrm>
            <a:custGeom>
              <a:avLst/>
              <a:gdLst/>
              <a:ahLst/>
              <a:cxnLst/>
              <a:rect l="0" t="0" r="0" b="0"/>
              <a:pathLst>
                <a:path w="226134" h="205249">
                  <a:moveTo>
                    <a:pt x="68206" y="140649"/>
                  </a:moveTo>
                  <a:lnTo>
                    <a:pt x="74006" y="131848"/>
                  </a:lnTo>
                  <a:lnTo>
                    <a:pt x="78931" y="123501"/>
                  </a:lnTo>
                  <a:lnTo>
                    <a:pt x="83429" y="114798"/>
                  </a:lnTo>
                  <a:lnTo>
                    <a:pt x="87477" y="105504"/>
                  </a:lnTo>
                  <a:lnTo>
                    <a:pt x="90842" y="95361"/>
                  </a:lnTo>
                  <a:lnTo>
                    <a:pt x="93446" y="84320"/>
                  </a:lnTo>
                  <a:lnTo>
                    <a:pt x="95200" y="72654"/>
                  </a:lnTo>
                  <a:lnTo>
                    <a:pt x="95930" y="60831"/>
                  </a:lnTo>
                  <a:lnTo>
                    <a:pt x="95634" y="49147"/>
                  </a:lnTo>
                  <a:lnTo>
                    <a:pt x="94130" y="37863"/>
                  </a:lnTo>
                  <a:lnTo>
                    <a:pt x="90993" y="27286"/>
                  </a:lnTo>
                  <a:lnTo>
                    <a:pt x="86141" y="17525"/>
                  </a:lnTo>
                  <a:lnTo>
                    <a:pt x="79780" y="9158"/>
                  </a:lnTo>
                  <a:lnTo>
                    <a:pt x="72224" y="3274"/>
                  </a:lnTo>
                  <a:lnTo>
                    <a:pt x="63781" y="250"/>
                  </a:lnTo>
                  <a:lnTo>
                    <a:pt x="55030" y="0"/>
                  </a:lnTo>
                  <a:lnTo>
                    <a:pt x="46777" y="2333"/>
                  </a:lnTo>
                  <a:lnTo>
                    <a:pt x="39414" y="6868"/>
                  </a:lnTo>
                  <a:lnTo>
                    <a:pt x="32811" y="13299"/>
                  </a:lnTo>
                  <a:lnTo>
                    <a:pt x="26529" y="21494"/>
                  </a:lnTo>
                  <a:lnTo>
                    <a:pt x="20271" y="31221"/>
                  </a:lnTo>
                  <a:lnTo>
                    <a:pt x="14234" y="42171"/>
                  </a:lnTo>
                  <a:lnTo>
                    <a:pt x="9006" y="54045"/>
                  </a:lnTo>
                  <a:lnTo>
                    <a:pt x="4861" y="66587"/>
                  </a:lnTo>
                  <a:lnTo>
                    <a:pt x="1925" y="79601"/>
                  </a:lnTo>
                  <a:lnTo>
                    <a:pt x="329" y="92944"/>
                  </a:lnTo>
                  <a:lnTo>
                    <a:pt x="0" y="106508"/>
                  </a:lnTo>
                  <a:lnTo>
                    <a:pt x="728" y="120057"/>
                  </a:lnTo>
                  <a:lnTo>
                    <a:pt x="2272" y="133234"/>
                  </a:lnTo>
                  <a:lnTo>
                    <a:pt x="4426" y="145867"/>
                  </a:lnTo>
                  <a:lnTo>
                    <a:pt x="7344" y="157639"/>
                  </a:lnTo>
                  <a:lnTo>
                    <a:pt x="11512" y="168020"/>
                  </a:lnTo>
                  <a:lnTo>
                    <a:pt x="17091" y="176835"/>
                  </a:lnTo>
                  <a:lnTo>
                    <a:pt x="23787" y="183583"/>
                  </a:lnTo>
                  <a:lnTo>
                    <a:pt x="31045" y="187312"/>
                  </a:lnTo>
                  <a:lnTo>
                    <a:pt x="38482" y="187778"/>
                  </a:lnTo>
                  <a:lnTo>
                    <a:pt x="45915" y="185345"/>
                  </a:lnTo>
                  <a:lnTo>
                    <a:pt x="53278" y="180599"/>
                  </a:lnTo>
                  <a:lnTo>
                    <a:pt x="60552" y="174111"/>
                  </a:lnTo>
                  <a:lnTo>
                    <a:pt x="67417" y="166201"/>
                  </a:lnTo>
                  <a:lnTo>
                    <a:pt x="73276" y="156931"/>
                  </a:lnTo>
                  <a:lnTo>
                    <a:pt x="77888" y="146448"/>
                  </a:lnTo>
                  <a:lnTo>
                    <a:pt x="81495" y="135141"/>
                  </a:lnTo>
                  <a:lnTo>
                    <a:pt x="84614" y="123553"/>
                  </a:lnTo>
                  <a:lnTo>
                    <a:pt x="87608" y="112085"/>
                  </a:lnTo>
                  <a:lnTo>
                    <a:pt x="90785" y="103294"/>
                  </a:lnTo>
                  <a:lnTo>
                    <a:pt x="93859" y="100496"/>
                  </a:lnTo>
                  <a:lnTo>
                    <a:pt x="96075" y="103128"/>
                  </a:lnTo>
                  <a:lnTo>
                    <a:pt x="97492" y="109624"/>
                  </a:lnTo>
                  <a:lnTo>
                    <a:pt x="98702" y="118533"/>
                  </a:lnTo>
                  <a:lnTo>
                    <a:pt x="100530" y="128662"/>
                  </a:lnTo>
                  <a:lnTo>
                    <a:pt x="103365" y="139290"/>
                  </a:lnTo>
                  <a:lnTo>
                    <a:pt x="107224" y="149907"/>
                  </a:lnTo>
                  <a:lnTo>
                    <a:pt x="111948" y="160058"/>
                  </a:lnTo>
                  <a:lnTo>
                    <a:pt x="117350" y="169556"/>
                  </a:lnTo>
                  <a:lnTo>
                    <a:pt x="123414" y="178262"/>
                  </a:lnTo>
                  <a:lnTo>
                    <a:pt x="130307" y="185974"/>
                  </a:lnTo>
                  <a:lnTo>
                    <a:pt x="138052" y="192676"/>
                  </a:lnTo>
                  <a:lnTo>
                    <a:pt x="146540" y="198178"/>
                  </a:lnTo>
                  <a:lnTo>
                    <a:pt x="155615" y="202053"/>
                  </a:lnTo>
                  <a:lnTo>
                    <a:pt x="165123" y="204220"/>
                  </a:lnTo>
                  <a:lnTo>
                    <a:pt x="174872" y="205045"/>
                  </a:lnTo>
                  <a:lnTo>
                    <a:pt x="185795" y="205248"/>
                  </a:lnTo>
                  <a:lnTo>
                    <a:pt x="201085" y="204848"/>
                  </a:lnTo>
                  <a:lnTo>
                    <a:pt x="226133" y="203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04167" y="526424"/>
              <a:ext cx="133326" cy="239575"/>
            </a:xfrm>
            <a:custGeom>
              <a:avLst/>
              <a:gdLst/>
              <a:ahLst/>
              <a:cxnLst/>
              <a:rect l="0" t="0" r="0" b="0"/>
              <a:pathLst>
                <a:path w="133326" h="239575">
                  <a:moveTo>
                    <a:pt x="6983" y="115814"/>
                  </a:moveTo>
                  <a:lnTo>
                    <a:pt x="7050" y="127549"/>
                  </a:lnTo>
                  <a:lnTo>
                    <a:pt x="7690" y="138678"/>
                  </a:lnTo>
                  <a:lnTo>
                    <a:pt x="8986" y="150276"/>
                  </a:lnTo>
                  <a:lnTo>
                    <a:pt x="10846" y="162437"/>
                  </a:lnTo>
                  <a:lnTo>
                    <a:pt x="13163" y="175097"/>
                  </a:lnTo>
                  <a:lnTo>
                    <a:pt x="15829" y="188149"/>
                  </a:lnTo>
                  <a:lnTo>
                    <a:pt x="18753" y="201328"/>
                  </a:lnTo>
                  <a:lnTo>
                    <a:pt x="21860" y="214245"/>
                  </a:lnTo>
                  <a:lnTo>
                    <a:pt x="25057" y="226639"/>
                  </a:lnTo>
                  <a:lnTo>
                    <a:pt x="26966" y="236105"/>
                  </a:lnTo>
                  <a:lnTo>
                    <a:pt x="26249" y="239574"/>
                  </a:lnTo>
                  <a:lnTo>
                    <a:pt x="23963" y="237912"/>
                  </a:lnTo>
                  <a:lnTo>
                    <a:pt x="20949" y="232856"/>
                  </a:lnTo>
                  <a:lnTo>
                    <a:pt x="17614" y="225712"/>
                  </a:lnTo>
                  <a:lnTo>
                    <a:pt x="14144" y="217298"/>
                  </a:lnTo>
                  <a:lnTo>
                    <a:pt x="10628" y="208099"/>
                  </a:lnTo>
                  <a:lnTo>
                    <a:pt x="7266" y="198081"/>
                  </a:lnTo>
                  <a:lnTo>
                    <a:pt x="4378" y="186808"/>
                  </a:lnTo>
                  <a:lnTo>
                    <a:pt x="2104" y="174142"/>
                  </a:lnTo>
                  <a:lnTo>
                    <a:pt x="576" y="160544"/>
                  </a:lnTo>
                  <a:lnTo>
                    <a:pt x="0" y="146874"/>
                  </a:lnTo>
                  <a:lnTo>
                    <a:pt x="395" y="133646"/>
                  </a:lnTo>
                  <a:lnTo>
                    <a:pt x="1796" y="121173"/>
                  </a:lnTo>
                  <a:lnTo>
                    <a:pt x="4332" y="109722"/>
                  </a:lnTo>
                  <a:lnTo>
                    <a:pt x="7963" y="99320"/>
                  </a:lnTo>
                  <a:lnTo>
                    <a:pt x="12518" y="89827"/>
                  </a:lnTo>
                  <a:lnTo>
                    <a:pt x="17793" y="81049"/>
                  </a:lnTo>
                  <a:lnTo>
                    <a:pt x="23602" y="72803"/>
                  </a:lnTo>
                  <a:lnTo>
                    <a:pt x="29960" y="64939"/>
                  </a:lnTo>
                  <a:lnTo>
                    <a:pt x="37058" y="57344"/>
                  </a:lnTo>
                  <a:lnTo>
                    <a:pt x="44949" y="49938"/>
                  </a:lnTo>
                  <a:lnTo>
                    <a:pt x="53707" y="42828"/>
                  </a:lnTo>
                  <a:lnTo>
                    <a:pt x="63496" y="36280"/>
                  </a:lnTo>
                  <a:lnTo>
                    <a:pt x="74293" y="30396"/>
                  </a:lnTo>
                  <a:lnTo>
                    <a:pt x="85532" y="25078"/>
                  </a:lnTo>
                  <a:lnTo>
                    <a:pt x="97404" y="19491"/>
                  </a:lnTo>
                  <a:lnTo>
                    <a:pt x="112068" y="12028"/>
                  </a:lnTo>
                  <a:lnTo>
                    <a:pt x="1333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13386" y="525409"/>
              <a:ext cx="155734" cy="251591"/>
            </a:xfrm>
            <a:custGeom>
              <a:avLst/>
              <a:gdLst/>
              <a:ahLst/>
              <a:cxnLst/>
              <a:rect l="0" t="0" r="0" b="0"/>
              <a:pathLst>
                <a:path w="155734" h="251591">
                  <a:moveTo>
                    <a:pt x="103090" y="11544"/>
                  </a:moveTo>
                  <a:lnTo>
                    <a:pt x="97089" y="5877"/>
                  </a:lnTo>
                  <a:lnTo>
                    <a:pt x="90244" y="2233"/>
                  </a:lnTo>
                  <a:lnTo>
                    <a:pt x="81857" y="329"/>
                  </a:lnTo>
                  <a:lnTo>
                    <a:pt x="72229" y="0"/>
                  </a:lnTo>
                  <a:lnTo>
                    <a:pt x="61914" y="1268"/>
                  </a:lnTo>
                  <a:lnTo>
                    <a:pt x="51316" y="3997"/>
                  </a:lnTo>
                  <a:lnTo>
                    <a:pt x="40964" y="8090"/>
                  </a:lnTo>
                  <a:lnTo>
                    <a:pt x="31560" y="13574"/>
                  </a:lnTo>
                  <a:lnTo>
                    <a:pt x="23399" y="20341"/>
                  </a:lnTo>
                  <a:lnTo>
                    <a:pt x="16584" y="28493"/>
                  </a:lnTo>
                  <a:lnTo>
                    <a:pt x="11216" y="38398"/>
                  </a:lnTo>
                  <a:lnTo>
                    <a:pt x="7195" y="50102"/>
                  </a:lnTo>
                  <a:lnTo>
                    <a:pt x="4289" y="63368"/>
                  </a:lnTo>
                  <a:lnTo>
                    <a:pt x="2238" y="77868"/>
                  </a:lnTo>
                  <a:lnTo>
                    <a:pt x="820" y="93279"/>
                  </a:lnTo>
                  <a:lnTo>
                    <a:pt x="16" y="109015"/>
                  </a:lnTo>
                  <a:lnTo>
                    <a:pt x="0" y="124265"/>
                  </a:lnTo>
                  <a:lnTo>
                    <a:pt x="803" y="138632"/>
                  </a:lnTo>
                  <a:lnTo>
                    <a:pt x="2326" y="152244"/>
                  </a:lnTo>
                  <a:lnTo>
                    <a:pt x="4418" y="165538"/>
                  </a:lnTo>
                  <a:lnTo>
                    <a:pt x="6942" y="178811"/>
                  </a:lnTo>
                  <a:lnTo>
                    <a:pt x="9942" y="191863"/>
                  </a:lnTo>
                  <a:lnTo>
                    <a:pt x="13634" y="204109"/>
                  </a:lnTo>
                  <a:lnTo>
                    <a:pt x="18085" y="215271"/>
                  </a:lnTo>
                  <a:lnTo>
                    <a:pt x="23379" y="225225"/>
                  </a:lnTo>
                  <a:lnTo>
                    <a:pt x="29690" y="233840"/>
                  </a:lnTo>
                  <a:lnTo>
                    <a:pt x="37012" y="241174"/>
                  </a:lnTo>
                  <a:lnTo>
                    <a:pt x="45201" y="246946"/>
                  </a:lnTo>
                  <a:lnTo>
                    <a:pt x="54068" y="250475"/>
                  </a:lnTo>
                  <a:lnTo>
                    <a:pt x="63434" y="251590"/>
                  </a:lnTo>
                  <a:lnTo>
                    <a:pt x="72994" y="250561"/>
                  </a:lnTo>
                  <a:lnTo>
                    <a:pt x="82330" y="247819"/>
                  </a:lnTo>
                  <a:lnTo>
                    <a:pt x="91237" y="243792"/>
                  </a:lnTo>
                  <a:lnTo>
                    <a:pt x="99692" y="238838"/>
                  </a:lnTo>
                  <a:lnTo>
                    <a:pt x="107757" y="233230"/>
                  </a:lnTo>
                  <a:lnTo>
                    <a:pt x="115512" y="227173"/>
                  </a:lnTo>
                  <a:lnTo>
                    <a:pt x="122928" y="220922"/>
                  </a:lnTo>
                  <a:lnTo>
                    <a:pt x="130692" y="214077"/>
                  </a:lnTo>
                  <a:lnTo>
                    <a:pt x="140603" y="204923"/>
                  </a:lnTo>
                  <a:lnTo>
                    <a:pt x="155733" y="19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53347" y="326383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7" y="54351"/>
                  </a:lnTo>
                  <a:lnTo>
                    <a:pt x="826" y="71643"/>
                  </a:lnTo>
                  <a:lnTo>
                    <a:pt x="2074" y="90032"/>
                  </a:lnTo>
                  <a:lnTo>
                    <a:pt x="3727" y="109232"/>
                  </a:lnTo>
                  <a:lnTo>
                    <a:pt x="5375" y="129011"/>
                  </a:lnTo>
                  <a:lnTo>
                    <a:pt x="6778" y="149197"/>
                  </a:lnTo>
                  <a:lnTo>
                    <a:pt x="7871" y="169664"/>
                  </a:lnTo>
                  <a:lnTo>
                    <a:pt x="8679" y="190323"/>
                  </a:lnTo>
                  <a:lnTo>
                    <a:pt x="9261" y="211103"/>
                  </a:lnTo>
                  <a:lnTo>
                    <a:pt x="9839" y="231635"/>
                  </a:lnTo>
                  <a:lnTo>
                    <a:pt x="10767" y="251275"/>
                  </a:lnTo>
                  <a:lnTo>
                    <a:pt x="12212" y="269749"/>
                  </a:lnTo>
                  <a:lnTo>
                    <a:pt x="14166" y="287274"/>
                  </a:lnTo>
                  <a:lnTo>
                    <a:pt x="16550" y="304351"/>
                  </a:lnTo>
                  <a:lnTo>
                    <a:pt x="19261" y="321325"/>
                  </a:lnTo>
                  <a:lnTo>
                    <a:pt x="22046" y="338355"/>
                  </a:lnTo>
                  <a:lnTo>
                    <a:pt x="24529" y="355489"/>
                  </a:lnTo>
                  <a:lnTo>
                    <a:pt x="26527" y="372713"/>
                  </a:lnTo>
                  <a:lnTo>
                    <a:pt x="28040" y="389637"/>
                  </a:lnTo>
                  <a:lnTo>
                    <a:pt x="29302" y="407382"/>
                  </a:lnTo>
                  <a:lnTo>
                    <a:pt x="30420" y="429744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12456" y="431668"/>
              <a:ext cx="204104" cy="452726"/>
            </a:xfrm>
            <a:custGeom>
              <a:avLst/>
              <a:gdLst/>
              <a:ahLst/>
              <a:cxnLst/>
              <a:rect l="0" t="0" r="0" b="0"/>
              <a:pathLst>
                <a:path w="204104" h="452726">
                  <a:moveTo>
                    <a:pt x="109347" y="0"/>
                  </a:moveTo>
                  <a:lnTo>
                    <a:pt x="103546" y="8801"/>
                  </a:lnTo>
                  <a:lnTo>
                    <a:pt x="98622" y="17148"/>
                  </a:lnTo>
                  <a:lnTo>
                    <a:pt x="94115" y="25847"/>
                  </a:lnTo>
                  <a:lnTo>
                    <a:pt x="89721" y="34968"/>
                  </a:lnTo>
                  <a:lnTo>
                    <a:pt x="85060" y="44463"/>
                  </a:lnTo>
                  <a:lnTo>
                    <a:pt x="79944" y="54255"/>
                  </a:lnTo>
                  <a:lnTo>
                    <a:pt x="74366" y="64269"/>
                  </a:lnTo>
                  <a:lnTo>
                    <a:pt x="68394" y="74442"/>
                  </a:lnTo>
                  <a:lnTo>
                    <a:pt x="62121" y="84729"/>
                  </a:lnTo>
                  <a:lnTo>
                    <a:pt x="55790" y="95093"/>
                  </a:lnTo>
                  <a:lnTo>
                    <a:pt x="49773" y="105511"/>
                  </a:lnTo>
                  <a:lnTo>
                    <a:pt x="44243" y="115960"/>
                  </a:lnTo>
                  <a:lnTo>
                    <a:pt x="39040" y="126266"/>
                  </a:lnTo>
                  <a:lnTo>
                    <a:pt x="33779" y="136112"/>
                  </a:lnTo>
                  <a:lnTo>
                    <a:pt x="28237" y="145365"/>
                  </a:lnTo>
                  <a:lnTo>
                    <a:pt x="22361" y="154053"/>
                  </a:lnTo>
                  <a:lnTo>
                    <a:pt x="16183" y="162275"/>
                  </a:lnTo>
                  <a:lnTo>
                    <a:pt x="9787" y="170141"/>
                  </a:lnTo>
                  <a:lnTo>
                    <a:pt x="4052" y="177747"/>
                  </a:lnTo>
                  <a:lnTo>
                    <a:pt x="564" y="185168"/>
                  </a:lnTo>
                  <a:lnTo>
                    <a:pt x="0" y="192464"/>
                  </a:lnTo>
                  <a:lnTo>
                    <a:pt x="1897" y="199841"/>
                  </a:lnTo>
                  <a:lnTo>
                    <a:pt x="5155" y="207633"/>
                  </a:lnTo>
                  <a:lnTo>
                    <a:pt x="8975" y="215989"/>
                  </a:lnTo>
                  <a:lnTo>
                    <a:pt x="13111" y="224890"/>
                  </a:lnTo>
                  <a:lnTo>
                    <a:pt x="17697" y="234243"/>
                  </a:lnTo>
                  <a:lnTo>
                    <a:pt x="22808" y="243947"/>
                  </a:lnTo>
                  <a:lnTo>
                    <a:pt x="28406" y="254074"/>
                  </a:lnTo>
                  <a:lnTo>
                    <a:pt x="34403" y="264857"/>
                  </a:lnTo>
                  <a:lnTo>
                    <a:pt x="40708" y="276367"/>
                  </a:lnTo>
                  <a:lnTo>
                    <a:pt x="47402" y="288367"/>
                  </a:lnTo>
                  <a:lnTo>
                    <a:pt x="54728" y="300421"/>
                  </a:lnTo>
                  <a:lnTo>
                    <a:pt x="62764" y="312270"/>
                  </a:lnTo>
                  <a:lnTo>
                    <a:pt x="71279" y="323837"/>
                  </a:lnTo>
                  <a:lnTo>
                    <a:pt x="79842" y="335136"/>
                  </a:lnTo>
                  <a:lnTo>
                    <a:pt x="88192" y="346214"/>
                  </a:lnTo>
                  <a:lnTo>
                    <a:pt x="96257" y="356958"/>
                  </a:lnTo>
                  <a:lnTo>
                    <a:pt x="104052" y="367107"/>
                  </a:lnTo>
                  <a:lnTo>
                    <a:pt x="111632" y="376566"/>
                  </a:lnTo>
                  <a:lnTo>
                    <a:pt x="119214" y="385393"/>
                  </a:lnTo>
                  <a:lnTo>
                    <a:pt x="127152" y="393710"/>
                  </a:lnTo>
                  <a:lnTo>
                    <a:pt x="135609" y="401639"/>
                  </a:lnTo>
                  <a:lnTo>
                    <a:pt x="144579" y="409287"/>
                  </a:lnTo>
                  <a:lnTo>
                    <a:pt x="153979" y="416737"/>
                  </a:lnTo>
                  <a:lnTo>
                    <a:pt x="163698" y="424039"/>
                  </a:lnTo>
                  <a:lnTo>
                    <a:pt x="173191" y="430935"/>
                  </a:lnTo>
                  <a:lnTo>
                    <a:pt x="182425" y="437540"/>
                  </a:lnTo>
                  <a:lnTo>
                    <a:pt x="192210" y="444435"/>
                  </a:lnTo>
                  <a:lnTo>
                    <a:pt x="204103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579274" y="1130148"/>
            <a:ext cx="1452934" cy="543884"/>
            <a:chOff x="1579274" y="1130148"/>
            <a:chExt cx="1452934" cy="543884"/>
          </a:xfrm>
        </p:grpSpPr>
        <p:sp>
          <p:nvSpPr>
            <p:cNvPr id="81" name="Freeform 80"/>
            <p:cNvSpPr/>
            <p:nvPr/>
          </p:nvSpPr>
          <p:spPr>
            <a:xfrm>
              <a:off x="1739915" y="1179191"/>
              <a:ext cx="18345" cy="442198"/>
            </a:xfrm>
            <a:custGeom>
              <a:avLst/>
              <a:gdLst/>
              <a:ahLst/>
              <a:cxnLst/>
              <a:rect l="0" t="0" r="0" b="0"/>
              <a:pathLst>
                <a:path w="18345" h="442198">
                  <a:moveTo>
                    <a:pt x="7815" y="0"/>
                  </a:moveTo>
                  <a:lnTo>
                    <a:pt x="4949" y="11869"/>
                  </a:lnTo>
                  <a:lnTo>
                    <a:pt x="2806" y="24279"/>
                  </a:lnTo>
                  <a:lnTo>
                    <a:pt x="1208" y="38457"/>
                  </a:lnTo>
                  <a:lnTo>
                    <a:pt x="200" y="53819"/>
                  </a:lnTo>
                  <a:lnTo>
                    <a:pt x="0" y="69167"/>
                  </a:lnTo>
                  <a:lnTo>
                    <a:pt x="651" y="83800"/>
                  </a:lnTo>
                  <a:lnTo>
                    <a:pt x="1889" y="97696"/>
                  </a:lnTo>
                  <a:lnTo>
                    <a:pt x="3253" y="111234"/>
                  </a:lnTo>
                  <a:lnTo>
                    <a:pt x="4463" y="124719"/>
                  </a:lnTo>
                  <a:lnTo>
                    <a:pt x="5425" y="138775"/>
                  </a:lnTo>
                  <a:lnTo>
                    <a:pt x="6145" y="154362"/>
                  </a:lnTo>
                  <a:lnTo>
                    <a:pt x="6668" y="171846"/>
                  </a:lnTo>
                  <a:lnTo>
                    <a:pt x="7206" y="190457"/>
                  </a:lnTo>
                  <a:lnTo>
                    <a:pt x="8107" y="208643"/>
                  </a:lnTo>
                  <a:lnTo>
                    <a:pt x="9529" y="225537"/>
                  </a:lnTo>
                  <a:lnTo>
                    <a:pt x="11300" y="241131"/>
                  </a:lnTo>
                  <a:lnTo>
                    <a:pt x="13028" y="255896"/>
                  </a:lnTo>
                  <a:lnTo>
                    <a:pt x="14484" y="270238"/>
                  </a:lnTo>
                  <a:lnTo>
                    <a:pt x="15613" y="284549"/>
                  </a:lnTo>
                  <a:lnTo>
                    <a:pt x="16445" y="299251"/>
                  </a:lnTo>
                  <a:lnTo>
                    <a:pt x="17039" y="314524"/>
                  </a:lnTo>
                  <a:lnTo>
                    <a:pt x="17455" y="330192"/>
                  </a:lnTo>
                  <a:lnTo>
                    <a:pt x="17742" y="345857"/>
                  </a:lnTo>
                  <a:lnTo>
                    <a:pt x="17938" y="361272"/>
                  </a:lnTo>
                  <a:lnTo>
                    <a:pt x="18071" y="376153"/>
                  </a:lnTo>
                  <a:lnTo>
                    <a:pt x="18175" y="391773"/>
                  </a:lnTo>
                  <a:lnTo>
                    <a:pt x="18261" y="411736"/>
                  </a:lnTo>
                  <a:lnTo>
                    <a:pt x="1834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79274" y="1130148"/>
              <a:ext cx="372757" cy="312257"/>
            </a:xfrm>
            <a:custGeom>
              <a:avLst/>
              <a:gdLst/>
              <a:ahLst/>
              <a:cxnLst/>
              <a:rect l="0" t="0" r="0" b="0"/>
              <a:pathLst>
                <a:path w="372757" h="312257">
                  <a:moveTo>
                    <a:pt x="0" y="112214"/>
                  </a:moveTo>
                  <a:lnTo>
                    <a:pt x="201" y="100613"/>
                  </a:lnTo>
                  <a:lnTo>
                    <a:pt x="2122" y="90764"/>
                  </a:lnTo>
                  <a:lnTo>
                    <a:pt x="6007" y="81759"/>
                  </a:lnTo>
                  <a:lnTo>
                    <a:pt x="11413" y="73318"/>
                  </a:lnTo>
                  <a:lnTo>
                    <a:pt x="17714" y="65291"/>
                  </a:lnTo>
                  <a:lnTo>
                    <a:pt x="24465" y="57572"/>
                  </a:lnTo>
                  <a:lnTo>
                    <a:pt x="31583" y="50240"/>
                  </a:lnTo>
                  <a:lnTo>
                    <a:pt x="39257" y="43538"/>
                  </a:lnTo>
                  <a:lnTo>
                    <a:pt x="47565" y="37547"/>
                  </a:lnTo>
                  <a:lnTo>
                    <a:pt x="56616" y="32201"/>
                  </a:lnTo>
                  <a:lnTo>
                    <a:pt x="66610" y="27376"/>
                  </a:lnTo>
                  <a:lnTo>
                    <a:pt x="77561" y="22944"/>
                  </a:lnTo>
                  <a:lnTo>
                    <a:pt x="89341" y="18797"/>
                  </a:lnTo>
                  <a:lnTo>
                    <a:pt x="101773" y="14852"/>
                  </a:lnTo>
                  <a:lnTo>
                    <a:pt x="114695" y="11051"/>
                  </a:lnTo>
                  <a:lnTo>
                    <a:pt x="128134" y="7514"/>
                  </a:lnTo>
                  <a:lnTo>
                    <a:pt x="142294" y="4519"/>
                  </a:lnTo>
                  <a:lnTo>
                    <a:pt x="157219" y="2177"/>
                  </a:lnTo>
                  <a:lnTo>
                    <a:pt x="172496" y="605"/>
                  </a:lnTo>
                  <a:lnTo>
                    <a:pt x="187372" y="0"/>
                  </a:lnTo>
                  <a:lnTo>
                    <a:pt x="201455" y="377"/>
                  </a:lnTo>
                  <a:lnTo>
                    <a:pt x="214861" y="1766"/>
                  </a:lnTo>
                  <a:lnTo>
                    <a:pt x="228010" y="4293"/>
                  </a:lnTo>
                  <a:lnTo>
                    <a:pt x="241190" y="7919"/>
                  </a:lnTo>
                  <a:lnTo>
                    <a:pt x="254519" y="12471"/>
                  </a:lnTo>
                  <a:lnTo>
                    <a:pt x="268014" y="17743"/>
                  </a:lnTo>
                  <a:lnTo>
                    <a:pt x="281650" y="23556"/>
                  </a:lnTo>
                  <a:lnTo>
                    <a:pt x="295234" y="30085"/>
                  </a:lnTo>
                  <a:lnTo>
                    <a:pt x="308428" y="37832"/>
                  </a:lnTo>
                  <a:lnTo>
                    <a:pt x="321068" y="46967"/>
                  </a:lnTo>
                  <a:lnTo>
                    <a:pt x="332843" y="57204"/>
                  </a:lnTo>
                  <a:lnTo>
                    <a:pt x="343225" y="67993"/>
                  </a:lnTo>
                  <a:lnTo>
                    <a:pt x="352054" y="78962"/>
                  </a:lnTo>
                  <a:lnTo>
                    <a:pt x="359322" y="90259"/>
                  </a:lnTo>
                  <a:lnTo>
                    <a:pt x="364995" y="102435"/>
                  </a:lnTo>
                  <a:lnTo>
                    <a:pt x="369212" y="115728"/>
                  </a:lnTo>
                  <a:lnTo>
                    <a:pt x="371910" y="129757"/>
                  </a:lnTo>
                  <a:lnTo>
                    <a:pt x="372756" y="143721"/>
                  </a:lnTo>
                  <a:lnTo>
                    <a:pt x="371730" y="157151"/>
                  </a:lnTo>
                  <a:lnTo>
                    <a:pt x="368924" y="169932"/>
                  </a:lnTo>
                  <a:lnTo>
                    <a:pt x="364375" y="182121"/>
                  </a:lnTo>
                  <a:lnTo>
                    <a:pt x="358277" y="193836"/>
                  </a:lnTo>
                  <a:lnTo>
                    <a:pt x="350931" y="205195"/>
                  </a:lnTo>
                  <a:lnTo>
                    <a:pt x="342637" y="216297"/>
                  </a:lnTo>
                  <a:lnTo>
                    <a:pt x="333650" y="227208"/>
                  </a:lnTo>
                  <a:lnTo>
                    <a:pt x="324008" y="237656"/>
                  </a:lnTo>
                  <a:lnTo>
                    <a:pt x="313550" y="247068"/>
                  </a:lnTo>
                  <a:lnTo>
                    <a:pt x="302255" y="255215"/>
                  </a:lnTo>
                  <a:lnTo>
                    <a:pt x="290229" y="262346"/>
                  </a:lnTo>
                  <a:lnTo>
                    <a:pt x="277624" y="268984"/>
                  </a:lnTo>
                  <a:lnTo>
                    <a:pt x="264596" y="275486"/>
                  </a:lnTo>
                  <a:lnTo>
                    <a:pt x="251488" y="281907"/>
                  </a:lnTo>
                  <a:lnTo>
                    <a:pt x="237332" y="288819"/>
                  </a:lnTo>
                  <a:lnTo>
                    <a:pt x="218652" y="297954"/>
                  </a:lnTo>
                  <a:lnTo>
                    <a:pt x="189513" y="312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64216" y="1505575"/>
              <a:ext cx="4614" cy="168457"/>
            </a:xfrm>
            <a:custGeom>
              <a:avLst/>
              <a:gdLst/>
              <a:ahLst/>
              <a:cxnLst/>
              <a:rect l="0" t="0" r="0" b="0"/>
              <a:pathLst>
                <a:path w="4614" h="168457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2" y="89319"/>
                  </a:lnTo>
                  <a:lnTo>
                    <a:pt x="3738" y="102828"/>
                  </a:lnTo>
                  <a:lnTo>
                    <a:pt x="4013" y="116074"/>
                  </a:lnTo>
                  <a:lnTo>
                    <a:pt x="4235" y="129601"/>
                  </a:lnTo>
                  <a:lnTo>
                    <a:pt x="4424" y="145712"/>
                  </a:lnTo>
                  <a:lnTo>
                    <a:pt x="46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89886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46144" y="1398046"/>
              <a:ext cx="151631" cy="255661"/>
            </a:xfrm>
            <a:custGeom>
              <a:avLst/>
              <a:gdLst/>
              <a:ahLst/>
              <a:cxnLst/>
              <a:rect l="0" t="0" r="0" b="0"/>
              <a:pathLst>
                <a:path w="151631" h="255661">
                  <a:moveTo>
                    <a:pt x="6913" y="97000"/>
                  </a:moveTo>
                  <a:lnTo>
                    <a:pt x="12847" y="102667"/>
                  </a:lnTo>
                  <a:lnTo>
                    <a:pt x="19052" y="106311"/>
                  </a:lnTo>
                  <a:lnTo>
                    <a:pt x="26148" y="108220"/>
                  </a:lnTo>
                  <a:lnTo>
                    <a:pt x="34088" y="108721"/>
                  </a:lnTo>
                  <a:lnTo>
                    <a:pt x="42734" y="108102"/>
                  </a:lnTo>
                  <a:lnTo>
                    <a:pt x="51924" y="106626"/>
                  </a:lnTo>
                  <a:lnTo>
                    <a:pt x="61351" y="104358"/>
                  </a:lnTo>
                  <a:lnTo>
                    <a:pt x="70592" y="101171"/>
                  </a:lnTo>
                  <a:lnTo>
                    <a:pt x="79437" y="97069"/>
                  </a:lnTo>
                  <a:lnTo>
                    <a:pt x="88018" y="92181"/>
                  </a:lnTo>
                  <a:lnTo>
                    <a:pt x="96699" y="86677"/>
                  </a:lnTo>
                  <a:lnTo>
                    <a:pt x="105686" y="80714"/>
                  </a:lnTo>
                  <a:lnTo>
                    <a:pt x="114859" y="74422"/>
                  </a:lnTo>
                  <a:lnTo>
                    <a:pt x="123871" y="67899"/>
                  </a:lnTo>
                  <a:lnTo>
                    <a:pt x="132514" y="61207"/>
                  </a:lnTo>
                  <a:lnTo>
                    <a:pt x="140267" y="54070"/>
                  </a:lnTo>
                  <a:lnTo>
                    <a:pt x="146257" y="45907"/>
                  </a:lnTo>
                  <a:lnTo>
                    <a:pt x="150152" y="36502"/>
                  </a:lnTo>
                  <a:lnTo>
                    <a:pt x="151630" y="26592"/>
                  </a:lnTo>
                  <a:lnTo>
                    <a:pt x="150126" y="17619"/>
                  </a:lnTo>
                  <a:lnTo>
                    <a:pt x="145635" y="10336"/>
                  </a:lnTo>
                  <a:lnTo>
                    <a:pt x="138740" y="4976"/>
                  </a:lnTo>
                  <a:lnTo>
                    <a:pt x="130301" y="1596"/>
                  </a:lnTo>
                  <a:lnTo>
                    <a:pt x="120969" y="0"/>
                  </a:lnTo>
                  <a:lnTo>
                    <a:pt x="111132" y="12"/>
                  </a:lnTo>
                  <a:lnTo>
                    <a:pt x="101012" y="1592"/>
                  </a:lnTo>
                  <a:lnTo>
                    <a:pt x="90733" y="4571"/>
                  </a:lnTo>
                  <a:lnTo>
                    <a:pt x="80528" y="8684"/>
                  </a:lnTo>
                  <a:lnTo>
                    <a:pt x="70741" y="13660"/>
                  </a:lnTo>
                  <a:lnTo>
                    <a:pt x="61530" y="19269"/>
                  </a:lnTo>
                  <a:lnTo>
                    <a:pt x="53037" y="25492"/>
                  </a:lnTo>
                  <a:lnTo>
                    <a:pt x="45478" y="32500"/>
                  </a:lnTo>
                  <a:lnTo>
                    <a:pt x="38875" y="40327"/>
                  </a:lnTo>
                  <a:lnTo>
                    <a:pt x="33100" y="48871"/>
                  </a:lnTo>
                  <a:lnTo>
                    <a:pt x="27980" y="57985"/>
                  </a:lnTo>
                  <a:lnTo>
                    <a:pt x="23346" y="67530"/>
                  </a:lnTo>
                  <a:lnTo>
                    <a:pt x="19062" y="77549"/>
                  </a:lnTo>
                  <a:lnTo>
                    <a:pt x="15024" y="88261"/>
                  </a:lnTo>
                  <a:lnTo>
                    <a:pt x="11161" y="99731"/>
                  </a:lnTo>
                  <a:lnTo>
                    <a:pt x="7582" y="112045"/>
                  </a:lnTo>
                  <a:lnTo>
                    <a:pt x="4559" y="125375"/>
                  </a:lnTo>
                  <a:lnTo>
                    <a:pt x="2198" y="139707"/>
                  </a:lnTo>
                  <a:lnTo>
                    <a:pt x="613" y="154569"/>
                  </a:lnTo>
                  <a:lnTo>
                    <a:pt x="0" y="169159"/>
                  </a:lnTo>
                  <a:lnTo>
                    <a:pt x="371" y="183038"/>
                  </a:lnTo>
                  <a:lnTo>
                    <a:pt x="1757" y="195965"/>
                  </a:lnTo>
                  <a:lnTo>
                    <a:pt x="4282" y="207727"/>
                  </a:lnTo>
                  <a:lnTo>
                    <a:pt x="7911" y="218337"/>
                  </a:lnTo>
                  <a:lnTo>
                    <a:pt x="12634" y="227801"/>
                  </a:lnTo>
                  <a:lnTo>
                    <a:pt x="18554" y="236027"/>
                  </a:lnTo>
                  <a:lnTo>
                    <a:pt x="25615" y="243076"/>
                  </a:lnTo>
                  <a:lnTo>
                    <a:pt x="33796" y="248812"/>
                  </a:lnTo>
                  <a:lnTo>
                    <a:pt x="43191" y="252844"/>
                  </a:lnTo>
                  <a:lnTo>
                    <a:pt x="53724" y="255106"/>
                  </a:lnTo>
                  <a:lnTo>
                    <a:pt x="64881" y="255660"/>
                  </a:lnTo>
                  <a:lnTo>
                    <a:pt x="75829" y="254519"/>
                  </a:lnTo>
                  <a:lnTo>
                    <a:pt x="86114" y="251868"/>
                  </a:lnTo>
                  <a:lnTo>
                    <a:pt x="95733" y="248111"/>
                  </a:lnTo>
                  <a:lnTo>
                    <a:pt x="106105" y="243309"/>
                  </a:lnTo>
                  <a:lnTo>
                    <a:pt x="120370" y="235928"/>
                  </a:lnTo>
                  <a:lnTo>
                    <a:pt x="143783" y="223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74155" y="1385243"/>
              <a:ext cx="147400" cy="240474"/>
            </a:xfrm>
            <a:custGeom>
              <a:avLst/>
              <a:gdLst/>
              <a:ahLst/>
              <a:cxnLst/>
              <a:rect l="0" t="0" r="0" b="0"/>
              <a:pathLst>
                <a:path w="147400" h="240474">
                  <a:moveTo>
                    <a:pt x="0" y="151917"/>
                  </a:moveTo>
                  <a:lnTo>
                    <a:pt x="134" y="166519"/>
                  </a:lnTo>
                  <a:lnTo>
                    <a:pt x="1415" y="179790"/>
                  </a:lnTo>
                  <a:lnTo>
                    <a:pt x="4003" y="192987"/>
                  </a:lnTo>
                  <a:lnTo>
                    <a:pt x="7550" y="206156"/>
                  </a:lnTo>
                  <a:lnTo>
                    <a:pt x="11534" y="219016"/>
                  </a:lnTo>
                  <a:lnTo>
                    <a:pt x="15591" y="231318"/>
                  </a:lnTo>
                  <a:lnTo>
                    <a:pt x="18757" y="239616"/>
                  </a:lnTo>
                  <a:lnTo>
                    <a:pt x="19942" y="240473"/>
                  </a:lnTo>
                  <a:lnTo>
                    <a:pt x="19436" y="236479"/>
                  </a:lnTo>
                  <a:lnTo>
                    <a:pt x="17972" y="229634"/>
                  </a:lnTo>
                  <a:lnTo>
                    <a:pt x="16282" y="220791"/>
                  </a:lnTo>
                  <a:lnTo>
                    <a:pt x="14760" y="210451"/>
                  </a:lnTo>
                  <a:lnTo>
                    <a:pt x="13375" y="199003"/>
                  </a:lnTo>
                  <a:lnTo>
                    <a:pt x="11818" y="186755"/>
                  </a:lnTo>
                  <a:lnTo>
                    <a:pt x="9913" y="173937"/>
                  </a:lnTo>
                  <a:lnTo>
                    <a:pt x="7798" y="160558"/>
                  </a:lnTo>
                  <a:lnTo>
                    <a:pt x="5830" y="146435"/>
                  </a:lnTo>
                  <a:lnTo>
                    <a:pt x="4212" y="131531"/>
                  </a:lnTo>
                  <a:lnTo>
                    <a:pt x="3142" y="116268"/>
                  </a:lnTo>
                  <a:lnTo>
                    <a:pt x="2882" y="101400"/>
                  </a:lnTo>
                  <a:lnTo>
                    <a:pt x="3493" y="87332"/>
                  </a:lnTo>
                  <a:lnTo>
                    <a:pt x="5041" y="74275"/>
                  </a:lnTo>
                  <a:lnTo>
                    <a:pt x="7676" y="62425"/>
                  </a:lnTo>
                  <a:lnTo>
                    <a:pt x="11383" y="51753"/>
                  </a:lnTo>
                  <a:lnTo>
                    <a:pt x="16329" y="42076"/>
                  </a:lnTo>
                  <a:lnTo>
                    <a:pt x="22929" y="33175"/>
                  </a:lnTo>
                  <a:lnTo>
                    <a:pt x="31261" y="24855"/>
                  </a:lnTo>
                  <a:lnTo>
                    <a:pt x="41110" y="17281"/>
                  </a:lnTo>
                  <a:lnTo>
                    <a:pt x="52162" y="10945"/>
                  </a:lnTo>
                  <a:lnTo>
                    <a:pt x="64109" y="6022"/>
                  </a:lnTo>
                  <a:lnTo>
                    <a:pt x="76536" y="2546"/>
                  </a:lnTo>
                  <a:lnTo>
                    <a:pt x="88944" y="580"/>
                  </a:lnTo>
                  <a:lnTo>
                    <a:pt x="101049" y="0"/>
                  </a:lnTo>
                  <a:lnTo>
                    <a:pt x="112332" y="594"/>
                  </a:lnTo>
                  <a:lnTo>
                    <a:pt x="123053" y="2316"/>
                  </a:lnTo>
                  <a:lnTo>
                    <a:pt x="134148" y="6432"/>
                  </a:lnTo>
                  <a:lnTo>
                    <a:pt x="147399" y="15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90663" y="1351875"/>
              <a:ext cx="162519" cy="265735"/>
            </a:xfrm>
            <a:custGeom>
              <a:avLst/>
              <a:gdLst/>
              <a:ahLst/>
              <a:cxnLst/>
              <a:rect l="0" t="0" r="0" b="0"/>
              <a:pathLst>
                <a:path w="162519" h="265735">
                  <a:moveTo>
                    <a:pt x="4590" y="174757"/>
                  </a:moveTo>
                  <a:lnTo>
                    <a:pt x="4590" y="186559"/>
                  </a:lnTo>
                  <a:lnTo>
                    <a:pt x="4590" y="198328"/>
                  </a:lnTo>
                  <a:lnTo>
                    <a:pt x="4595" y="211214"/>
                  </a:lnTo>
                  <a:lnTo>
                    <a:pt x="4768" y="224889"/>
                  </a:lnTo>
                  <a:lnTo>
                    <a:pt x="5416" y="238569"/>
                  </a:lnTo>
                  <a:lnTo>
                    <a:pt x="6672" y="251718"/>
                  </a:lnTo>
                  <a:lnTo>
                    <a:pt x="8576" y="261860"/>
                  </a:lnTo>
                  <a:lnTo>
                    <a:pt x="10532" y="265734"/>
                  </a:lnTo>
                  <a:lnTo>
                    <a:pt x="11489" y="263818"/>
                  </a:lnTo>
                  <a:lnTo>
                    <a:pt x="11282" y="257753"/>
                  </a:lnTo>
                  <a:lnTo>
                    <a:pt x="10279" y="248930"/>
                  </a:lnTo>
                  <a:lnTo>
                    <a:pt x="9034" y="238308"/>
                  </a:lnTo>
                  <a:lnTo>
                    <a:pt x="7884" y="226515"/>
                  </a:lnTo>
                  <a:lnTo>
                    <a:pt x="6952" y="213958"/>
                  </a:lnTo>
                  <a:lnTo>
                    <a:pt x="6247" y="200899"/>
                  </a:lnTo>
                  <a:lnTo>
                    <a:pt x="5731" y="187509"/>
                  </a:lnTo>
                  <a:lnTo>
                    <a:pt x="5196" y="173902"/>
                  </a:lnTo>
                  <a:lnTo>
                    <a:pt x="4296" y="160150"/>
                  </a:lnTo>
                  <a:lnTo>
                    <a:pt x="2880" y="146306"/>
                  </a:lnTo>
                  <a:lnTo>
                    <a:pt x="1283" y="132568"/>
                  </a:lnTo>
                  <a:lnTo>
                    <a:pt x="203" y="119262"/>
                  </a:lnTo>
                  <a:lnTo>
                    <a:pt x="0" y="106529"/>
                  </a:lnTo>
                  <a:lnTo>
                    <a:pt x="697" y="94181"/>
                  </a:lnTo>
                  <a:lnTo>
                    <a:pt x="2161" y="81816"/>
                  </a:lnTo>
                  <a:lnTo>
                    <a:pt x="4232" y="69211"/>
                  </a:lnTo>
                  <a:lnTo>
                    <a:pt x="7081" y="56796"/>
                  </a:lnTo>
                  <a:lnTo>
                    <a:pt x="11195" y="45518"/>
                  </a:lnTo>
                  <a:lnTo>
                    <a:pt x="16740" y="35823"/>
                  </a:lnTo>
                  <a:lnTo>
                    <a:pt x="23581" y="27669"/>
                  </a:lnTo>
                  <a:lnTo>
                    <a:pt x="31468" y="20803"/>
                  </a:lnTo>
                  <a:lnTo>
                    <a:pt x="40150" y="14930"/>
                  </a:lnTo>
                  <a:lnTo>
                    <a:pt x="49572" y="9951"/>
                  </a:lnTo>
                  <a:lnTo>
                    <a:pt x="59873" y="5963"/>
                  </a:lnTo>
                  <a:lnTo>
                    <a:pt x="71056" y="2944"/>
                  </a:lnTo>
                  <a:lnTo>
                    <a:pt x="82836" y="914"/>
                  </a:lnTo>
                  <a:lnTo>
                    <a:pt x="94742" y="0"/>
                  </a:lnTo>
                  <a:lnTo>
                    <a:pt x="106483" y="160"/>
                  </a:lnTo>
                  <a:lnTo>
                    <a:pt x="117705" y="1071"/>
                  </a:lnTo>
                  <a:lnTo>
                    <a:pt x="129114" y="2305"/>
                  </a:lnTo>
                  <a:lnTo>
                    <a:pt x="142827" y="3968"/>
                  </a:lnTo>
                  <a:lnTo>
                    <a:pt x="162518" y="6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57017" y="1353648"/>
              <a:ext cx="375191" cy="318536"/>
            </a:xfrm>
            <a:custGeom>
              <a:avLst/>
              <a:gdLst/>
              <a:ahLst/>
              <a:cxnLst/>
              <a:rect l="0" t="0" r="0" b="0"/>
              <a:pathLst>
                <a:path w="375191" h="318536">
                  <a:moveTo>
                    <a:pt x="17221" y="141398"/>
                  </a:moveTo>
                  <a:lnTo>
                    <a:pt x="26022" y="144198"/>
                  </a:lnTo>
                  <a:lnTo>
                    <a:pt x="34369" y="145700"/>
                  </a:lnTo>
                  <a:lnTo>
                    <a:pt x="43072" y="146002"/>
                  </a:lnTo>
                  <a:lnTo>
                    <a:pt x="52366" y="145150"/>
                  </a:lnTo>
                  <a:lnTo>
                    <a:pt x="62510" y="143033"/>
                  </a:lnTo>
                  <a:lnTo>
                    <a:pt x="73550" y="139711"/>
                  </a:lnTo>
                  <a:lnTo>
                    <a:pt x="85217" y="135376"/>
                  </a:lnTo>
                  <a:lnTo>
                    <a:pt x="97039" y="130257"/>
                  </a:lnTo>
                  <a:lnTo>
                    <a:pt x="108724" y="124554"/>
                  </a:lnTo>
                  <a:lnTo>
                    <a:pt x="120008" y="118270"/>
                  </a:lnTo>
                  <a:lnTo>
                    <a:pt x="130585" y="111221"/>
                  </a:lnTo>
                  <a:lnTo>
                    <a:pt x="140359" y="103368"/>
                  </a:lnTo>
                  <a:lnTo>
                    <a:pt x="149244" y="94806"/>
                  </a:lnTo>
                  <a:lnTo>
                    <a:pt x="157073" y="85680"/>
                  </a:lnTo>
                  <a:lnTo>
                    <a:pt x="163848" y="76132"/>
                  </a:lnTo>
                  <a:lnTo>
                    <a:pt x="169229" y="66280"/>
                  </a:lnTo>
                  <a:lnTo>
                    <a:pt x="172489" y="56214"/>
                  </a:lnTo>
                  <a:lnTo>
                    <a:pt x="173415" y="46008"/>
                  </a:lnTo>
                  <a:lnTo>
                    <a:pt x="172088" y="36037"/>
                  </a:lnTo>
                  <a:lnTo>
                    <a:pt x="168614" y="26947"/>
                  </a:lnTo>
                  <a:lnTo>
                    <a:pt x="163273" y="19026"/>
                  </a:lnTo>
                  <a:lnTo>
                    <a:pt x="156282" y="12385"/>
                  </a:lnTo>
                  <a:lnTo>
                    <a:pt x="147704" y="7141"/>
                  </a:lnTo>
                  <a:lnTo>
                    <a:pt x="137725" y="3215"/>
                  </a:lnTo>
                  <a:lnTo>
                    <a:pt x="126943" y="714"/>
                  </a:lnTo>
                  <a:lnTo>
                    <a:pt x="116248" y="0"/>
                  </a:lnTo>
                  <a:lnTo>
                    <a:pt x="106127" y="1111"/>
                  </a:lnTo>
                  <a:lnTo>
                    <a:pt x="96537" y="3804"/>
                  </a:lnTo>
                  <a:lnTo>
                    <a:pt x="87103" y="7745"/>
                  </a:lnTo>
                  <a:lnTo>
                    <a:pt x="77574" y="12620"/>
                  </a:lnTo>
                  <a:lnTo>
                    <a:pt x="68021" y="18332"/>
                  </a:lnTo>
                  <a:lnTo>
                    <a:pt x="58745" y="24989"/>
                  </a:lnTo>
                  <a:lnTo>
                    <a:pt x="49912" y="32581"/>
                  </a:lnTo>
                  <a:lnTo>
                    <a:pt x="41691" y="41136"/>
                  </a:lnTo>
                  <a:lnTo>
                    <a:pt x="34322" y="50789"/>
                  </a:lnTo>
                  <a:lnTo>
                    <a:pt x="27850" y="61509"/>
                  </a:lnTo>
                  <a:lnTo>
                    <a:pt x="22166" y="73132"/>
                  </a:lnTo>
                  <a:lnTo>
                    <a:pt x="17106" y="85458"/>
                  </a:lnTo>
                  <a:lnTo>
                    <a:pt x="12518" y="98305"/>
                  </a:lnTo>
                  <a:lnTo>
                    <a:pt x="8435" y="111524"/>
                  </a:lnTo>
                  <a:lnTo>
                    <a:pt x="5064" y="125003"/>
                  </a:lnTo>
                  <a:lnTo>
                    <a:pt x="2466" y="138663"/>
                  </a:lnTo>
                  <a:lnTo>
                    <a:pt x="721" y="152446"/>
                  </a:lnTo>
                  <a:lnTo>
                    <a:pt x="0" y="166312"/>
                  </a:lnTo>
                  <a:lnTo>
                    <a:pt x="294" y="180230"/>
                  </a:lnTo>
                  <a:lnTo>
                    <a:pt x="1458" y="194019"/>
                  </a:lnTo>
                  <a:lnTo>
                    <a:pt x="3302" y="207357"/>
                  </a:lnTo>
                  <a:lnTo>
                    <a:pt x="5655" y="220102"/>
                  </a:lnTo>
                  <a:lnTo>
                    <a:pt x="8539" y="232119"/>
                  </a:lnTo>
                  <a:lnTo>
                    <a:pt x="12152" y="243197"/>
                  </a:lnTo>
                  <a:lnTo>
                    <a:pt x="16551" y="253315"/>
                  </a:lnTo>
                  <a:lnTo>
                    <a:pt x="21810" y="262603"/>
                  </a:lnTo>
                  <a:lnTo>
                    <a:pt x="28096" y="271235"/>
                  </a:lnTo>
                  <a:lnTo>
                    <a:pt x="35403" y="279375"/>
                  </a:lnTo>
                  <a:lnTo>
                    <a:pt x="43581" y="286997"/>
                  </a:lnTo>
                  <a:lnTo>
                    <a:pt x="52441" y="293897"/>
                  </a:lnTo>
                  <a:lnTo>
                    <a:pt x="61812" y="300016"/>
                  </a:lnTo>
                  <a:lnTo>
                    <a:pt x="71713" y="305280"/>
                  </a:lnTo>
                  <a:lnTo>
                    <a:pt x="82345" y="309516"/>
                  </a:lnTo>
                  <a:lnTo>
                    <a:pt x="93756" y="312735"/>
                  </a:lnTo>
                  <a:lnTo>
                    <a:pt x="105861" y="315084"/>
                  </a:lnTo>
                  <a:lnTo>
                    <a:pt x="118518" y="316751"/>
                  </a:lnTo>
                  <a:lnTo>
                    <a:pt x="131586" y="317908"/>
                  </a:lnTo>
                  <a:lnTo>
                    <a:pt x="144784" y="318535"/>
                  </a:lnTo>
                  <a:lnTo>
                    <a:pt x="157718" y="318431"/>
                  </a:lnTo>
                  <a:lnTo>
                    <a:pt x="170203" y="317552"/>
                  </a:lnTo>
                  <a:lnTo>
                    <a:pt x="182553" y="316149"/>
                  </a:lnTo>
                  <a:lnTo>
                    <a:pt x="195450" y="314668"/>
                  </a:lnTo>
                  <a:lnTo>
                    <a:pt x="209235" y="313373"/>
                  </a:lnTo>
                  <a:lnTo>
                    <a:pt x="223597" y="312183"/>
                  </a:lnTo>
                  <a:lnTo>
                    <a:pt x="237785" y="310777"/>
                  </a:lnTo>
                  <a:lnTo>
                    <a:pt x="251375" y="308984"/>
                  </a:lnTo>
                  <a:lnTo>
                    <a:pt x="264602" y="306949"/>
                  </a:lnTo>
                  <a:lnTo>
                    <a:pt x="278156" y="305036"/>
                  </a:lnTo>
                  <a:lnTo>
                    <a:pt x="292409" y="303452"/>
                  </a:lnTo>
                  <a:lnTo>
                    <a:pt x="307044" y="302233"/>
                  </a:lnTo>
                  <a:lnTo>
                    <a:pt x="322864" y="301209"/>
                  </a:lnTo>
                  <a:lnTo>
                    <a:pt x="343498" y="300291"/>
                  </a:lnTo>
                  <a:lnTo>
                    <a:pt x="375190" y="299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191961" y="3327005"/>
            <a:ext cx="1535957" cy="995381"/>
            <a:chOff x="6191961" y="3327005"/>
            <a:chExt cx="1535957" cy="995381"/>
          </a:xfrm>
        </p:grpSpPr>
        <p:sp>
          <p:nvSpPr>
            <p:cNvPr id="90" name="Freeform 89"/>
            <p:cNvSpPr/>
            <p:nvPr/>
          </p:nvSpPr>
          <p:spPr>
            <a:xfrm>
              <a:off x="6191961" y="3327005"/>
              <a:ext cx="398879" cy="682026"/>
            </a:xfrm>
            <a:custGeom>
              <a:avLst/>
              <a:gdLst/>
              <a:ahLst/>
              <a:cxnLst/>
              <a:rect l="0" t="0" r="0" b="0"/>
              <a:pathLst>
                <a:path w="398879" h="682026">
                  <a:moveTo>
                    <a:pt x="61966" y="0"/>
                  </a:moveTo>
                  <a:lnTo>
                    <a:pt x="61966" y="11802"/>
                  </a:lnTo>
                  <a:lnTo>
                    <a:pt x="61965" y="23571"/>
                  </a:lnTo>
                  <a:lnTo>
                    <a:pt x="61965" y="36466"/>
                  </a:lnTo>
                  <a:lnTo>
                    <a:pt x="61965" y="50487"/>
                  </a:lnTo>
                  <a:lnTo>
                    <a:pt x="61965" y="65463"/>
                  </a:lnTo>
                  <a:lnTo>
                    <a:pt x="61961" y="81195"/>
                  </a:lnTo>
                  <a:lnTo>
                    <a:pt x="61788" y="97816"/>
                  </a:lnTo>
                  <a:lnTo>
                    <a:pt x="61140" y="115785"/>
                  </a:lnTo>
                  <a:lnTo>
                    <a:pt x="59892" y="135242"/>
                  </a:lnTo>
                  <a:lnTo>
                    <a:pt x="58239" y="156036"/>
                  </a:lnTo>
                  <a:lnTo>
                    <a:pt x="56591" y="177904"/>
                  </a:lnTo>
                  <a:lnTo>
                    <a:pt x="55188" y="200580"/>
                  </a:lnTo>
                  <a:lnTo>
                    <a:pt x="54095" y="223841"/>
                  </a:lnTo>
                  <a:lnTo>
                    <a:pt x="53288" y="247514"/>
                  </a:lnTo>
                  <a:lnTo>
                    <a:pt x="52705" y="271462"/>
                  </a:lnTo>
                  <a:lnTo>
                    <a:pt x="52127" y="295100"/>
                  </a:lnTo>
                  <a:lnTo>
                    <a:pt x="51199" y="317446"/>
                  </a:lnTo>
                  <a:lnTo>
                    <a:pt x="49759" y="338068"/>
                  </a:lnTo>
                  <a:lnTo>
                    <a:pt x="47977" y="357034"/>
                  </a:lnTo>
                  <a:lnTo>
                    <a:pt x="46241" y="374628"/>
                  </a:lnTo>
                  <a:lnTo>
                    <a:pt x="44774" y="391171"/>
                  </a:lnTo>
                  <a:lnTo>
                    <a:pt x="43470" y="406945"/>
                  </a:lnTo>
                  <a:lnTo>
                    <a:pt x="41987" y="422174"/>
                  </a:lnTo>
                  <a:lnTo>
                    <a:pt x="40142" y="437021"/>
                  </a:lnTo>
                  <a:lnTo>
                    <a:pt x="38073" y="451606"/>
                  </a:lnTo>
                  <a:lnTo>
                    <a:pt x="36137" y="466013"/>
                  </a:lnTo>
                  <a:lnTo>
                    <a:pt x="34532" y="480309"/>
                  </a:lnTo>
                  <a:lnTo>
                    <a:pt x="33134" y="494859"/>
                  </a:lnTo>
                  <a:lnTo>
                    <a:pt x="31588" y="510305"/>
                  </a:lnTo>
                  <a:lnTo>
                    <a:pt x="29696" y="526919"/>
                  </a:lnTo>
                  <a:lnTo>
                    <a:pt x="27425" y="544485"/>
                  </a:lnTo>
                  <a:lnTo>
                    <a:pt x="24822" y="562501"/>
                  </a:lnTo>
                  <a:lnTo>
                    <a:pt x="21956" y="580611"/>
                  </a:lnTo>
                  <a:lnTo>
                    <a:pt x="18896" y="598329"/>
                  </a:lnTo>
                  <a:lnTo>
                    <a:pt x="15695" y="614993"/>
                  </a:lnTo>
                  <a:lnTo>
                    <a:pt x="12397" y="630343"/>
                  </a:lnTo>
                  <a:lnTo>
                    <a:pt x="9030" y="644463"/>
                  </a:lnTo>
                  <a:lnTo>
                    <a:pt x="5617" y="657574"/>
                  </a:lnTo>
                  <a:lnTo>
                    <a:pt x="2207" y="669847"/>
                  </a:lnTo>
                  <a:lnTo>
                    <a:pt x="0" y="678985"/>
                  </a:lnTo>
                  <a:lnTo>
                    <a:pt x="659" y="682025"/>
                  </a:lnTo>
                  <a:lnTo>
                    <a:pt x="4046" y="680108"/>
                  </a:lnTo>
                  <a:lnTo>
                    <a:pt x="9556" y="675293"/>
                  </a:lnTo>
                  <a:lnTo>
                    <a:pt x="16615" y="669426"/>
                  </a:lnTo>
                  <a:lnTo>
                    <a:pt x="24771" y="663534"/>
                  </a:lnTo>
                  <a:lnTo>
                    <a:pt x="33688" y="658019"/>
                  </a:lnTo>
                  <a:lnTo>
                    <a:pt x="43128" y="652964"/>
                  </a:lnTo>
                  <a:lnTo>
                    <a:pt x="52924" y="648320"/>
                  </a:lnTo>
                  <a:lnTo>
                    <a:pt x="62960" y="644003"/>
                  </a:lnTo>
                  <a:lnTo>
                    <a:pt x="73159" y="639929"/>
                  </a:lnTo>
                  <a:lnTo>
                    <a:pt x="83471" y="636032"/>
                  </a:lnTo>
                  <a:lnTo>
                    <a:pt x="94025" y="632257"/>
                  </a:lnTo>
                  <a:lnTo>
                    <a:pt x="105103" y="628568"/>
                  </a:lnTo>
                  <a:lnTo>
                    <a:pt x="116820" y="624942"/>
                  </a:lnTo>
                  <a:lnTo>
                    <a:pt x="129129" y="621523"/>
                  </a:lnTo>
                  <a:lnTo>
                    <a:pt x="141926" y="618608"/>
                  </a:lnTo>
                  <a:lnTo>
                    <a:pt x="155090" y="616315"/>
                  </a:lnTo>
                  <a:lnTo>
                    <a:pt x="168524" y="614606"/>
                  </a:lnTo>
                  <a:lnTo>
                    <a:pt x="182149" y="613377"/>
                  </a:lnTo>
                  <a:lnTo>
                    <a:pt x="195906" y="612518"/>
                  </a:lnTo>
                  <a:lnTo>
                    <a:pt x="209753" y="612092"/>
                  </a:lnTo>
                  <a:lnTo>
                    <a:pt x="223663" y="612330"/>
                  </a:lnTo>
                  <a:lnTo>
                    <a:pt x="237615" y="613304"/>
                  </a:lnTo>
                  <a:lnTo>
                    <a:pt x="251595" y="614941"/>
                  </a:lnTo>
                  <a:lnTo>
                    <a:pt x="265595" y="617111"/>
                  </a:lnTo>
                  <a:lnTo>
                    <a:pt x="279607" y="619678"/>
                  </a:lnTo>
                  <a:lnTo>
                    <a:pt x="293628" y="622365"/>
                  </a:lnTo>
                  <a:lnTo>
                    <a:pt x="307655" y="624784"/>
                  </a:lnTo>
                  <a:lnTo>
                    <a:pt x="321676" y="626739"/>
                  </a:lnTo>
                  <a:lnTo>
                    <a:pt x="335470" y="628223"/>
                  </a:lnTo>
                  <a:lnTo>
                    <a:pt x="350168" y="629462"/>
                  </a:lnTo>
                  <a:lnTo>
                    <a:pt x="369299" y="630562"/>
                  </a:lnTo>
                  <a:lnTo>
                    <a:pt x="398878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28274" y="3684263"/>
              <a:ext cx="220494" cy="310668"/>
            </a:xfrm>
            <a:custGeom>
              <a:avLst/>
              <a:gdLst/>
              <a:ahLst/>
              <a:cxnLst/>
              <a:rect l="0" t="0" r="0" b="0"/>
              <a:pathLst>
                <a:path w="220494" h="310668">
                  <a:moveTo>
                    <a:pt x="136264" y="127053"/>
                  </a:moveTo>
                  <a:lnTo>
                    <a:pt x="133398" y="118117"/>
                  </a:lnTo>
                  <a:lnTo>
                    <a:pt x="131256" y="108490"/>
                  </a:lnTo>
                  <a:lnTo>
                    <a:pt x="129644" y="97207"/>
                  </a:lnTo>
                  <a:lnTo>
                    <a:pt x="128118" y="84712"/>
                  </a:lnTo>
                  <a:lnTo>
                    <a:pt x="125973" y="71881"/>
                  </a:lnTo>
                  <a:lnTo>
                    <a:pt x="122869" y="59268"/>
                  </a:lnTo>
                  <a:lnTo>
                    <a:pt x="118803" y="47230"/>
                  </a:lnTo>
                  <a:lnTo>
                    <a:pt x="113926" y="36083"/>
                  </a:lnTo>
                  <a:lnTo>
                    <a:pt x="108412" y="25900"/>
                  </a:lnTo>
                  <a:lnTo>
                    <a:pt x="102098" y="16896"/>
                  </a:lnTo>
                  <a:lnTo>
                    <a:pt x="94504" y="9512"/>
                  </a:lnTo>
                  <a:lnTo>
                    <a:pt x="85479" y="3856"/>
                  </a:lnTo>
                  <a:lnTo>
                    <a:pt x="75488" y="379"/>
                  </a:lnTo>
                  <a:lnTo>
                    <a:pt x="65396" y="0"/>
                  </a:lnTo>
                  <a:lnTo>
                    <a:pt x="55727" y="2930"/>
                  </a:lnTo>
                  <a:lnTo>
                    <a:pt x="46797" y="8627"/>
                  </a:lnTo>
                  <a:lnTo>
                    <a:pt x="38878" y="16186"/>
                  </a:lnTo>
                  <a:lnTo>
                    <a:pt x="32001" y="24898"/>
                  </a:lnTo>
                  <a:lnTo>
                    <a:pt x="26029" y="34470"/>
                  </a:lnTo>
                  <a:lnTo>
                    <a:pt x="20767" y="44937"/>
                  </a:lnTo>
                  <a:lnTo>
                    <a:pt x="16040" y="56273"/>
                  </a:lnTo>
                  <a:lnTo>
                    <a:pt x="11861" y="68511"/>
                  </a:lnTo>
                  <a:lnTo>
                    <a:pt x="8426" y="81797"/>
                  </a:lnTo>
                  <a:lnTo>
                    <a:pt x="5780" y="96112"/>
                  </a:lnTo>
                  <a:lnTo>
                    <a:pt x="3834" y="111304"/>
                  </a:lnTo>
                  <a:lnTo>
                    <a:pt x="2444" y="127181"/>
                  </a:lnTo>
                  <a:lnTo>
                    <a:pt x="1472" y="143565"/>
                  </a:lnTo>
                  <a:lnTo>
                    <a:pt x="801" y="160312"/>
                  </a:lnTo>
                  <a:lnTo>
                    <a:pt x="343" y="177312"/>
                  </a:lnTo>
                  <a:lnTo>
                    <a:pt x="37" y="194481"/>
                  </a:lnTo>
                  <a:lnTo>
                    <a:pt x="0" y="211433"/>
                  </a:lnTo>
                  <a:lnTo>
                    <a:pt x="507" y="227516"/>
                  </a:lnTo>
                  <a:lnTo>
                    <a:pt x="1670" y="242445"/>
                  </a:lnTo>
                  <a:lnTo>
                    <a:pt x="3605" y="256266"/>
                  </a:lnTo>
                  <a:lnTo>
                    <a:pt x="6506" y="269170"/>
                  </a:lnTo>
                  <a:lnTo>
                    <a:pt x="10396" y="281354"/>
                  </a:lnTo>
                  <a:lnTo>
                    <a:pt x="15467" y="292350"/>
                  </a:lnTo>
                  <a:lnTo>
                    <a:pt x="22152" y="301081"/>
                  </a:lnTo>
                  <a:lnTo>
                    <a:pt x="30527" y="307128"/>
                  </a:lnTo>
                  <a:lnTo>
                    <a:pt x="39895" y="310375"/>
                  </a:lnTo>
                  <a:lnTo>
                    <a:pt x="49027" y="310667"/>
                  </a:lnTo>
                  <a:lnTo>
                    <a:pt x="57237" y="308225"/>
                  </a:lnTo>
                  <a:lnTo>
                    <a:pt x="64371" y="303368"/>
                  </a:lnTo>
                  <a:lnTo>
                    <a:pt x="70544" y="296312"/>
                  </a:lnTo>
                  <a:lnTo>
                    <a:pt x="75953" y="287384"/>
                  </a:lnTo>
                  <a:lnTo>
                    <a:pt x="80790" y="276817"/>
                  </a:lnTo>
                  <a:lnTo>
                    <a:pt x="85214" y="264678"/>
                  </a:lnTo>
                  <a:lnTo>
                    <a:pt x="89349" y="251143"/>
                  </a:lnTo>
                  <a:lnTo>
                    <a:pt x="93282" y="236479"/>
                  </a:lnTo>
                  <a:lnTo>
                    <a:pt x="97078" y="220958"/>
                  </a:lnTo>
                  <a:lnTo>
                    <a:pt x="100774" y="204818"/>
                  </a:lnTo>
                  <a:lnTo>
                    <a:pt x="104240" y="188404"/>
                  </a:lnTo>
                  <a:lnTo>
                    <a:pt x="107188" y="172158"/>
                  </a:lnTo>
                  <a:lnTo>
                    <a:pt x="109507" y="156306"/>
                  </a:lnTo>
                  <a:lnTo>
                    <a:pt x="111402" y="140881"/>
                  </a:lnTo>
                  <a:lnTo>
                    <a:pt x="113290" y="125830"/>
                  </a:lnTo>
                  <a:lnTo>
                    <a:pt x="115419" y="111170"/>
                  </a:lnTo>
                  <a:lnTo>
                    <a:pt x="118040" y="100240"/>
                  </a:lnTo>
                  <a:lnTo>
                    <a:pt x="120788" y="97140"/>
                  </a:lnTo>
                  <a:lnTo>
                    <a:pt x="122768" y="100315"/>
                  </a:lnTo>
                  <a:lnTo>
                    <a:pt x="124324" y="107548"/>
                  </a:lnTo>
                  <a:lnTo>
                    <a:pt x="126331" y="117298"/>
                  </a:lnTo>
                  <a:lnTo>
                    <a:pt x="129247" y="128608"/>
                  </a:lnTo>
                  <a:lnTo>
                    <a:pt x="132971" y="140893"/>
                  </a:lnTo>
                  <a:lnTo>
                    <a:pt x="137064" y="153795"/>
                  </a:lnTo>
                  <a:lnTo>
                    <a:pt x="141218" y="167083"/>
                  </a:lnTo>
                  <a:lnTo>
                    <a:pt x="145458" y="180289"/>
                  </a:lnTo>
                  <a:lnTo>
                    <a:pt x="150055" y="192710"/>
                  </a:lnTo>
                  <a:lnTo>
                    <a:pt x="155143" y="204031"/>
                  </a:lnTo>
                  <a:lnTo>
                    <a:pt x="160711" y="214277"/>
                  </a:lnTo>
                  <a:lnTo>
                    <a:pt x="166681" y="223629"/>
                  </a:lnTo>
                  <a:lnTo>
                    <a:pt x="172960" y="232280"/>
                  </a:lnTo>
                  <a:lnTo>
                    <a:pt x="179547" y="239919"/>
                  </a:lnTo>
                  <a:lnTo>
                    <a:pt x="187391" y="246376"/>
                  </a:lnTo>
                  <a:lnTo>
                    <a:pt x="199415" y="251104"/>
                  </a:lnTo>
                  <a:lnTo>
                    <a:pt x="220493" y="2533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18306" y="3737679"/>
              <a:ext cx="146275" cy="231565"/>
            </a:xfrm>
            <a:custGeom>
              <a:avLst/>
              <a:gdLst/>
              <a:ahLst/>
              <a:cxnLst/>
              <a:rect l="0" t="0" r="0" b="0"/>
              <a:pathLst>
                <a:path w="146275" h="231565">
                  <a:moveTo>
                    <a:pt x="19932" y="52580"/>
                  </a:moveTo>
                  <a:lnTo>
                    <a:pt x="19931" y="67182"/>
                  </a:lnTo>
                  <a:lnTo>
                    <a:pt x="19931" y="80453"/>
                  </a:lnTo>
                  <a:lnTo>
                    <a:pt x="19931" y="93654"/>
                  </a:lnTo>
                  <a:lnTo>
                    <a:pt x="19931" y="106996"/>
                  </a:lnTo>
                  <a:lnTo>
                    <a:pt x="19931" y="120505"/>
                  </a:lnTo>
                  <a:lnTo>
                    <a:pt x="19931" y="134158"/>
                  </a:lnTo>
                  <a:lnTo>
                    <a:pt x="19931" y="147924"/>
                  </a:lnTo>
                  <a:lnTo>
                    <a:pt x="19931" y="161774"/>
                  </a:lnTo>
                  <a:lnTo>
                    <a:pt x="19931" y="175682"/>
                  </a:lnTo>
                  <a:lnTo>
                    <a:pt x="19931" y="189632"/>
                  </a:lnTo>
                  <a:lnTo>
                    <a:pt x="19931" y="203610"/>
                  </a:lnTo>
                  <a:lnTo>
                    <a:pt x="19903" y="217510"/>
                  </a:lnTo>
                  <a:lnTo>
                    <a:pt x="18878" y="227875"/>
                  </a:lnTo>
                  <a:lnTo>
                    <a:pt x="16472" y="230544"/>
                  </a:lnTo>
                  <a:lnTo>
                    <a:pt x="14241" y="227092"/>
                  </a:lnTo>
                  <a:lnTo>
                    <a:pt x="12456" y="219698"/>
                  </a:lnTo>
                  <a:lnTo>
                    <a:pt x="10717" y="209858"/>
                  </a:lnTo>
                  <a:lnTo>
                    <a:pt x="8745" y="198497"/>
                  </a:lnTo>
                  <a:lnTo>
                    <a:pt x="6615" y="186183"/>
                  </a:lnTo>
                  <a:lnTo>
                    <a:pt x="4650" y="173264"/>
                  </a:lnTo>
                  <a:lnTo>
                    <a:pt x="3039" y="159957"/>
                  </a:lnTo>
                  <a:lnTo>
                    <a:pt x="1808" y="146398"/>
                  </a:lnTo>
                  <a:lnTo>
                    <a:pt x="908" y="132677"/>
                  </a:lnTo>
                  <a:lnTo>
                    <a:pt x="273" y="118852"/>
                  </a:lnTo>
                  <a:lnTo>
                    <a:pt x="0" y="105125"/>
                  </a:lnTo>
                  <a:lnTo>
                    <a:pt x="342" y="91827"/>
                  </a:lnTo>
                  <a:lnTo>
                    <a:pt x="1386" y="79104"/>
                  </a:lnTo>
                  <a:lnTo>
                    <a:pt x="3069" y="66932"/>
                  </a:lnTo>
                  <a:lnTo>
                    <a:pt x="5270" y="55217"/>
                  </a:lnTo>
                  <a:lnTo>
                    <a:pt x="7871" y="43863"/>
                  </a:lnTo>
                  <a:lnTo>
                    <a:pt x="11093" y="33100"/>
                  </a:lnTo>
                  <a:lnTo>
                    <a:pt x="15465" y="23472"/>
                  </a:lnTo>
                  <a:lnTo>
                    <a:pt x="21186" y="15188"/>
                  </a:lnTo>
                  <a:lnTo>
                    <a:pt x="28147" y="8474"/>
                  </a:lnTo>
                  <a:lnTo>
                    <a:pt x="36115" y="3712"/>
                  </a:lnTo>
                  <a:lnTo>
                    <a:pt x="44842" y="924"/>
                  </a:lnTo>
                  <a:lnTo>
                    <a:pt x="53955" y="0"/>
                  </a:lnTo>
                  <a:lnTo>
                    <a:pt x="62985" y="885"/>
                  </a:lnTo>
                  <a:lnTo>
                    <a:pt x="71678" y="3370"/>
                  </a:lnTo>
                  <a:lnTo>
                    <a:pt x="79818" y="7307"/>
                  </a:lnTo>
                  <a:lnTo>
                    <a:pt x="87139" y="12689"/>
                  </a:lnTo>
                  <a:lnTo>
                    <a:pt x="93582" y="19381"/>
                  </a:lnTo>
                  <a:lnTo>
                    <a:pt x="99247" y="27143"/>
                  </a:lnTo>
                  <a:lnTo>
                    <a:pt x="104296" y="35724"/>
                  </a:lnTo>
                  <a:lnTo>
                    <a:pt x="108881" y="44907"/>
                  </a:lnTo>
                  <a:lnTo>
                    <a:pt x="113133" y="54682"/>
                  </a:lnTo>
                  <a:lnTo>
                    <a:pt x="117149" y="65230"/>
                  </a:lnTo>
                  <a:lnTo>
                    <a:pt x="121002" y="76586"/>
                  </a:lnTo>
                  <a:lnTo>
                    <a:pt x="124744" y="88652"/>
                  </a:lnTo>
                  <a:lnTo>
                    <a:pt x="128410" y="101285"/>
                  </a:lnTo>
                  <a:lnTo>
                    <a:pt x="132019" y="114340"/>
                  </a:lnTo>
                  <a:lnTo>
                    <a:pt x="135426" y="127700"/>
                  </a:lnTo>
                  <a:lnTo>
                    <a:pt x="138335" y="141275"/>
                  </a:lnTo>
                  <a:lnTo>
                    <a:pt x="140623" y="154990"/>
                  </a:lnTo>
                  <a:lnTo>
                    <a:pt x="142331" y="168577"/>
                  </a:lnTo>
                  <a:lnTo>
                    <a:pt x="143746" y="183113"/>
                  </a:lnTo>
                  <a:lnTo>
                    <a:pt x="144989" y="202112"/>
                  </a:lnTo>
                  <a:lnTo>
                    <a:pt x="146274" y="2315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82431" y="3690894"/>
              <a:ext cx="213526" cy="244623"/>
            </a:xfrm>
            <a:custGeom>
              <a:avLst/>
              <a:gdLst/>
              <a:ahLst/>
              <a:cxnLst/>
              <a:rect l="0" t="0" r="0" b="0"/>
              <a:pathLst>
                <a:path w="213526" h="244623">
                  <a:moveTo>
                    <a:pt x="140076" y="4608"/>
                  </a:moveTo>
                  <a:lnTo>
                    <a:pt x="131209" y="1808"/>
                  </a:lnTo>
                  <a:lnTo>
                    <a:pt x="122221" y="307"/>
                  </a:lnTo>
                  <a:lnTo>
                    <a:pt x="112231" y="0"/>
                  </a:lnTo>
                  <a:lnTo>
                    <a:pt x="101424" y="679"/>
                  </a:lnTo>
                  <a:lnTo>
                    <a:pt x="90260" y="2148"/>
                  </a:lnTo>
                  <a:lnTo>
                    <a:pt x="79058" y="4225"/>
                  </a:lnTo>
                  <a:lnTo>
                    <a:pt x="68119" y="7081"/>
                  </a:lnTo>
                  <a:lnTo>
                    <a:pt x="57784" y="11200"/>
                  </a:lnTo>
                  <a:lnTo>
                    <a:pt x="48171" y="16749"/>
                  </a:lnTo>
                  <a:lnTo>
                    <a:pt x="39227" y="23592"/>
                  </a:lnTo>
                  <a:lnTo>
                    <a:pt x="30825" y="31482"/>
                  </a:lnTo>
                  <a:lnTo>
                    <a:pt x="22845" y="40164"/>
                  </a:lnTo>
                  <a:lnTo>
                    <a:pt x="15501" y="49587"/>
                  </a:lnTo>
                  <a:lnTo>
                    <a:pt x="9320" y="59889"/>
                  </a:lnTo>
                  <a:lnTo>
                    <a:pt x="4505" y="71069"/>
                  </a:lnTo>
                  <a:lnTo>
                    <a:pt x="1271" y="82676"/>
                  </a:lnTo>
                  <a:lnTo>
                    <a:pt x="0" y="93933"/>
                  </a:lnTo>
                  <a:lnTo>
                    <a:pt x="713" y="104416"/>
                  </a:lnTo>
                  <a:lnTo>
                    <a:pt x="3464" y="113572"/>
                  </a:lnTo>
                  <a:lnTo>
                    <a:pt x="8501" y="120586"/>
                  </a:lnTo>
                  <a:lnTo>
                    <a:pt x="15734" y="125223"/>
                  </a:lnTo>
                  <a:lnTo>
                    <a:pt x="24659" y="127725"/>
                  </a:lnTo>
                  <a:lnTo>
                    <a:pt x="34549" y="128515"/>
                  </a:lnTo>
                  <a:lnTo>
                    <a:pt x="44903" y="128020"/>
                  </a:lnTo>
                  <a:lnTo>
                    <a:pt x="55615" y="126762"/>
                  </a:lnTo>
                  <a:lnTo>
                    <a:pt x="66864" y="125322"/>
                  </a:lnTo>
                  <a:lnTo>
                    <a:pt x="78717" y="124040"/>
                  </a:lnTo>
                  <a:lnTo>
                    <a:pt x="90796" y="123353"/>
                  </a:lnTo>
                  <a:lnTo>
                    <a:pt x="102379" y="123875"/>
                  </a:lnTo>
                  <a:lnTo>
                    <a:pt x="113102" y="125818"/>
                  </a:lnTo>
                  <a:lnTo>
                    <a:pt x="123100" y="128903"/>
                  </a:lnTo>
                  <a:lnTo>
                    <a:pt x="132809" y="132574"/>
                  </a:lnTo>
                  <a:lnTo>
                    <a:pt x="142527" y="136451"/>
                  </a:lnTo>
                  <a:lnTo>
                    <a:pt x="152377" y="140507"/>
                  </a:lnTo>
                  <a:lnTo>
                    <a:pt x="162383" y="144982"/>
                  </a:lnTo>
                  <a:lnTo>
                    <a:pt x="172520" y="149994"/>
                  </a:lnTo>
                  <a:lnTo>
                    <a:pt x="182430" y="155682"/>
                  </a:lnTo>
                  <a:lnTo>
                    <a:pt x="191472" y="162264"/>
                  </a:lnTo>
                  <a:lnTo>
                    <a:pt x="199353" y="169772"/>
                  </a:lnTo>
                  <a:lnTo>
                    <a:pt x="205796" y="178087"/>
                  </a:lnTo>
                  <a:lnTo>
                    <a:pt x="210375" y="187039"/>
                  </a:lnTo>
                  <a:lnTo>
                    <a:pt x="213030" y="196459"/>
                  </a:lnTo>
                  <a:lnTo>
                    <a:pt x="213525" y="205883"/>
                  </a:lnTo>
                  <a:lnTo>
                    <a:pt x="211287" y="214597"/>
                  </a:lnTo>
                  <a:lnTo>
                    <a:pt x="206260" y="222264"/>
                  </a:lnTo>
                  <a:lnTo>
                    <a:pt x="198648" y="228731"/>
                  </a:lnTo>
                  <a:lnTo>
                    <a:pt x="188656" y="233859"/>
                  </a:lnTo>
                  <a:lnTo>
                    <a:pt x="176645" y="237715"/>
                  </a:lnTo>
                  <a:lnTo>
                    <a:pt x="163211" y="240509"/>
                  </a:lnTo>
                  <a:lnTo>
                    <a:pt x="149065" y="242485"/>
                  </a:lnTo>
                  <a:lnTo>
                    <a:pt x="134673" y="243852"/>
                  </a:lnTo>
                  <a:lnTo>
                    <a:pt x="120419" y="244622"/>
                  </a:lnTo>
                  <a:lnTo>
                    <a:pt x="106696" y="244615"/>
                  </a:lnTo>
                  <a:lnTo>
                    <a:pt x="93665" y="243801"/>
                  </a:lnTo>
                  <a:lnTo>
                    <a:pt x="81740" y="242434"/>
                  </a:lnTo>
                  <a:lnTo>
                    <a:pt x="70508" y="240835"/>
                  </a:lnTo>
                  <a:lnTo>
                    <a:pt x="58988" y="238868"/>
                  </a:lnTo>
                  <a:lnTo>
                    <a:pt x="45320" y="236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54765" y="3790259"/>
              <a:ext cx="4614" cy="189514"/>
            </a:xfrm>
            <a:custGeom>
              <a:avLst/>
              <a:gdLst/>
              <a:ahLst/>
              <a:cxnLst/>
              <a:rect l="0" t="0" r="0" b="0"/>
              <a:pathLst>
                <a:path w="4614" h="189514">
                  <a:moveTo>
                    <a:pt x="4613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0"/>
                  </a:lnTo>
                  <a:lnTo>
                    <a:pt x="1326" y="60109"/>
                  </a:lnTo>
                  <a:lnTo>
                    <a:pt x="2142" y="74414"/>
                  </a:lnTo>
                  <a:lnTo>
                    <a:pt x="2826" y="89418"/>
                  </a:lnTo>
                  <a:lnTo>
                    <a:pt x="3352" y="104632"/>
                  </a:lnTo>
                  <a:lnTo>
                    <a:pt x="3739" y="119736"/>
                  </a:lnTo>
                  <a:lnTo>
                    <a:pt x="4014" y="134209"/>
                  </a:lnTo>
                  <a:lnTo>
                    <a:pt x="4236" y="148766"/>
                  </a:lnTo>
                  <a:lnTo>
                    <a:pt x="4424" y="165799"/>
                  </a:lnTo>
                  <a:lnTo>
                    <a:pt x="4613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48849" y="3632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65611" y="3724508"/>
              <a:ext cx="156981" cy="204717"/>
            </a:xfrm>
            <a:custGeom>
              <a:avLst/>
              <a:gdLst/>
              <a:ahLst/>
              <a:cxnLst/>
              <a:rect l="0" t="0" r="0" b="0"/>
              <a:pathLst>
                <a:path w="156981" h="204717">
                  <a:moveTo>
                    <a:pt x="9581" y="97336"/>
                  </a:moveTo>
                  <a:lnTo>
                    <a:pt x="12514" y="109071"/>
                  </a:lnTo>
                  <a:lnTo>
                    <a:pt x="15297" y="120200"/>
                  </a:lnTo>
                  <a:lnTo>
                    <a:pt x="18192" y="131803"/>
                  </a:lnTo>
                  <a:lnTo>
                    <a:pt x="21059" y="144138"/>
                  </a:lnTo>
                  <a:lnTo>
                    <a:pt x="23576" y="157445"/>
                  </a:lnTo>
                  <a:lnTo>
                    <a:pt x="25572" y="171723"/>
                  </a:lnTo>
                  <a:lnTo>
                    <a:pt x="26538" y="185690"/>
                  </a:lnTo>
                  <a:lnTo>
                    <a:pt x="24691" y="196969"/>
                  </a:lnTo>
                  <a:lnTo>
                    <a:pt x="19846" y="203671"/>
                  </a:lnTo>
                  <a:lnTo>
                    <a:pt x="14636" y="204716"/>
                  </a:lnTo>
                  <a:lnTo>
                    <a:pt x="10258" y="200674"/>
                  </a:lnTo>
                  <a:lnTo>
                    <a:pt x="6917" y="192820"/>
                  </a:lnTo>
                  <a:lnTo>
                    <a:pt x="4487" y="182518"/>
                  </a:lnTo>
                  <a:lnTo>
                    <a:pt x="2770" y="170744"/>
                  </a:lnTo>
                  <a:lnTo>
                    <a:pt x="1577" y="158094"/>
                  </a:lnTo>
                  <a:lnTo>
                    <a:pt x="758" y="144921"/>
                  </a:lnTo>
                  <a:lnTo>
                    <a:pt x="204" y="131433"/>
                  </a:lnTo>
                  <a:lnTo>
                    <a:pt x="0" y="117917"/>
                  </a:lnTo>
                  <a:lnTo>
                    <a:pt x="394" y="104752"/>
                  </a:lnTo>
                  <a:lnTo>
                    <a:pt x="1477" y="92114"/>
                  </a:lnTo>
                  <a:lnTo>
                    <a:pt x="3187" y="79997"/>
                  </a:lnTo>
                  <a:lnTo>
                    <a:pt x="5407" y="68319"/>
                  </a:lnTo>
                  <a:lnTo>
                    <a:pt x="8017" y="56983"/>
                  </a:lnTo>
                  <a:lnTo>
                    <a:pt x="11074" y="46064"/>
                  </a:lnTo>
                  <a:lnTo>
                    <a:pt x="14803" y="35797"/>
                  </a:lnTo>
                  <a:lnTo>
                    <a:pt x="19285" y="26267"/>
                  </a:lnTo>
                  <a:lnTo>
                    <a:pt x="24769" y="17732"/>
                  </a:lnTo>
                  <a:lnTo>
                    <a:pt x="31740" y="10676"/>
                  </a:lnTo>
                  <a:lnTo>
                    <a:pt x="40318" y="5239"/>
                  </a:lnTo>
                  <a:lnTo>
                    <a:pt x="50164" y="1571"/>
                  </a:lnTo>
                  <a:lnTo>
                    <a:pt x="60684" y="0"/>
                  </a:lnTo>
                  <a:lnTo>
                    <a:pt x="71455" y="505"/>
                  </a:lnTo>
                  <a:lnTo>
                    <a:pt x="82108" y="2944"/>
                  </a:lnTo>
                  <a:lnTo>
                    <a:pt x="92253" y="7239"/>
                  </a:lnTo>
                  <a:lnTo>
                    <a:pt x="101734" y="13166"/>
                  </a:lnTo>
                  <a:lnTo>
                    <a:pt x="110421" y="20568"/>
                  </a:lnTo>
                  <a:lnTo>
                    <a:pt x="118118" y="29429"/>
                  </a:lnTo>
                  <a:lnTo>
                    <a:pt x="124816" y="39616"/>
                  </a:lnTo>
                  <a:lnTo>
                    <a:pt x="130656" y="51047"/>
                  </a:lnTo>
                  <a:lnTo>
                    <a:pt x="135821" y="63777"/>
                  </a:lnTo>
                  <a:lnTo>
                    <a:pt x="140480" y="77707"/>
                  </a:lnTo>
                  <a:lnTo>
                    <a:pt x="144611" y="92469"/>
                  </a:lnTo>
                  <a:lnTo>
                    <a:pt x="148015" y="107522"/>
                  </a:lnTo>
                  <a:lnTo>
                    <a:pt x="150639" y="122526"/>
                  </a:lnTo>
                  <a:lnTo>
                    <a:pt x="152575" y="137132"/>
                  </a:lnTo>
                  <a:lnTo>
                    <a:pt x="154167" y="152537"/>
                  </a:lnTo>
                  <a:lnTo>
                    <a:pt x="155555" y="172326"/>
                  </a:lnTo>
                  <a:lnTo>
                    <a:pt x="156980" y="2026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15880" y="3671970"/>
              <a:ext cx="312038" cy="650416"/>
            </a:xfrm>
            <a:custGeom>
              <a:avLst/>
              <a:gdLst/>
              <a:ahLst/>
              <a:cxnLst/>
              <a:rect l="0" t="0" r="0" b="0"/>
              <a:pathLst>
                <a:path w="312038" h="650416">
                  <a:moveTo>
                    <a:pt x="154109" y="191988"/>
                  </a:moveTo>
                  <a:lnTo>
                    <a:pt x="157044" y="180320"/>
                  </a:lnTo>
                  <a:lnTo>
                    <a:pt x="159826" y="169831"/>
                  </a:lnTo>
                  <a:lnTo>
                    <a:pt x="162725" y="159530"/>
                  </a:lnTo>
                  <a:lnTo>
                    <a:pt x="165765" y="149228"/>
                  </a:lnTo>
                  <a:lnTo>
                    <a:pt x="168931" y="138885"/>
                  </a:lnTo>
                  <a:lnTo>
                    <a:pt x="172185" y="128490"/>
                  </a:lnTo>
                  <a:lnTo>
                    <a:pt x="175177" y="117889"/>
                  </a:lnTo>
                  <a:lnTo>
                    <a:pt x="177272" y="106783"/>
                  </a:lnTo>
                  <a:lnTo>
                    <a:pt x="178194" y="95055"/>
                  </a:lnTo>
                  <a:lnTo>
                    <a:pt x="177998" y="82907"/>
                  </a:lnTo>
                  <a:lnTo>
                    <a:pt x="176878" y="70753"/>
                  </a:lnTo>
                  <a:lnTo>
                    <a:pt x="175045" y="58842"/>
                  </a:lnTo>
                  <a:lnTo>
                    <a:pt x="172529" y="47404"/>
                  </a:lnTo>
                  <a:lnTo>
                    <a:pt x="169170" y="36722"/>
                  </a:lnTo>
                  <a:lnTo>
                    <a:pt x="164940" y="26882"/>
                  </a:lnTo>
                  <a:lnTo>
                    <a:pt x="159628" y="18124"/>
                  </a:lnTo>
                  <a:lnTo>
                    <a:pt x="152774" y="10911"/>
                  </a:lnTo>
                  <a:lnTo>
                    <a:pt x="144277" y="5364"/>
                  </a:lnTo>
                  <a:lnTo>
                    <a:pt x="134655" y="1622"/>
                  </a:lnTo>
                  <a:lnTo>
                    <a:pt x="124819" y="0"/>
                  </a:lnTo>
                  <a:lnTo>
                    <a:pt x="115320" y="470"/>
                  </a:lnTo>
                  <a:lnTo>
                    <a:pt x="106336" y="2886"/>
                  </a:lnTo>
                  <a:lnTo>
                    <a:pt x="97848" y="7166"/>
                  </a:lnTo>
                  <a:lnTo>
                    <a:pt x="89772" y="13079"/>
                  </a:lnTo>
                  <a:lnTo>
                    <a:pt x="82010" y="20300"/>
                  </a:lnTo>
                  <a:lnTo>
                    <a:pt x="74475" y="28509"/>
                  </a:lnTo>
                  <a:lnTo>
                    <a:pt x="67109" y="37434"/>
                  </a:lnTo>
                  <a:lnTo>
                    <a:pt x="60024" y="46866"/>
                  </a:lnTo>
                  <a:lnTo>
                    <a:pt x="53491" y="56649"/>
                  </a:lnTo>
                  <a:lnTo>
                    <a:pt x="47616" y="66678"/>
                  </a:lnTo>
                  <a:lnTo>
                    <a:pt x="42348" y="77041"/>
                  </a:lnTo>
                  <a:lnTo>
                    <a:pt x="37577" y="87989"/>
                  </a:lnTo>
                  <a:lnTo>
                    <a:pt x="33186" y="99623"/>
                  </a:lnTo>
                  <a:lnTo>
                    <a:pt x="29236" y="112048"/>
                  </a:lnTo>
                  <a:lnTo>
                    <a:pt x="25955" y="125453"/>
                  </a:lnTo>
                  <a:lnTo>
                    <a:pt x="23419" y="139836"/>
                  </a:lnTo>
                  <a:lnTo>
                    <a:pt x="21714" y="154732"/>
                  </a:lnTo>
                  <a:lnTo>
                    <a:pt x="21021" y="169344"/>
                  </a:lnTo>
                  <a:lnTo>
                    <a:pt x="21343" y="183233"/>
                  </a:lnTo>
                  <a:lnTo>
                    <a:pt x="22864" y="195998"/>
                  </a:lnTo>
                  <a:lnTo>
                    <a:pt x="26013" y="207119"/>
                  </a:lnTo>
                  <a:lnTo>
                    <a:pt x="30878" y="216476"/>
                  </a:lnTo>
                  <a:lnTo>
                    <a:pt x="37416" y="223944"/>
                  </a:lnTo>
                  <a:lnTo>
                    <a:pt x="45625" y="229228"/>
                  </a:lnTo>
                  <a:lnTo>
                    <a:pt x="55322" y="232374"/>
                  </a:lnTo>
                  <a:lnTo>
                    <a:pt x="65901" y="233540"/>
                  </a:lnTo>
                  <a:lnTo>
                    <a:pt x="76452" y="232819"/>
                  </a:lnTo>
                  <a:lnTo>
                    <a:pt x="86468" y="230445"/>
                  </a:lnTo>
                  <a:lnTo>
                    <a:pt x="95816" y="226583"/>
                  </a:lnTo>
                  <a:lnTo>
                    <a:pt x="104555" y="221250"/>
                  </a:lnTo>
                  <a:lnTo>
                    <a:pt x="112799" y="214591"/>
                  </a:lnTo>
                  <a:lnTo>
                    <a:pt x="120506" y="206850"/>
                  </a:lnTo>
                  <a:lnTo>
                    <a:pt x="127471" y="198286"/>
                  </a:lnTo>
                  <a:lnTo>
                    <a:pt x="133642" y="189117"/>
                  </a:lnTo>
                  <a:lnTo>
                    <a:pt x="139111" y="179521"/>
                  </a:lnTo>
                  <a:lnTo>
                    <a:pt x="144019" y="169626"/>
                  </a:lnTo>
                  <a:lnTo>
                    <a:pt x="148514" y="159598"/>
                  </a:lnTo>
                  <a:lnTo>
                    <a:pt x="152925" y="152006"/>
                  </a:lnTo>
                  <a:lnTo>
                    <a:pt x="156999" y="150351"/>
                  </a:lnTo>
                  <a:lnTo>
                    <a:pt x="159886" y="154281"/>
                  </a:lnTo>
                  <a:lnTo>
                    <a:pt x="161701" y="162428"/>
                  </a:lnTo>
                  <a:lnTo>
                    <a:pt x="162810" y="173400"/>
                  </a:lnTo>
                  <a:lnTo>
                    <a:pt x="163485" y="185968"/>
                  </a:lnTo>
                  <a:lnTo>
                    <a:pt x="163903" y="199343"/>
                  </a:lnTo>
                  <a:lnTo>
                    <a:pt x="164165" y="213105"/>
                  </a:lnTo>
                  <a:lnTo>
                    <a:pt x="164330" y="227041"/>
                  </a:lnTo>
                  <a:lnTo>
                    <a:pt x="164433" y="241053"/>
                  </a:lnTo>
                  <a:lnTo>
                    <a:pt x="164328" y="255094"/>
                  </a:lnTo>
                  <a:lnTo>
                    <a:pt x="163725" y="269144"/>
                  </a:lnTo>
                  <a:lnTo>
                    <a:pt x="162507" y="283195"/>
                  </a:lnTo>
                  <a:lnTo>
                    <a:pt x="160873" y="297244"/>
                  </a:lnTo>
                  <a:lnTo>
                    <a:pt x="159237" y="311291"/>
                  </a:lnTo>
                  <a:lnTo>
                    <a:pt x="157843" y="325335"/>
                  </a:lnTo>
                  <a:lnTo>
                    <a:pt x="156756" y="339377"/>
                  </a:lnTo>
                  <a:lnTo>
                    <a:pt x="155952" y="353418"/>
                  </a:lnTo>
                  <a:lnTo>
                    <a:pt x="155376" y="367463"/>
                  </a:lnTo>
                  <a:lnTo>
                    <a:pt x="154973" y="381675"/>
                  </a:lnTo>
                  <a:lnTo>
                    <a:pt x="154695" y="396363"/>
                  </a:lnTo>
                  <a:lnTo>
                    <a:pt x="154504" y="411650"/>
                  </a:lnTo>
                  <a:lnTo>
                    <a:pt x="154374" y="427342"/>
                  </a:lnTo>
                  <a:lnTo>
                    <a:pt x="154287" y="443028"/>
                  </a:lnTo>
                  <a:lnTo>
                    <a:pt x="154223" y="458464"/>
                  </a:lnTo>
                  <a:lnTo>
                    <a:pt x="154012" y="473422"/>
                  </a:lnTo>
                  <a:lnTo>
                    <a:pt x="153337" y="487620"/>
                  </a:lnTo>
                  <a:lnTo>
                    <a:pt x="152071" y="500987"/>
                  </a:lnTo>
                  <a:lnTo>
                    <a:pt x="150406" y="513778"/>
                  </a:lnTo>
                  <a:lnTo>
                    <a:pt x="148749" y="526448"/>
                  </a:lnTo>
                  <a:lnTo>
                    <a:pt x="147337" y="539278"/>
                  </a:lnTo>
                  <a:lnTo>
                    <a:pt x="146067" y="552526"/>
                  </a:lnTo>
                  <a:lnTo>
                    <a:pt x="144609" y="566492"/>
                  </a:lnTo>
                  <a:lnTo>
                    <a:pt x="142771" y="581251"/>
                  </a:lnTo>
                  <a:lnTo>
                    <a:pt x="140368" y="596230"/>
                  </a:lnTo>
                  <a:lnTo>
                    <a:pt x="137144" y="610367"/>
                  </a:lnTo>
                  <a:lnTo>
                    <a:pt x="133028" y="623114"/>
                  </a:lnTo>
                  <a:lnTo>
                    <a:pt x="127637" y="633958"/>
                  </a:lnTo>
                  <a:lnTo>
                    <a:pt x="120201" y="642186"/>
                  </a:lnTo>
                  <a:lnTo>
                    <a:pt x="110507" y="647667"/>
                  </a:lnTo>
                  <a:lnTo>
                    <a:pt x="99268" y="650415"/>
                  </a:lnTo>
                  <a:lnTo>
                    <a:pt x="87807" y="650313"/>
                  </a:lnTo>
                  <a:lnTo>
                    <a:pt x="76922" y="647588"/>
                  </a:lnTo>
                  <a:lnTo>
                    <a:pt x="66856" y="642865"/>
                  </a:lnTo>
                  <a:lnTo>
                    <a:pt x="57568" y="636957"/>
                  </a:lnTo>
                  <a:lnTo>
                    <a:pt x="48924" y="630424"/>
                  </a:lnTo>
                  <a:lnTo>
                    <a:pt x="40933" y="623093"/>
                  </a:lnTo>
                  <a:lnTo>
                    <a:pt x="33770" y="614203"/>
                  </a:lnTo>
                  <a:lnTo>
                    <a:pt x="27463" y="603446"/>
                  </a:lnTo>
                  <a:lnTo>
                    <a:pt x="21900" y="591118"/>
                  </a:lnTo>
                  <a:lnTo>
                    <a:pt x="16929" y="577848"/>
                  </a:lnTo>
                  <a:lnTo>
                    <a:pt x="12403" y="564098"/>
                  </a:lnTo>
                  <a:lnTo>
                    <a:pt x="8362" y="549968"/>
                  </a:lnTo>
                  <a:lnTo>
                    <a:pt x="5022" y="535277"/>
                  </a:lnTo>
                  <a:lnTo>
                    <a:pt x="2443" y="519957"/>
                  </a:lnTo>
                  <a:lnTo>
                    <a:pt x="713" y="504230"/>
                  </a:lnTo>
                  <a:lnTo>
                    <a:pt x="0" y="488513"/>
                  </a:lnTo>
                  <a:lnTo>
                    <a:pt x="306" y="473048"/>
                  </a:lnTo>
                  <a:lnTo>
                    <a:pt x="1646" y="457899"/>
                  </a:lnTo>
                  <a:lnTo>
                    <a:pt x="4140" y="443041"/>
                  </a:lnTo>
                  <a:lnTo>
                    <a:pt x="7745" y="428420"/>
                  </a:lnTo>
                  <a:lnTo>
                    <a:pt x="12282" y="414144"/>
                  </a:lnTo>
                  <a:lnTo>
                    <a:pt x="17544" y="400470"/>
                  </a:lnTo>
                  <a:lnTo>
                    <a:pt x="23341" y="387496"/>
                  </a:lnTo>
                  <a:lnTo>
                    <a:pt x="29521" y="375325"/>
                  </a:lnTo>
                  <a:lnTo>
                    <a:pt x="35967" y="364142"/>
                  </a:lnTo>
                  <a:lnTo>
                    <a:pt x="42598" y="353954"/>
                  </a:lnTo>
                  <a:lnTo>
                    <a:pt x="49355" y="344620"/>
                  </a:lnTo>
                  <a:lnTo>
                    <a:pt x="56199" y="335955"/>
                  </a:lnTo>
                  <a:lnTo>
                    <a:pt x="63100" y="327790"/>
                  </a:lnTo>
                  <a:lnTo>
                    <a:pt x="70040" y="319982"/>
                  </a:lnTo>
                  <a:lnTo>
                    <a:pt x="77006" y="312424"/>
                  </a:lnTo>
                  <a:lnTo>
                    <a:pt x="83990" y="305040"/>
                  </a:lnTo>
                  <a:lnTo>
                    <a:pt x="90985" y="297774"/>
                  </a:lnTo>
                  <a:lnTo>
                    <a:pt x="97990" y="290590"/>
                  </a:lnTo>
                  <a:lnTo>
                    <a:pt x="105002" y="283456"/>
                  </a:lnTo>
                  <a:lnTo>
                    <a:pt x="112188" y="276189"/>
                  </a:lnTo>
                  <a:lnTo>
                    <a:pt x="119849" y="268472"/>
                  </a:lnTo>
                  <a:lnTo>
                    <a:pt x="128114" y="260170"/>
                  </a:lnTo>
                  <a:lnTo>
                    <a:pt x="136784" y="251476"/>
                  </a:lnTo>
                  <a:lnTo>
                    <a:pt x="145450" y="242794"/>
                  </a:lnTo>
                  <a:lnTo>
                    <a:pt x="153875" y="234363"/>
                  </a:lnTo>
                  <a:lnTo>
                    <a:pt x="162159" y="226244"/>
                  </a:lnTo>
                  <a:lnTo>
                    <a:pt x="170635" y="218413"/>
                  </a:lnTo>
                  <a:lnTo>
                    <a:pt x="179485" y="210817"/>
                  </a:lnTo>
                  <a:lnTo>
                    <a:pt x="188734" y="203564"/>
                  </a:lnTo>
                  <a:lnTo>
                    <a:pt x="198328" y="196913"/>
                  </a:lnTo>
                  <a:lnTo>
                    <a:pt x="208194" y="190951"/>
                  </a:lnTo>
                  <a:lnTo>
                    <a:pt x="218261" y="185454"/>
                  </a:lnTo>
                  <a:lnTo>
                    <a:pt x="228472" y="179995"/>
                  </a:lnTo>
                  <a:lnTo>
                    <a:pt x="238783" y="174320"/>
                  </a:lnTo>
                  <a:lnTo>
                    <a:pt x="249166" y="168354"/>
                  </a:lnTo>
                  <a:lnTo>
                    <a:pt x="259595" y="162116"/>
                  </a:lnTo>
                  <a:lnTo>
                    <a:pt x="270043" y="155667"/>
                  </a:lnTo>
                  <a:lnTo>
                    <a:pt x="280046" y="149363"/>
                  </a:lnTo>
                  <a:lnTo>
                    <a:pt x="289686" y="143228"/>
                  </a:lnTo>
                  <a:lnTo>
                    <a:pt x="299811" y="136724"/>
                  </a:lnTo>
                  <a:lnTo>
                    <a:pt x="312037" y="1288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144060" y="2142684"/>
            <a:ext cx="2068169" cy="868467"/>
            <a:chOff x="6144060" y="2142684"/>
            <a:chExt cx="2068169" cy="868467"/>
          </a:xfrm>
        </p:grpSpPr>
        <p:sp>
          <p:nvSpPr>
            <p:cNvPr id="99" name="Freeform 98"/>
            <p:cNvSpPr/>
            <p:nvPr/>
          </p:nvSpPr>
          <p:spPr>
            <a:xfrm>
              <a:off x="6144060" y="2184000"/>
              <a:ext cx="337698" cy="520165"/>
            </a:xfrm>
            <a:custGeom>
              <a:avLst/>
              <a:gdLst/>
              <a:ahLst/>
              <a:cxnLst/>
              <a:rect l="0" t="0" r="0" b="0"/>
              <a:pathLst>
                <a:path w="337698" h="520165">
                  <a:moveTo>
                    <a:pt x="246738" y="16455"/>
                  </a:moveTo>
                  <a:lnTo>
                    <a:pt x="237869" y="10722"/>
                  </a:lnTo>
                  <a:lnTo>
                    <a:pt x="228882" y="6438"/>
                  </a:lnTo>
                  <a:lnTo>
                    <a:pt x="218891" y="3236"/>
                  </a:lnTo>
                  <a:lnTo>
                    <a:pt x="208084" y="1048"/>
                  </a:lnTo>
                  <a:lnTo>
                    <a:pt x="196921" y="0"/>
                  </a:lnTo>
                  <a:lnTo>
                    <a:pt x="185711" y="57"/>
                  </a:lnTo>
                  <a:lnTo>
                    <a:pt x="174426" y="1054"/>
                  </a:lnTo>
                  <a:lnTo>
                    <a:pt x="162793" y="2783"/>
                  </a:lnTo>
                  <a:lnTo>
                    <a:pt x="150679" y="5052"/>
                  </a:lnTo>
                  <a:lnTo>
                    <a:pt x="138256" y="7709"/>
                  </a:lnTo>
                  <a:lnTo>
                    <a:pt x="125911" y="10637"/>
                  </a:lnTo>
                  <a:lnTo>
                    <a:pt x="113863" y="13757"/>
                  </a:lnTo>
                  <a:lnTo>
                    <a:pt x="102161" y="17173"/>
                  </a:lnTo>
                  <a:lnTo>
                    <a:pt x="90771" y="21152"/>
                  </a:lnTo>
                  <a:lnTo>
                    <a:pt x="79632" y="25795"/>
                  </a:lnTo>
                  <a:lnTo>
                    <a:pt x="68847" y="31050"/>
                  </a:lnTo>
                  <a:lnTo>
                    <a:pt x="58671" y="36803"/>
                  </a:lnTo>
                  <a:lnTo>
                    <a:pt x="49194" y="42936"/>
                  </a:lnTo>
                  <a:lnTo>
                    <a:pt x="40354" y="49513"/>
                  </a:lnTo>
                  <a:lnTo>
                    <a:pt x="32030" y="56760"/>
                  </a:lnTo>
                  <a:lnTo>
                    <a:pt x="24104" y="64750"/>
                  </a:lnTo>
                  <a:lnTo>
                    <a:pt x="16797" y="73574"/>
                  </a:lnTo>
                  <a:lnTo>
                    <a:pt x="10641" y="83408"/>
                  </a:lnTo>
                  <a:lnTo>
                    <a:pt x="5839" y="94249"/>
                  </a:lnTo>
                  <a:lnTo>
                    <a:pt x="2445" y="105953"/>
                  </a:lnTo>
                  <a:lnTo>
                    <a:pt x="534" y="118334"/>
                  </a:lnTo>
                  <a:lnTo>
                    <a:pt x="0" y="131203"/>
                  </a:lnTo>
                  <a:lnTo>
                    <a:pt x="928" y="143928"/>
                  </a:lnTo>
                  <a:lnTo>
                    <a:pt x="3672" y="155478"/>
                  </a:lnTo>
                  <a:lnTo>
                    <a:pt x="8260" y="165385"/>
                  </a:lnTo>
                  <a:lnTo>
                    <a:pt x="14612" y="173525"/>
                  </a:lnTo>
                  <a:lnTo>
                    <a:pt x="22694" y="179859"/>
                  </a:lnTo>
                  <a:lnTo>
                    <a:pt x="32317" y="184563"/>
                  </a:lnTo>
                  <a:lnTo>
                    <a:pt x="43184" y="187946"/>
                  </a:lnTo>
                  <a:lnTo>
                    <a:pt x="54995" y="190324"/>
                  </a:lnTo>
                  <a:lnTo>
                    <a:pt x="67496" y="191975"/>
                  </a:lnTo>
                  <a:lnTo>
                    <a:pt x="80651" y="193275"/>
                  </a:lnTo>
                  <a:lnTo>
                    <a:pt x="94620" y="194690"/>
                  </a:lnTo>
                  <a:lnTo>
                    <a:pt x="109421" y="196461"/>
                  </a:lnTo>
                  <a:lnTo>
                    <a:pt x="124786" y="198636"/>
                  </a:lnTo>
                  <a:lnTo>
                    <a:pt x="140252" y="201167"/>
                  </a:lnTo>
                  <a:lnTo>
                    <a:pt x="155541" y="203985"/>
                  </a:lnTo>
                  <a:lnTo>
                    <a:pt x="170401" y="207181"/>
                  </a:lnTo>
                  <a:lnTo>
                    <a:pt x="184533" y="211004"/>
                  </a:lnTo>
                  <a:lnTo>
                    <a:pt x="197852" y="215538"/>
                  </a:lnTo>
                  <a:lnTo>
                    <a:pt x="210440" y="220719"/>
                  </a:lnTo>
                  <a:lnTo>
                    <a:pt x="222442" y="226420"/>
                  </a:lnTo>
                  <a:lnTo>
                    <a:pt x="233997" y="232520"/>
                  </a:lnTo>
                  <a:lnTo>
                    <a:pt x="245065" y="239074"/>
                  </a:lnTo>
                  <a:lnTo>
                    <a:pt x="255432" y="246304"/>
                  </a:lnTo>
                  <a:lnTo>
                    <a:pt x="265037" y="254280"/>
                  </a:lnTo>
                  <a:lnTo>
                    <a:pt x="273964" y="262924"/>
                  </a:lnTo>
                  <a:lnTo>
                    <a:pt x="282346" y="272105"/>
                  </a:lnTo>
                  <a:lnTo>
                    <a:pt x="290315" y="281694"/>
                  </a:lnTo>
                  <a:lnTo>
                    <a:pt x="297820" y="291743"/>
                  </a:lnTo>
                  <a:lnTo>
                    <a:pt x="304640" y="302474"/>
                  </a:lnTo>
                  <a:lnTo>
                    <a:pt x="310712" y="313949"/>
                  </a:lnTo>
                  <a:lnTo>
                    <a:pt x="316112" y="325926"/>
                  </a:lnTo>
                  <a:lnTo>
                    <a:pt x="320974" y="337965"/>
                  </a:lnTo>
                  <a:lnTo>
                    <a:pt x="325426" y="349808"/>
                  </a:lnTo>
                  <a:lnTo>
                    <a:pt x="329416" y="361540"/>
                  </a:lnTo>
                  <a:lnTo>
                    <a:pt x="332724" y="373484"/>
                  </a:lnTo>
                  <a:lnTo>
                    <a:pt x="335279" y="385811"/>
                  </a:lnTo>
                  <a:lnTo>
                    <a:pt x="336995" y="398379"/>
                  </a:lnTo>
                  <a:lnTo>
                    <a:pt x="337697" y="410823"/>
                  </a:lnTo>
                  <a:lnTo>
                    <a:pt x="337385" y="422937"/>
                  </a:lnTo>
                  <a:lnTo>
                    <a:pt x="336040" y="434682"/>
                  </a:lnTo>
                  <a:lnTo>
                    <a:pt x="333542" y="446103"/>
                  </a:lnTo>
                  <a:lnTo>
                    <a:pt x="329931" y="457257"/>
                  </a:lnTo>
                  <a:lnTo>
                    <a:pt x="325219" y="467883"/>
                  </a:lnTo>
                  <a:lnTo>
                    <a:pt x="319308" y="477419"/>
                  </a:lnTo>
                  <a:lnTo>
                    <a:pt x="312253" y="485650"/>
                  </a:lnTo>
                  <a:lnTo>
                    <a:pt x="304075" y="492668"/>
                  </a:lnTo>
                  <a:lnTo>
                    <a:pt x="294683" y="498699"/>
                  </a:lnTo>
                  <a:lnTo>
                    <a:pt x="284142" y="503975"/>
                  </a:lnTo>
                  <a:lnTo>
                    <a:pt x="272640" y="508537"/>
                  </a:lnTo>
                  <a:lnTo>
                    <a:pt x="260396" y="512237"/>
                  </a:lnTo>
                  <a:lnTo>
                    <a:pt x="247601" y="515063"/>
                  </a:lnTo>
                  <a:lnTo>
                    <a:pt x="234246" y="517133"/>
                  </a:lnTo>
                  <a:lnTo>
                    <a:pt x="220143" y="518605"/>
                  </a:lnTo>
                  <a:lnTo>
                    <a:pt x="205252" y="519629"/>
                  </a:lnTo>
                  <a:lnTo>
                    <a:pt x="189828" y="520164"/>
                  </a:lnTo>
                  <a:lnTo>
                    <a:pt x="174320" y="519999"/>
                  </a:lnTo>
                  <a:lnTo>
                    <a:pt x="158999" y="519073"/>
                  </a:lnTo>
                  <a:lnTo>
                    <a:pt x="143949" y="517469"/>
                  </a:lnTo>
                  <a:lnTo>
                    <a:pt x="129157" y="515321"/>
                  </a:lnTo>
                  <a:lnTo>
                    <a:pt x="114581" y="512760"/>
                  </a:lnTo>
                  <a:lnTo>
                    <a:pt x="100334" y="509736"/>
                  </a:lnTo>
                  <a:lnTo>
                    <a:pt x="86681" y="506028"/>
                  </a:lnTo>
                  <a:lnTo>
                    <a:pt x="73730" y="501580"/>
                  </a:lnTo>
                  <a:lnTo>
                    <a:pt x="61873" y="496776"/>
                  </a:lnTo>
                  <a:lnTo>
                    <a:pt x="50704" y="491886"/>
                  </a:lnTo>
                  <a:lnTo>
                    <a:pt x="39242" y="486479"/>
                  </a:lnTo>
                  <a:lnTo>
                    <a:pt x="25639" y="479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27669" y="2452380"/>
              <a:ext cx="185652" cy="391855"/>
            </a:xfrm>
            <a:custGeom>
              <a:avLst/>
              <a:gdLst/>
              <a:ahLst/>
              <a:cxnLst/>
              <a:rect l="0" t="0" r="0" b="0"/>
              <a:pathLst>
                <a:path w="185652" h="391855">
                  <a:moveTo>
                    <a:pt x="0" y="106045"/>
                  </a:moveTo>
                  <a:lnTo>
                    <a:pt x="67" y="117780"/>
                  </a:lnTo>
                  <a:lnTo>
                    <a:pt x="707" y="128908"/>
                  </a:lnTo>
                  <a:lnTo>
                    <a:pt x="2004" y="140507"/>
                  </a:lnTo>
                  <a:lnTo>
                    <a:pt x="3864" y="152668"/>
                  </a:lnTo>
                  <a:lnTo>
                    <a:pt x="6179" y="165328"/>
                  </a:lnTo>
                  <a:lnTo>
                    <a:pt x="8845" y="178389"/>
                  </a:lnTo>
                  <a:lnTo>
                    <a:pt x="11769" y="191914"/>
                  </a:lnTo>
                  <a:lnTo>
                    <a:pt x="14875" y="206127"/>
                  </a:lnTo>
                  <a:lnTo>
                    <a:pt x="18111" y="221100"/>
                  </a:lnTo>
                  <a:lnTo>
                    <a:pt x="21435" y="236917"/>
                  </a:lnTo>
                  <a:lnTo>
                    <a:pt x="24819" y="253752"/>
                  </a:lnTo>
                  <a:lnTo>
                    <a:pt x="28245" y="271591"/>
                  </a:lnTo>
                  <a:lnTo>
                    <a:pt x="31698" y="289960"/>
                  </a:lnTo>
                  <a:lnTo>
                    <a:pt x="35169" y="308058"/>
                  </a:lnTo>
                  <a:lnTo>
                    <a:pt x="38654" y="325450"/>
                  </a:lnTo>
                  <a:lnTo>
                    <a:pt x="42147" y="342058"/>
                  </a:lnTo>
                  <a:lnTo>
                    <a:pt x="45645" y="357978"/>
                  </a:lnTo>
                  <a:lnTo>
                    <a:pt x="49109" y="373291"/>
                  </a:lnTo>
                  <a:lnTo>
                    <a:pt x="51208" y="385867"/>
                  </a:lnTo>
                  <a:lnTo>
                    <a:pt x="50629" y="391854"/>
                  </a:lnTo>
                  <a:lnTo>
                    <a:pt x="48433" y="390440"/>
                  </a:lnTo>
                  <a:lnTo>
                    <a:pt x="45473" y="383018"/>
                  </a:lnTo>
                  <a:lnTo>
                    <a:pt x="42169" y="371253"/>
                  </a:lnTo>
                  <a:lnTo>
                    <a:pt x="38717" y="356476"/>
                  </a:lnTo>
                  <a:lnTo>
                    <a:pt x="35207" y="339649"/>
                  </a:lnTo>
                  <a:lnTo>
                    <a:pt x="31679" y="321599"/>
                  </a:lnTo>
                  <a:lnTo>
                    <a:pt x="28147" y="303089"/>
                  </a:lnTo>
                  <a:lnTo>
                    <a:pt x="24623" y="284551"/>
                  </a:lnTo>
                  <a:lnTo>
                    <a:pt x="21270" y="265995"/>
                  </a:lnTo>
                  <a:lnTo>
                    <a:pt x="18398" y="247153"/>
                  </a:lnTo>
                  <a:lnTo>
                    <a:pt x="16133" y="227882"/>
                  </a:lnTo>
                  <a:lnTo>
                    <a:pt x="14444" y="208343"/>
                  </a:lnTo>
                  <a:lnTo>
                    <a:pt x="13227" y="188911"/>
                  </a:lnTo>
                  <a:lnTo>
                    <a:pt x="12371" y="169802"/>
                  </a:lnTo>
                  <a:lnTo>
                    <a:pt x="11779" y="151224"/>
                  </a:lnTo>
                  <a:lnTo>
                    <a:pt x="11372" y="133441"/>
                  </a:lnTo>
                  <a:lnTo>
                    <a:pt x="11100" y="116522"/>
                  </a:lnTo>
                  <a:lnTo>
                    <a:pt x="11087" y="100534"/>
                  </a:lnTo>
                  <a:lnTo>
                    <a:pt x="11609" y="85629"/>
                  </a:lnTo>
                  <a:lnTo>
                    <a:pt x="12782" y="71788"/>
                  </a:lnTo>
                  <a:lnTo>
                    <a:pt x="14724" y="59018"/>
                  </a:lnTo>
                  <a:lnTo>
                    <a:pt x="17630" y="47425"/>
                  </a:lnTo>
                  <a:lnTo>
                    <a:pt x="21519" y="36962"/>
                  </a:lnTo>
                  <a:lnTo>
                    <a:pt x="26418" y="27612"/>
                  </a:lnTo>
                  <a:lnTo>
                    <a:pt x="32456" y="19469"/>
                  </a:lnTo>
                  <a:lnTo>
                    <a:pt x="39596" y="12480"/>
                  </a:lnTo>
                  <a:lnTo>
                    <a:pt x="47831" y="6785"/>
                  </a:lnTo>
                  <a:lnTo>
                    <a:pt x="57262" y="2783"/>
                  </a:lnTo>
                  <a:lnTo>
                    <a:pt x="67824" y="540"/>
                  </a:lnTo>
                  <a:lnTo>
                    <a:pt x="79170" y="0"/>
                  </a:lnTo>
                  <a:lnTo>
                    <a:pt x="90777" y="1150"/>
                  </a:lnTo>
                  <a:lnTo>
                    <a:pt x="102318" y="3816"/>
                  </a:lnTo>
                  <a:lnTo>
                    <a:pt x="113507" y="7875"/>
                  </a:lnTo>
                  <a:lnTo>
                    <a:pt x="124019" y="13341"/>
                  </a:lnTo>
                  <a:lnTo>
                    <a:pt x="133751" y="20089"/>
                  </a:lnTo>
                  <a:lnTo>
                    <a:pt x="142608" y="27889"/>
                  </a:lnTo>
                  <a:lnTo>
                    <a:pt x="150419" y="36495"/>
                  </a:lnTo>
                  <a:lnTo>
                    <a:pt x="157194" y="45696"/>
                  </a:lnTo>
                  <a:lnTo>
                    <a:pt x="163084" y="55482"/>
                  </a:lnTo>
                  <a:lnTo>
                    <a:pt x="168285" y="66037"/>
                  </a:lnTo>
                  <a:lnTo>
                    <a:pt x="172966" y="77398"/>
                  </a:lnTo>
                  <a:lnTo>
                    <a:pt x="177113" y="89468"/>
                  </a:lnTo>
                  <a:lnTo>
                    <a:pt x="180527" y="102102"/>
                  </a:lnTo>
                  <a:lnTo>
                    <a:pt x="183153" y="115155"/>
                  </a:lnTo>
                  <a:lnTo>
                    <a:pt x="184916" y="128343"/>
                  </a:lnTo>
                  <a:lnTo>
                    <a:pt x="185651" y="141270"/>
                  </a:lnTo>
                  <a:lnTo>
                    <a:pt x="185361" y="153737"/>
                  </a:lnTo>
                  <a:lnTo>
                    <a:pt x="184030" y="165565"/>
                  </a:lnTo>
                  <a:lnTo>
                    <a:pt x="181541" y="176516"/>
                  </a:lnTo>
                  <a:lnTo>
                    <a:pt x="177937" y="186549"/>
                  </a:lnTo>
                  <a:lnTo>
                    <a:pt x="173229" y="195779"/>
                  </a:lnTo>
                  <a:lnTo>
                    <a:pt x="167320" y="204373"/>
                  </a:lnTo>
                  <a:lnTo>
                    <a:pt x="160271" y="212488"/>
                  </a:lnTo>
                  <a:lnTo>
                    <a:pt x="152267" y="220092"/>
                  </a:lnTo>
                  <a:lnTo>
                    <a:pt x="143526" y="226981"/>
                  </a:lnTo>
                  <a:lnTo>
                    <a:pt x="134233" y="233092"/>
                  </a:lnTo>
                  <a:lnTo>
                    <a:pt x="124385" y="238350"/>
                  </a:lnTo>
                  <a:lnTo>
                    <a:pt x="113789" y="242584"/>
                  </a:lnTo>
                  <a:lnTo>
                    <a:pt x="102410" y="245801"/>
                  </a:lnTo>
                  <a:lnTo>
                    <a:pt x="90565" y="248153"/>
                  </a:lnTo>
                  <a:lnTo>
                    <a:pt x="77468" y="250077"/>
                  </a:lnTo>
                  <a:lnTo>
                    <a:pt x="59732" y="251744"/>
                  </a:lnTo>
                  <a:lnTo>
                    <a:pt x="31584" y="253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69823" y="2462935"/>
              <a:ext cx="157929" cy="208480"/>
            </a:xfrm>
            <a:custGeom>
              <a:avLst/>
              <a:gdLst/>
              <a:ahLst/>
              <a:cxnLst/>
              <a:rect l="0" t="0" r="0" b="0"/>
              <a:pathLst>
                <a:path w="157929" h="208480">
                  <a:moveTo>
                    <a:pt x="0" y="84961"/>
                  </a:moveTo>
                  <a:lnTo>
                    <a:pt x="135" y="96696"/>
                  </a:lnTo>
                  <a:lnTo>
                    <a:pt x="1415" y="107825"/>
                  </a:lnTo>
                  <a:lnTo>
                    <a:pt x="4003" y="119423"/>
                  </a:lnTo>
                  <a:lnTo>
                    <a:pt x="7550" y="131584"/>
                  </a:lnTo>
                  <a:lnTo>
                    <a:pt x="11535" y="144245"/>
                  </a:lnTo>
                  <a:lnTo>
                    <a:pt x="15614" y="157296"/>
                  </a:lnTo>
                  <a:lnTo>
                    <a:pt x="19636" y="170475"/>
                  </a:lnTo>
                  <a:lnTo>
                    <a:pt x="23554" y="183392"/>
                  </a:lnTo>
                  <a:lnTo>
                    <a:pt x="27345" y="195784"/>
                  </a:lnTo>
                  <a:lnTo>
                    <a:pt x="30179" y="205166"/>
                  </a:lnTo>
                  <a:lnTo>
                    <a:pt x="31038" y="208479"/>
                  </a:lnTo>
                  <a:lnTo>
                    <a:pt x="30299" y="206751"/>
                  </a:lnTo>
                  <a:lnTo>
                    <a:pt x="28522" y="201712"/>
                  </a:lnTo>
                  <a:lnTo>
                    <a:pt x="26102" y="194619"/>
                  </a:lnTo>
                  <a:lnTo>
                    <a:pt x="23290" y="186258"/>
                  </a:lnTo>
                  <a:lnTo>
                    <a:pt x="20398" y="176944"/>
                  </a:lnTo>
                  <a:lnTo>
                    <a:pt x="17824" y="166662"/>
                  </a:lnTo>
                  <a:lnTo>
                    <a:pt x="15755" y="155457"/>
                  </a:lnTo>
                  <a:lnTo>
                    <a:pt x="14194" y="143311"/>
                  </a:lnTo>
                  <a:lnTo>
                    <a:pt x="13062" y="130087"/>
                  </a:lnTo>
                  <a:lnTo>
                    <a:pt x="12271" y="115824"/>
                  </a:lnTo>
                  <a:lnTo>
                    <a:pt x="12061" y="101006"/>
                  </a:lnTo>
                  <a:lnTo>
                    <a:pt x="12976" y="86445"/>
                  </a:lnTo>
                  <a:lnTo>
                    <a:pt x="15222" y="72586"/>
                  </a:lnTo>
                  <a:lnTo>
                    <a:pt x="18698" y="59672"/>
                  </a:lnTo>
                  <a:lnTo>
                    <a:pt x="23172" y="47917"/>
                  </a:lnTo>
                  <a:lnTo>
                    <a:pt x="28409" y="37313"/>
                  </a:lnTo>
                  <a:lnTo>
                    <a:pt x="34365" y="27853"/>
                  </a:lnTo>
                  <a:lnTo>
                    <a:pt x="41186" y="19628"/>
                  </a:lnTo>
                  <a:lnTo>
                    <a:pt x="48884" y="12581"/>
                  </a:lnTo>
                  <a:lnTo>
                    <a:pt x="57341" y="6846"/>
                  </a:lnTo>
                  <a:lnTo>
                    <a:pt x="66394" y="2816"/>
                  </a:lnTo>
                  <a:lnTo>
                    <a:pt x="75894" y="553"/>
                  </a:lnTo>
                  <a:lnTo>
                    <a:pt x="85713" y="0"/>
                  </a:lnTo>
                  <a:lnTo>
                    <a:pt x="95757" y="1141"/>
                  </a:lnTo>
                  <a:lnTo>
                    <a:pt x="105948" y="3787"/>
                  </a:lnTo>
                  <a:lnTo>
                    <a:pt x="115976" y="7343"/>
                  </a:lnTo>
                  <a:lnTo>
                    <a:pt x="126378" y="11243"/>
                  </a:lnTo>
                  <a:lnTo>
                    <a:pt x="139188" y="15827"/>
                  </a:lnTo>
                  <a:lnTo>
                    <a:pt x="157928" y="21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90922" y="254789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7" y="88332"/>
                  </a:lnTo>
                  <a:lnTo>
                    <a:pt x="7868" y="102757"/>
                  </a:lnTo>
                  <a:lnTo>
                    <a:pt x="8799" y="117271"/>
                  </a:lnTo>
                  <a:lnTo>
                    <a:pt x="9639" y="134262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69865" y="2368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075150" y="2425113"/>
              <a:ext cx="168457" cy="214045"/>
            </a:xfrm>
            <a:custGeom>
              <a:avLst/>
              <a:gdLst/>
              <a:ahLst/>
              <a:cxnLst/>
              <a:rect l="0" t="0" r="0" b="0"/>
              <a:pathLst>
                <a:path w="168457" h="214045">
                  <a:moveTo>
                    <a:pt x="0" y="101726"/>
                  </a:moveTo>
                  <a:lnTo>
                    <a:pt x="2934" y="110594"/>
                  </a:lnTo>
                  <a:lnTo>
                    <a:pt x="5716" y="119581"/>
                  </a:lnTo>
                  <a:lnTo>
                    <a:pt x="8616" y="129577"/>
                  </a:lnTo>
                  <a:lnTo>
                    <a:pt x="11656" y="140557"/>
                  </a:lnTo>
                  <a:lnTo>
                    <a:pt x="14821" y="152369"/>
                  </a:lnTo>
                  <a:lnTo>
                    <a:pt x="18084" y="164823"/>
                  </a:lnTo>
                  <a:lnTo>
                    <a:pt x="21423" y="177587"/>
                  </a:lnTo>
                  <a:lnTo>
                    <a:pt x="24814" y="190220"/>
                  </a:lnTo>
                  <a:lnTo>
                    <a:pt x="28223" y="202414"/>
                  </a:lnTo>
                  <a:lnTo>
                    <a:pt x="30937" y="211484"/>
                  </a:lnTo>
                  <a:lnTo>
                    <a:pt x="32214" y="214044"/>
                  </a:lnTo>
                  <a:lnTo>
                    <a:pt x="32575" y="210997"/>
                  </a:lnTo>
                  <a:lnTo>
                    <a:pt x="32365" y="204094"/>
                  </a:lnTo>
                  <a:lnTo>
                    <a:pt x="31546" y="194684"/>
                  </a:lnTo>
                  <a:lnTo>
                    <a:pt x="30108" y="183659"/>
                  </a:lnTo>
                  <a:lnTo>
                    <a:pt x="28292" y="171593"/>
                  </a:lnTo>
                  <a:lnTo>
                    <a:pt x="26518" y="158851"/>
                  </a:lnTo>
                  <a:lnTo>
                    <a:pt x="25021" y="145667"/>
                  </a:lnTo>
                  <a:lnTo>
                    <a:pt x="23861" y="132195"/>
                  </a:lnTo>
                  <a:lnTo>
                    <a:pt x="23006" y="118531"/>
                  </a:lnTo>
                  <a:lnTo>
                    <a:pt x="22401" y="104742"/>
                  </a:lnTo>
                  <a:lnTo>
                    <a:pt x="22146" y="90869"/>
                  </a:lnTo>
                  <a:lnTo>
                    <a:pt x="22500" y="76941"/>
                  </a:lnTo>
                  <a:lnTo>
                    <a:pt x="23557" y="62985"/>
                  </a:lnTo>
                  <a:lnTo>
                    <a:pt x="25418" y="49341"/>
                  </a:lnTo>
                  <a:lnTo>
                    <a:pt x="28272" y="36632"/>
                  </a:lnTo>
                  <a:lnTo>
                    <a:pt x="32123" y="25136"/>
                  </a:lnTo>
                  <a:lnTo>
                    <a:pt x="36998" y="15282"/>
                  </a:lnTo>
                  <a:lnTo>
                    <a:pt x="43019" y="7791"/>
                  </a:lnTo>
                  <a:lnTo>
                    <a:pt x="50139" y="2836"/>
                  </a:lnTo>
                  <a:lnTo>
                    <a:pt x="58021" y="289"/>
                  </a:lnTo>
                  <a:lnTo>
                    <a:pt x="66149" y="0"/>
                  </a:lnTo>
                  <a:lnTo>
                    <a:pt x="74206" y="1658"/>
                  </a:lnTo>
                  <a:lnTo>
                    <a:pt x="82072" y="5021"/>
                  </a:lnTo>
                  <a:lnTo>
                    <a:pt x="89733" y="10011"/>
                  </a:lnTo>
                  <a:lnTo>
                    <a:pt x="97219" y="16440"/>
                  </a:lnTo>
                  <a:lnTo>
                    <a:pt x="104568" y="24194"/>
                  </a:lnTo>
                  <a:lnTo>
                    <a:pt x="111817" y="33301"/>
                  </a:lnTo>
                  <a:lnTo>
                    <a:pt x="118989" y="43646"/>
                  </a:lnTo>
                  <a:lnTo>
                    <a:pt x="125943" y="54847"/>
                  </a:lnTo>
                  <a:lnTo>
                    <a:pt x="132386" y="66357"/>
                  </a:lnTo>
                  <a:lnTo>
                    <a:pt x="138201" y="77838"/>
                  </a:lnTo>
                  <a:lnTo>
                    <a:pt x="143428" y="89156"/>
                  </a:lnTo>
                  <a:lnTo>
                    <a:pt x="148173" y="100288"/>
                  </a:lnTo>
                  <a:lnTo>
                    <a:pt x="152546" y="111263"/>
                  </a:lnTo>
                  <a:lnTo>
                    <a:pt x="156483" y="122278"/>
                  </a:lnTo>
                  <a:lnTo>
                    <a:pt x="159757" y="133673"/>
                  </a:lnTo>
                  <a:lnTo>
                    <a:pt x="162293" y="145587"/>
                  </a:lnTo>
                  <a:lnTo>
                    <a:pt x="164170" y="157397"/>
                  </a:lnTo>
                  <a:lnTo>
                    <a:pt x="165716" y="168979"/>
                  </a:lnTo>
                  <a:lnTo>
                    <a:pt x="167067" y="181353"/>
                  </a:lnTo>
                  <a:lnTo>
                    <a:pt x="168456" y="196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33077" y="2427190"/>
              <a:ext cx="223951" cy="583961"/>
            </a:xfrm>
            <a:custGeom>
              <a:avLst/>
              <a:gdLst/>
              <a:ahLst/>
              <a:cxnLst/>
              <a:rect l="0" t="0" r="0" b="0"/>
              <a:pathLst>
                <a:path w="223951" h="583961">
                  <a:moveTo>
                    <a:pt x="157928" y="131235"/>
                  </a:moveTo>
                  <a:lnTo>
                    <a:pt x="163729" y="125233"/>
                  </a:lnTo>
                  <a:lnTo>
                    <a:pt x="168654" y="118388"/>
                  </a:lnTo>
                  <a:lnTo>
                    <a:pt x="173152" y="109996"/>
                  </a:lnTo>
                  <a:lnTo>
                    <a:pt x="177200" y="100196"/>
                  </a:lnTo>
                  <a:lnTo>
                    <a:pt x="180565" y="89233"/>
                  </a:lnTo>
                  <a:lnTo>
                    <a:pt x="183164" y="77381"/>
                  </a:lnTo>
                  <a:lnTo>
                    <a:pt x="184745" y="65203"/>
                  </a:lnTo>
                  <a:lnTo>
                    <a:pt x="184826" y="53503"/>
                  </a:lnTo>
                  <a:lnTo>
                    <a:pt x="183281" y="42686"/>
                  </a:lnTo>
                  <a:lnTo>
                    <a:pt x="180124" y="32952"/>
                  </a:lnTo>
                  <a:lnTo>
                    <a:pt x="175340" y="24480"/>
                  </a:lnTo>
                  <a:lnTo>
                    <a:pt x="169080" y="17229"/>
                  </a:lnTo>
                  <a:lnTo>
                    <a:pt x="161454" y="11173"/>
                  </a:lnTo>
                  <a:lnTo>
                    <a:pt x="152441" y="6387"/>
                  </a:lnTo>
                  <a:lnTo>
                    <a:pt x="142168" y="2801"/>
                  </a:lnTo>
                  <a:lnTo>
                    <a:pt x="131186" y="543"/>
                  </a:lnTo>
                  <a:lnTo>
                    <a:pt x="120356" y="0"/>
                  </a:lnTo>
                  <a:lnTo>
                    <a:pt x="110156" y="1233"/>
                  </a:lnTo>
                  <a:lnTo>
                    <a:pt x="100851" y="4179"/>
                  </a:lnTo>
                  <a:lnTo>
                    <a:pt x="92672" y="8823"/>
                  </a:lnTo>
                  <a:lnTo>
                    <a:pt x="85618" y="14989"/>
                  </a:lnTo>
                  <a:lnTo>
                    <a:pt x="79525" y="22551"/>
                  </a:lnTo>
                  <a:lnTo>
                    <a:pt x="74182" y="31521"/>
                  </a:lnTo>
                  <a:lnTo>
                    <a:pt x="69405" y="41771"/>
                  </a:lnTo>
                  <a:lnTo>
                    <a:pt x="65362" y="52907"/>
                  </a:lnTo>
                  <a:lnTo>
                    <a:pt x="62550" y="64372"/>
                  </a:lnTo>
                  <a:lnTo>
                    <a:pt x="61141" y="75823"/>
                  </a:lnTo>
                  <a:lnTo>
                    <a:pt x="61008" y="87120"/>
                  </a:lnTo>
                  <a:lnTo>
                    <a:pt x="61909" y="98239"/>
                  </a:lnTo>
                  <a:lnTo>
                    <a:pt x="63593" y="109195"/>
                  </a:lnTo>
                  <a:lnTo>
                    <a:pt x="66010" y="119858"/>
                  </a:lnTo>
                  <a:lnTo>
                    <a:pt x="69302" y="129953"/>
                  </a:lnTo>
                  <a:lnTo>
                    <a:pt x="73480" y="139371"/>
                  </a:lnTo>
                  <a:lnTo>
                    <a:pt x="78592" y="148002"/>
                  </a:lnTo>
                  <a:lnTo>
                    <a:pt x="84779" y="155653"/>
                  </a:lnTo>
                  <a:lnTo>
                    <a:pt x="92013" y="162305"/>
                  </a:lnTo>
                  <a:lnTo>
                    <a:pt x="99973" y="167602"/>
                  </a:lnTo>
                  <a:lnTo>
                    <a:pt x="108155" y="170806"/>
                  </a:lnTo>
                  <a:lnTo>
                    <a:pt x="116247" y="171689"/>
                  </a:lnTo>
                  <a:lnTo>
                    <a:pt x="124137" y="170163"/>
                  </a:lnTo>
                  <a:lnTo>
                    <a:pt x="131814" y="166023"/>
                  </a:lnTo>
                  <a:lnTo>
                    <a:pt x="139307" y="159426"/>
                  </a:lnTo>
                  <a:lnTo>
                    <a:pt x="146491" y="150948"/>
                  </a:lnTo>
                  <a:lnTo>
                    <a:pt x="153096" y="141365"/>
                  </a:lnTo>
                  <a:lnTo>
                    <a:pt x="159039" y="131256"/>
                  </a:lnTo>
                  <a:lnTo>
                    <a:pt x="164921" y="122100"/>
                  </a:lnTo>
                  <a:lnTo>
                    <a:pt x="171460" y="117530"/>
                  </a:lnTo>
                  <a:lnTo>
                    <a:pt x="177938" y="119523"/>
                  </a:lnTo>
                  <a:lnTo>
                    <a:pt x="183454" y="126339"/>
                  </a:lnTo>
                  <a:lnTo>
                    <a:pt x="188118" y="136473"/>
                  </a:lnTo>
                  <a:lnTo>
                    <a:pt x="192258" y="148926"/>
                  </a:lnTo>
                  <a:lnTo>
                    <a:pt x="196106" y="163002"/>
                  </a:lnTo>
                  <a:lnTo>
                    <a:pt x="199801" y="178363"/>
                  </a:lnTo>
                  <a:lnTo>
                    <a:pt x="203412" y="194967"/>
                  </a:lnTo>
                  <a:lnTo>
                    <a:pt x="206978" y="212695"/>
                  </a:lnTo>
                  <a:lnTo>
                    <a:pt x="210520" y="231349"/>
                  </a:lnTo>
                  <a:lnTo>
                    <a:pt x="214049" y="250711"/>
                  </a:lnTo>
                  <a:lnTo>
                    <a:pt x="217561" y="270587"/>
                  </a:lnTo>
                  <a:lnTo>
                    <a:pt x="220732" y="290665"/>
                  </a:lnTo>
                  <a:lnTo>
                    <a:pt x="222949" y="310524"/>
                  </a:lnTo>
                  <a:lnTo>
                    <a:pt x="223950" y="329956"/>
                  </a:lnTo>
                  <a:lnTo>
                    <a:pt x="223637" y="348937"/>
                  </a:lnTo>
                  <a:lnTo>
                    <a:pt x="221907" y="367529"/>
                  </a:lnTo>
                  <a:lnTo>
                    <a:pt x="218843" y="385804"/>
                  </a:lnTo>
                  <a:lnTo>
                    <a:pt x="214344" y="403348"/>
                  </a:lnTo>
                  <a:lnTo>
                    <a:pt x="208053" y="419305"/>
                  </a:lnTo>
                  <a:lnTo>
                    <a:pt x="199935" y="433335"/>
                  </a:lnTo>
                  <a:lnTo>
                    <a:pt x="190403" y="445569"/>
                  </a:lnTo>
                  <a:lnTo>
                    <a:pt x="180096" y="456338"/>
                  </a:lnTo>
                  <a:lnTo>
                    <a:pt x="169457" y="465987"/>
                  </a:lnTo>
                  <a:lnTo>
                    <a:pt x="158553" y="474657"/>
                  </a:lnTo>
                  <a:lnTo>
                    <a:pt x="147174" y="482276"/>
                  </a:lnTo>
                  <a:lnTo>
                    <a:pt x="135224" y="488894"/>
                  </a:lnTo>
                  <a:lnTo>
                    <a:pt x="122743" y="494834"/>
                  </a:lnTo>
                  <a:lnTo>
                    <a:pt x="109824" y="500591"/>
                  </a:lnTo>
                  <a:lnTo>
                    <a:pt x="96577" y="506472"/>
                  </a:lnTo>
                  <a:lnTo>
                    <a:pt x="83257" y="512745"/>
                  </a:lnTo>
                  <a:lnTo>
                    <a:pt x="70241" y="519721"/>
                  </a:lnTo>
                  <a:lnTo>
                    <a:pt x="57719" y="527488"/>
                  </a:lnTo>
                  <a:lnTo>
                    <a:pt x="45956" y="535897"/>
                  </a:lnTo>
                  <a:lnTo>
                    <a:pt x="34115" y="545693"/>
                  </a:lnTo>
                  <a:lnTo>
                    <a:pt x="20043" y="559973"/>
                  </a:lnTo>
                  <a:lnTo>
                    <a:pt x="0" y="583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36636" y="2171735"/>
              <a:ext cx="196526" cy="502504"/>
            </a:xfrm>
            <a:custGeom>
              <a:avLst/>
              <a:gdLst/>
              <a:ahLst/>
              <a:cxnLst/>
              <a:rect l="0" t="0" r="0" b="0"/>
              <a:pathLst>
                <a:path w="196526" h="502504">
                  <a:moveTo>
                    <a:pt x="112297" y="502503"/>
                  </a:moveTo>
                  <a:lnTo>
                    <a:pt x="106496" y="496568"/>
                  </a:lnTo>
                  <a:lnTo>
                    <a:pt x="101572" y="490364"/>
                  </a:lnTo>
                  <a:lnTo>
                    <a:pt x="97069" y="483259"/>
                  </a:lnTo>
                  <a:lnTo>
                    <a:pt x="92849" y="474973"/>
                  </a:lnTo>
                  <a:lnTo>
                    <a:pt x="88834" y="465030"/>
                  </a:lnTo>
                  <a:lnTo>
                    <a:pt x="84973" y="453329"/>
                  </a:lnTo>
                  <a:lnTo>
                    <a:pt x="81221" y="440078"/>
                  </a:lnTo>
                  <a:lnTo>
                    <a:pt x="77544" y="425595"/>
                  </a:lnTo>
                  <a:lnTo>
                    <a:pt x="73923" y="410200"/>
                  </a:lnTo>
                  <a:lnTo>
                    <a:pt x="70337" y="394475"/>
                  </a:lnTo>
                  <a:lnTo>
                    <a:pt x="66777" y="379233"/>
                  </a:lnTo>
                  <a:lnTo>
                    <a:pt x="63233" y="364877"/>
                  </a:lnTo>
                  <a:lnTo>
                    <a:pt x="59701" y="351443"/>
                  </a:lnTo>
                  <a:lnTo>
                    <a:pt x="56176" y="338799"/>
                  </a:lnTo>
                  <a:lnTo>
                    <a:pt x="52657" y="326773"/>
                  </a:lnTo>
                  <a:lnTo>
                    <a:pt x="49139" y="315202"/>
                  </a:lnTo>
                  <a:lnTo>
                    <a:pt x="45626" y="303957"/>
                  </a:lnTo>
                  <a:lnTo>
                    <a:pt x="42113" y="292936"/>
                  </a:lnTo>
                  <a:lnTo>
                    <a:pt x="38601" y="281903"/>
                  </a:lnTo>
                  <a:lnTo>
                    <a:pt x="35090" y="270504"/>
                  </a:lnTo>
                  <a:lnTo>
                    <a:pt x="31581" y="258563"/>
                  </a:lnTo>
                  <a:lnTo>
                    <a:pt x="28069" y="245763"/>
                  </a:lnTo>
                  <a:lnTo>
                    <a:pt x="24559" y="231574"/>
                  </a:lnTo>
                  <a:lnTo>
                    <a:pt x="21050" y="215842"/>
                  </a:lnTo>
                  <a:lnTo>
                    <a:pt x="17540" y="198887"/>
                  </a:lnTo>
                  <a:lnTo>
                    <a:pt x="14031" y="181289"/>
                  </a:lnTo>
                  <a:lnTo>
                    <a:pt x="10526" y="163459"/>
                  </a:lnTo>
                  <a:lnTo>
                    <a:pt x="7189" y="145760"/>
                  </a:lnTo>
                  <a:lnTo>
                    <a:pt x="4328" y="128577"/>
                  </a:lnTo>
                  <a:lnTo>
                    <a:pt x="2076" y="112065"/>
                  </a:lnTo>
                  <a:lnTo>
                    <a:pt x="565" y="96351"/>
                  </a:lnTo>
                  <a:lnTo>
                    <a:pt x="0" y="81630"/>
                  </a:lnTo>
                  <a:lnTo>
                    <a:pt x="405" y="67914"/>
                  </a:lnTo>
                  <a:lnTo>
                    <a:pt x="1812" y="55226"/>
                  </a:lnTo>
                  <a:lnTo>
                    <a:pt x="4352" y="43689"/>
                  </a:lnTo>
                  <a:lnTo>
                    <a:pt x="7994" y="33268"/>
                  </a:lnTo>
                  <a:lnTo>
                    <a:pt x="12897" y="24115"/>
                  </a:lnTo>
                  <a:lnTo>
                    <a:pt x="19470" y="16637"/>
                  </a:lnTo>
                  <a:lnTo>
                    <a:pt x="27782" y="10903"/>
                  </a:lnTo>
                  <a:lnTo>
                    <a:pt x="37619" y="6696"/>
                  </a:lnTo>
                  <a:lnTo>
                    <a:pt x="48662" y="3698"/>
                  </a:lnTo>
                  <a:lnTo>
                    <a:pt x="60603" y="1608"/>
                  </a:lnTo>
                  <a:lnTo>
                    <a:pt x="73027" y="337"/>
                  </a:lnTo>
                  <a:lnTo>
                    <a:pt x="85433" y="0"/>
                  </a:lnTo>
                  <a:lnTo>
                    <a:pt x="97553" y="585"/>
                  </a:lnTo>
                  <a:lnTo>
                    <a:pt x="109487" y="1959"/>
                  </a:lnTo>
                  <a:lnTo>
                    <a:pt x="121574" y="3952"/>
                  </a:lnTo>
                  <a:lnTo>
                    <a:pt x="133992" y="6404"/>
                  </a:lnTo>
                  <a:lnTo>
                    <a:pt x="146357" y="9226"/>
                  </a:lnTo>
                  <a:lnTo>
                    <a:pt x="159124" y="12775"/>
                  </a:lnTo>
                  <a:lnTo>
                    <a:pt x="174535" y="18480"/>
                  </a:lnTo>
                  <a:lnTo>
                    <a:pt x="196525" y="28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91005" y="2442611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430" y="2934"/>
                  </a:lnTo>
                  <a:lnTo>
                    <a:pt x="198942" y="5716"/>
                  </a:lnTo>
                  <a:lnTo>
                    <a:pt x="188636" y="8616"/>
                  </a:lnTo>
                  <a:lnTo>
                    <a:pt x="178161" y="11656"/>
                  </a:lnTo>
                  <a:lnTo>
                    <a:pt x="167170" y="14821"/>
                  </a:lnTo>
                  <a:lnTo>
                    <a:pt x="155526" y="18080"/>
                  </a:lnTo>
                  <a:lnTo>
                    <a:pt x="143273" y="21245"/>
                  </a:lnTo>
                  <a:lnTo>
                    <a:pt x="130518" y="23988"/>
                  </a:lnTo>
                  <a:lnTo>
                    <a:pt x="117383" y="26164"/>
                  </a:lnTo>
                  <a:lnTo>
                    <a:pt x="103970" y="27793"/>
                  </a:lnTo>
                  <a:lnTo>
                    <a:pt x="90360" y="28969"/>
                  </a:lnTo>
                  <a:lnTo>
                    <a:pt x="76621" y="29803"/>
                  </a:lnTo>
                  <a:lnTo>
                    <a:pt x="63019" y="30580"/>
                  </a:lnTo>
                  <a:lnTo>
                    <a:pt x="48470" y="31938"/>
                  </a:lnTo>
                  <a:lnTo>
                    <a:pt x="29462" y="351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54218" y="2495253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6" y="58102"/>
                  </a:lnTo>
                  <a:lnTo>
                    <a:pt x="826" y="73279"/>
                  </a:lnTo>
                  <a:lnTo>
                    <a:pt x="2079" y="88341"/>
                  </a:lnTo>
                  <a:lnTo>
                    <a:pt x="3905" y="103033"/>
                  </a:lnTo>
                  <a:lnTo>
                    <a:pt x="6201" y="117045"/>
                  </a:lnTo>
                  <a:lnTo>
                    <a:pt x="8856" y="130270"/>
                  </a:lnTo>
                  <a:lnTo>
                    <a:pt x="11815" y="142524"/>
                  </a:lnTo>
                  <a:lnTo>
                    <a:pt x="15471" y="154754"/>
                  </a:lnTo>
                  <a:lnTo>
                    <a:pt x="21263" y="169151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43689" y="2389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10668" y="2413619"/>
              <a:ext cx="185706" cy="229158"/>
            </a:xfrm>
            <a:custGeom>
              <a:avLst/>
              <a:gdLst/>
              <a:ahLst/>
              <a:cxnLst/>
              <a:rect l="0" t="0" r="0" b="0"/>
              <a:pathLst>
                <a:path w="185706" h="229158">
                  <a:moveTo>
                    <a:pt x="17249" y="123748"/>
                  </a:moveTo>
                  <a:lnTo>
                    <a:pt x="23183" y="132416"/>
                  </a:lnTo>
                  <a:lnTo>
                    <a:pt x="29389" y="139482"/>
                  </a:lnTo>
                  <a:lnTo>
                    <a:pt x="36483" y="145578"/>
                  </a:lnTo>
                  <a:lnTo>
                    <a:pt x="44424" y="150634"/>
                  </a:lnTo>
                  <a:lnTo>
                    <a:pt x="53070" y="154200"/>
                  </a:lnTo>
                  <a:lnTo>
                    <a:pt x="62265" y="156148"/>
                  </a:lnTo>
                  <a:lnTo>
                    <a:pt x="71863" y="156490"/>
                  </a:lnTo>
                  <a:lnTo>
                    <a:pt x="81754" y="155209"/>
                  </a:lnTo>
                  <a:lnTo>
                    <a:pt x="91842" y="152454"/>
                  </a:lnTo>
                  <a:lnTo>
                    <a:pt x="101903" y="148336"/>
                  </a:lnTo>
                  <a:lnTo>
                    <a:pt x="111585" y="142831"/>
                  </a:lnTo>
                  <a:lnTo>
                    <a:pt x="120721" y="136057"/>
                  </a:lnTo>
                  <a:lnTo>
                    <a:pt x="129161" y="128239"/>
                  </a:lnTo>
                  <a:lnTo>
                    <a:pt x="136685" y="119621"/>
                  </a:lnTo>
                  <a:lnTo>
                    <a:pt x="143255" y="110418"/>
                  </a:lnTo>
                  <a:lnTo>
                    <a:pt x="148667" y="100799"/>
                  </a:lnTo>
                  <a:lnTo>
                    <a:pt x="152480" y="90889"/>
                  </a:lnTo>
                  <a:lnTo>
                    <a:pt x="154596" y="80779"/>
                  </a:lnTo>
                  <a:lnTo>
                    <a:pt x="155051" y="70533"/>
                  </a:lnTo>
                  <a:lnTo>
                    <a:pt x="153844" y="60194"/>
                  </a:lnTo>
                  <a:lnTo>
                    <a:pt x="151139" y="49797"/>
                  </a:lnTo>
                  <a:lnTo>
                    <a:pt x="147054" y="39527"/>
                  </a:lnTo>
                  <a:lnTo>
                    <a:pt x="141572" y="29703"/>
                  </a:lnTo>
                  <a:lnTo>
                    <a:pt x="134808" y="20480"/>
                  </a:lnTo>
                  <a:lnTo>
                    <a:pt x="126827" y="12321"/>
                  </a:lnTo>
                  <a:lnTo>
                    <a:pt x="117568" y="6051"/>
                  </a:lnTo>
                  <a:lnTo>
                    <a:pt x="107125" y="1954"/>
                  </a:lnTo>
                  <a:lnTo>
                    <a:pt x="96029" y="0"/>
                  </a:lnTo>
                  <a:lnTo>
                    <a:pt x="85120" y="120"/>
                  </a:lnTo>
                  <a:lnTo>
                    <a:pt x="74862" y="2054"/>
                  </a:lnTo>
                  <a:lnTo>
                    <a:pt x="65350" y="5605"/>
                  </a:lnTo>
                  <a:lnTo>
                    <a:pt x="56499" y="10720"/>
                  </a:lnTo>
                  <a:lnTo>
                    <a:pt x="48180" y="17229"/>
                  </a:lnTo>
                  <a:lnTo>
                    <a:pt x="40424" y="24868"/>
                  </a:lnTo>
                  <a:lnTo>
                    <a:pt x="33427" y="33365"/>
                  </a:lnTo>
                  <a:lnTo>
                    <a:pt x="27232" y="42491"/>
                  </a:lnTo>
                  <a:lnTo>
                    <a:pt x="21749" y="52229"/>
                  </a:lnTo>
                  <a:lnTo>
                    <a:pt x="16830" y="62750"/>
                  </a:lnTo>
                  <a:lnTo>
                    <a:pt x="12341" y="74089"/>
                  </a:lnTo>
                  <a:lnTo>
                    <a:pt x="8324" y="86145"/>
                  </a:lnTo>
                  <a:lnTo>
                    <a:pt x="4998" y="98769"/>
                  </a:lnTo>
                  <a:lnTo>
                    <a:pt x="2431" y="111815"/>
                  </a:lnTo>
                  <a:lnTo>
                    <a:pt x="708" y="124999"/>
                  </a:lnTo>
                  <a:lnTo>
                    <a:pt x="0" y="137923"/>
                  </a:lnTo>
                  <a:lnTo>
                    <a:pt x="303" y="150392"/>
                  </a:lnTo>
                  <a:lnTo>
                    <a:pt x="1472" y="162392"/>
                  </a:lnTo>
                  <a:lnTo>
                    <a:pt x="3321" y="173990"/>
                  </a:lnTo>
                  <a:lnTo>
                    <a:pt x="5682" y="185266"/>
                  </a:lnTo>
                  <a:lnTo>
                    <a:pt x="8740" y="195976"/>
                  </a:lnTo>
                  <a:lnTo>
                    <a:pt x="13003" y="205570"/>
                  </a:lnTo>
                  <a:lnTo>
                    <a:pt x="18661" y="213829"/>
                  </a:lnTo>
                  <a:lnTo>
                    <a:pt x="25918" y="220528"/>
                  </a:lnTo>
                  <a:lnTo>
                    <a:pt x="35151" y="225279"/>
                  </a:lnTo>
                  <a:lnTo>
                    <a:pt x="46357" y="228065"/>
                  </a:lnTo>
                  <a:lnTo>
                    <a:pt x="58933" y="229157"/>
                  </a:lnTo>
                  <a:lnTo>
                    <a:pt x="71898" y="228917"/>
                  </a:lnTo>
                  <a:lnTo>
                    <a:pt x="84643" y="227684"/>
                  </a:lnTo>
                  <a:lnTo>
                    <a:pt x="96790" y="225572"/>
                  </a:lnTo>
                  <a:lnTo>
                    <a:pt x="108020" y="222485"/>
                  </a:lnTo>
                  <a:lnTo>
                    <a:pt x="118278" y="218453"/>
                  </a:lnTo>
                  <a:lnTo>
                    <a:pt x="127843" y="213781"/>
                  </a:lnTo>
                  <a:lnTo>
                    <a:pt x="137202" y="208952"/>
                  </a:lnTo>
                  <a:lnTo>
                    <a:pt x="146643" y="204266"/>
                  </a:lnTo>
                  <a:lnTo>
                    <a:pt x="155819" y="199970"/>
                  </a:lnTo>
                  <a:lnTo>
                    <a:pt x="164741" y="195933"/>
                  </a:lnTo>
                  <a:lnTo>
                    <a:pt x="174200" y="191803"/>
                  </a:lnTo>
                  <a:lnTo>
                    <a:pt x="185705" y="186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07954" y="2221513"/>
              <a:ext cx="54155" cy="494840"/>
            </a:xfrm>
            <a:custGeom>
              <a:avLst/>
              <a:gdLst/>
              <a:ahLst/>
              <a:cxnLst/>
              <a:rect l="0" t="0" r="0" b="0"/>
              <a:pathLst>
                <a:path w="54155" h="494840">
                  <a:moveTo>
                    <a:pt x="9476" y="0"/>
                  </a:moveTo>
                  <a:lnTo>
                    <a:pt x="6610" y="14601"/>
                  </a:lnTo>
                  <a:lnTo>
                    <a:pt x="4466" y="27872"/>
                  </a:lnTo>
                  <a:lnTo>
                    <a:pt x="2864" y="41078"/>
                  </a:lnTo>
                  <a:lnTo>
                    <a:pt x="1684" y="54593"/>
                  </a:lnTo>
                  <a:lnTo>
                    <a:pt x="835" y="68750"/>
                  </a:lnTo>
                  <a:lnTo>
                    <a:pt x="242" y="83656"/>
                  </a:lnTo>
                  <a:lnTo>
                    <a:pt x="0" y="99248"/>
                  </a:lnTo>
                  <a:lnTo>
                    <a:pt x="365" y="115394"/>
                  </a:lnTo>
                  <a:lnTo>
                    <a:pt x="1420" y="131954"/>
                  </a:lnTo>
                  <a:lnTo>
                    <a:pt x="2942" y="148649"/>
                  </a:lnTo>
                  <a:lnTo>
                    <a:pt x="4502" y="165084"/>
                  </a:lnTo>
                  <a:lnTo>
                    <a:pt x="5850" y="181067"/>
                  </a:lnTo>
                  <a:lnTo>
                    <a:pt x="7076" y="196749"/>
                  </a:lnTo>
                  <a:lnTo>
                    <a:pt x="8506" y="212505"/>
                  </a:lnTo>
                  <a:lnTo>
                    <a:pt x="10315" y="228548"/>
                  </a:lnTo>
                  <a:lnTo>
                    <a:pt x="12361" y="244765"/>
                  </a:lnTo>
                  <a:lnTo>
                    <a:pt x="14281" y="260813"/>
                  </a:lnTo>
                  <a:lnTo>
                    <a:pt x="15873" y="276501"/>
                  </a:lnTo>
                  <a:lnTo>
                    <a:pt x="17266" y="291799"/>
                  </a:lnTo>
                  <a:lnTo>
                    <a:pt x="18807" y="306757"/>
                  </a:lnTo>
                  <a:lnTo>
                    <a:pt x="20696" y="321444"/>
                  </a:lnTo>
                  <a:lnTo>
                    <a:pt x="22965" y="335765"/>
                  </a:lnTo>
                  <a:lnTo>
                    <a:pt x="25567" y="349468"/>
                  </a:lnTo>
                  <a:lnTo>
                    <a:pt x="28431" y="362467"/>
                  </a:lnTo>
                  <a:lnTo>
                    <a:pt x="31490" y="374824"/>
                  </a:lnTo>
                  <a:lnTo>
                    <a:pt x="34690" y="386664"/>
                  </a:lnTo>
                  <a:lnTo>
                    <a:pt x="37988" y="398111"/>
                  </a:lnTo>
                  <a:lnTo>
                    <a:pt x="41355" y="409275"/>
                  </a:lnTo>
                  <a:lnTo>
                    <a:pt x="44768" y="420238"/>
                  </a:lnTo>
                  <a:lnTo>
                    <a:pt x="48203" y="431057"/>
                  </a:lnTo>
                  <a:lnTo>
                    <a:pt x="51307" y="441707"/>
                  </a:lnTo>
                  <a:lnTo>
                    <a:pt x="53595" y="453341"/>
                  </a:lnTo>
                  <a:lnTo>
                    <a:pt x="54154" y="469218"/>
                  </a:lnTo>
                  <a:lnTo>
                    <a:pt x="5159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04872" y="2142684"/>
              <a:ext cx="207357" cy="594726"/>
            </a:xfrm>
            <a:custGeom>
              <a:avLst/>
              <a:gdLst/>
              <a:ahLst/>
              <a:cxnLst/>
              <a:rect l="0" t="0" r="0" b="0"/>
              <a:pathLst>
                <a:path w="207357" h="594726">
                  <a:moveTo>
                    <a:pt x="144185" y="415741"/>
                  </a:moveTo>
                  <a:lnTo>
                    <a:pt x="141184" y="407006"/>
                  </a:lnTo>
                  <a:lnTo>
                    <a:pt x="137761" y="399300"/>
                  </a:lnTo>
                  <a:lnTo>
                    <a:pt x="133561" y="391902"/>
                  </a:lnTo>
                  <a:lnTo>
                    <a:pt x="128488" y="384814"/>
                  </a:lnTo>
                  <a:lnTo>
                    <a:pt x="122358" y="378284"/>
                  </a:lnTo>
                  <a:lnTo>
                    <a:pt x="115174" y="372421"/>
                  </a:lnTo>
                  <a:lnTo>
                    <a:pt x="107087" y="367501"/>
                  </a:lnTo>
                  <a:lnTo>
                    <a:pt x="98292" y="364027"/>
                  </a:lnTo>
                  <a:lnTo>
                    <a:pt x="88972" y="362144"/>
                  </a:lnTo>
                  <a:lnTo>
                    <a:pt x="79276" y="361845"/>
                  </a:lnTo>
                  <a:lnTo>
                    <a:pt x="69314" y="363158"/>
                  </a:lnTo>
                  <a:lnTo>
                    <a:pt x="59174" y="365933"/>
                  </a:lnTo>
                  <a:lnTo>
                    <a:pt x="49079" y="370066"/>
                  </a:lnTo>
                  <a:lnTo>
                    <a:pt x="39372" y="375581"/>
                  </a:lnTo>
                  <a:lnTo>
                    <a:pt x="30224" y="382366"/>
                  </a:lnTo>
                  <a:lnTo>
                    <a:pt x="21945" y="390362"/>
                  </a:lnTo>
                  <a:lnTo>
                    <a:pt x="15061" y="399630"/>
                  </a:lnTo>
                  <a:lnTo>
                    <a:pt x="9730" y="410089"/>
                  </a:lnTo>
                  <a:lnTo>
                    <a:pt x="5794" y="421535"/>
                  </a:lnTo>
                  <a:lnTo>
                    <a:pt x="2979" y="433742"/>
                  </a:lnTo>
                  <a:lnTo>
                    <a:pt x="1016" y="446509"/>
                  </a:lnTo>
                  <a:lnTo>
                    <a:pt x="0" y="459674"/>
                  </a:lnTo>
                  <a:lnTo>
                    <a:pt x="367" y="473117"/>
                  </a:lnTo>
                  <a:lnTo>
                    <a:pt x="2241" y="486748"/>
                  </a:lnTo>
                  <a:lnTo>
                    <a:pt x="5466" y="500342"/>
                  </a:lnTo>
                  <a:lnTo>
                    <a:pt x="9771" y="513549"/>
                  </a:lnTo>
                  <a:lnTo>
                    <a:pt x="14895" y="526203"/>
                  </a:lnTo>
                  <a:lnTo>
                    <a:pt x="20775" y="537988"/>
                  </a:lnTo>
                  <a:lnTo>
                    <a:pt x="27546" y="548378"/>
                  </a:lnTo>
                  <a:lnTo>
                    <a:pt x="35204" y="557203"/>
                  </a:lnTo>
                  <a:lnTo>
                    <a:pt x="43465" y="564129"/>
                  </a:lnTo>
                  <a:lnTo>
                    <a:pt x="51855" y="568508"/>
                  </a:lnTo>
                  <a:lnTo>
                    <a:pt x="60091" y="570225"/>
                  </a:lnTo>
                  <a:lnTo>
                    <a:pt x="68079" y="569446"/>
                  </a:lnTo>
                  <a:lnTo>
                    <a:pt x="75823" y="566349"/>
                  </a:lnTo>
                  <a:lnTo>
                    <a:pt x="83359" y="561269"/>
                  </a:lnTo>
                  <a:lnTo>
                    <a:pt x="90573" y="554625"/>
                  </a:lnTo>
                  <a:lnTo>
                    <a:pt x="97199" y="546811"/>
                  </a:lnTo>
                  <a:lnTo>
                    <a:pt x="103139" y="538156"/>
                  </a:lnTo>
                  <a:lnTo>
                    <a:pt x="108451" y="528906"/>
                  </a:lnTo>
                  <a:lnTo>
                    <a:pt x="113253" y="519245"/>
                  </a:lnTo>
                  <a:lnTo>
                    <a:pt x="117670" y="509285"/>
                  </a:lnTo>
                  <a:lnTo>
                    <a:pt x="121807" y="498460"/>
                  </a:lnTo>
                  <a:lnTo>
                    <a:pt x="125747" y="485602"/>
                  </a:lnTo>
                  <a:lnTo>
                    <a:pt x="129547" y="470252"/>
                  </a:lnTo>
                  <a:lnTo>
                    <a:pt x="133254" y="453059"/>
                  </a:lnTo>
                  <a:lnTo>
                    <a:pt x="136896" y="435368"/>
                  </a:lnTo>
                  <a:lnTo>
                    <a:pt x="140490" y="418029"/>
                  </a:lnTo>
                  <a:lnTo>
                    <a:pt x="143887" y="401339"/>
                  </a:lnTo>
                  <a:lnTo>
                    <a:pt x="146789" y="385305"/>
                  </a:lnTo>
                  <a:lnTo>
                    <a:pt x="149072" y="369824"/>
                  </a:lnTo>
                  <a:lnTo>
                    <a:pt x="150773" y="354768"/>
                  </a:lnTo>
                  <a:lnTo>
                    <a:pt x="151999" y="340024"/>
                  </a:lnTo>
                  <a:lnTo>
                    <a:pt x="152860" y="325502"/>
                  </a:lnTo>
                  <a:lnTo>
                    <a:pt x="153456" y="311134"/>
                  </a:lnTo>
                  <a:lnTo>
                    <a:pt x="153864" y="296873"/>
                  </a:lnTo>
                  <a:lnTo>
                    <a:pt x="154143" y="282685"/>
                  </a:lnTo>
                  <a:lnTo>
                    <a:pt x="154331" y="268546"/>
                  </a:lnTo>
                  <a:lnTo>
                    <a:pt x="154457" y="254440"/>
                  </a:lnTo>
                  <a:lnTo>
                    <a:pt x="154542" y="240357"/>
                  </a:lnTo>
                  <a:lnTo>
                    <a:pt x="154599" y="226289"/>
                  </a:lnTo>
                  <a:lnTo>
                    <a:pt x="154637" y="212230"/>
                  </a:lnTo>
                  <a:lnTo>
                    <a:pt x="154657" y="198165"/>
                  </a:lnTo>
                  <a:lnTo>
                    <a:pt x="154502" y="183599"/>
                  </a:lnTo>
                  <a:lnTo>
                    <a:pt x="153865" y="167611"/>
                  </a:lnTo>
                  <a:lnTo>
                    <a:pt x="152620" y="149813"/>
                  </a:lnTo>
                  <a:lnTo>
                    <a:pt x="150799" y="130469"/>
                  </a:lnTo>
                  <a:lnTo>
                    <a:pt x="148506" y="110188"/>
                  </a:lnTo>
                  <a:lnTo>
                    <a:pt x="145852" y="89443"/>
                  </a:lnTo>
                  <a:lnTo>
                    <a:pt x="142936" y="68820"/>
                  </a:lnTo>
                  <a:lnTo>
                    <a:pt x="139831" y="49062"/>
                  </a:lnTo>
                  <a:lnTo>
                    <a:pt x="136597" y="30520"/>
                  </a:lnTo>
                  <a:lnTo>
                    <a:pt x="133261" y="14484"/>
                  </a:lnTo>
                  <a:lnTo>
                    <a:pt x="129395" y="3904"/>
                  </a:lnTo>
                  <a:lnTo>
                    <a:pt x="125233" y="0"/>
                  </a:lnTo>
                  <a:lnTo>
                    <a:pt x="122216" y="1184"/>
                  </a:lnTo>
                  <a:lnTo>
                    <a:pt x="120738" y="5739"/>
                  </a:lnTo>
                  <a:lnTo>
                    <a:pt x="120462" y="13104"/>
                  </a:lnTo>
                  <a:lnTo>
                    <a:pt x="120776" y="23729"/>
                  </a:lnTo>
                  <a:lnTo>
                    <a:pt x="121265" y="37630"/>
                  </a:lnTo>
                  <a:lnTo>
                    <a:pt x="121738" y="53877"/>
                  </a:lnTo>
                  <a:lnTo>
                    <a:pt x="122128" y="70945"/>
                  </a:lnTo>
                  <a:lnTo>
                    <a:pt x="122426" y="87875"/>
                  </a:lnTo>
                  <a:lnTo>
                    <a:pt x="122641" y="104294"/>
                  </a:lnTo>
                  <a:lnTo>
                    <a:pt x="122795" y="120148"/>
                  </a:lnTo>
                  <a:lnTo>
                    <a:pt x="122906" y="135510"/>
                  </a:lnTo>
                  <a:lnTo>
                    <a:pt x="123152" y="150487"/>
                  </a:lnTo>
                  <a:lnTo>
                    <a:pt x="123851" y="165178"/>
                  </a:lnTo>
                  <a:lnTo>
                    <a:pt x="125133" y="179670"/>
                  </a:lnTo>
                  <a:lnTo>
                    <a:pt x="126809" y="194187"/>
                  </a:lnTo>
                  <a:lnTo>
                    <a:pt x="128471" y="209081"/>
                  </a:lnTo>
                  <a:lnTo>
                    <a:pt x="129884" y="224508"/>
                  </a:lnTo>
                  <a:lnTo>
                    <a:pt x="130984" y="240293"/>
                  </a:lnTo>
                  <a:lnTo>
                    <a:pt x="131798" y="256042"/>
                  </a:lnTo>
                  <a:lnTo>
                    <a:pt x="132382" y="271530"/>
                  </a:lnTo>
                  <a:lnTo>
                    <a:pt x="132963" y="286861"/>
                  </a:lnTo>
                  <a:lnTo>
                    <a:pt x="133893" y="302374"/>
                  </a:lnTo>
                  <a:lnTo>
                    <a:pt x="135338" y="318257"/>
                  </a:lnTo>
                  <a:lnTo>
                    <a:pt x="137294" y="334533"/>
                  </a:lnTo>
                  <a:lnTo>
                    <a:pt x="139679" y="351153"/>
                  </a:lnTo>
                  <a:lnTo>
                    <a:pt x="142394" y="368037"/>
                  </a:lnTo>
                  <a:lnTo>
                    <a:pt x="145351" y="384953"/>
                  </a:lnTo>
                  <a:lnTo>
                    <a:pt x="148483" y="401537"/>
                  </a:lnTo>
                  <a:lnTo>
                    <a:pt x="151735" y="417616"/>
                  </a:lnTo>
                  <a:lnTo>
                    <a:pt x="155070" y="433192"/>
                  </a:lnTo>
                  <a:lnTo>
                    <a:pt x="158461" y="448344"/>
                  </a:lnTo>
                  <a:lnTo>
                    <a:pt x="161892" y="463165"/>
                  </a:lnTo>
                  <a:lnTo>
                    <a:pt x="165348" y="477577"/>
                  </a:lnTo>
                  <a:lnTo>
                    <a:pt x="168822" y="491342"/>
                  </a:lnTo>
                  <a:lnTo>
                    <a:pt x="172314" y="504387"/>
                  </a:lnTo>
                  <a:lnTo>
                    <a:pt x="175979" y="516945"/>
                  </a:lnTo>
                  <a:lnTo>
                    <a:pt x="180126" y="529451"/>
                  </a:lnTo>
                  <a:lnTo>
                    <a:pt x="184873" y="542147"/>
                  </a:lnTo>
                  <a:lnTo>
                    <a:pt x="189878" y="554499"/>
                  </a:lnTo>
                  <a:lnTo>
                    <a:pt x="194926" y="566512"/>
                  </a:lnTo>
                  <a:lnTo>
                    <a:pt x="200462" y="579244"/>
                  </a:lnTo>
                  <a:lnTo>
                    <a:pt x="207356" y="594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284476" y="3316476"/>
            <a:ext cx="1610861" cy="698973"/>
            <a:chOff x="1284476" y="3316476"/>
            <a:chExt cx="1610861" cy="698973"/>
          </a:xfrm>
        </p:grpSpPr>
        <p:sp>
          <p:nvSpPr>
            <p:cNvPr id="114" name="Freeform 113"/>
            <p:cNvSpPr/>
            <p:nvPr/>
          </p:nvSpPr>
          <p:spPr>
            <a:xfrm>
              <a:off x="1574662" y="3369119"/>
              <a:ext cx="25670" cy="610654"/>
            </a:xfrm>
            <a:custGeom>
              <a:avLst/>
              <a:gdLst/>
              <a:ahLst/>
              <a:cxnLst/>
              <a:rect l="0" t="0" r="0" b="0"/>
              <a:pathLst>
                <a:path w="25670" h="610654">
                  <a:moveTo>
                    <a:pt x="4612" y="0"/>
                  </a:moveTo>
                  <a:lnTo>
                    <a:pt x="1812" y="11869"/>
                  </a:lnTo>
                  <a:lnTo>
                    <a:pt x="311" y="24278"/>
                  </a:lnTo>
                  <a:lnTo>
                    <a:pt x="0" y="38460"/>
                  </a:lnTo>
                  <a:lnTo>
                    <a:pt x="506" y="53995"/>
                  </a:lnTo>
                  <a:lnTo>
                    <a:pt x="1325" y="69992"/>
                  </a:lnTo>
                  <a:lnTo>
                    <a:pt x="2141" y="85875"/>
                  </a:lnTo>
                  <a:lnTo>
                    <a:pt x="2825" y="101423"/>
                  </a:lnTo>
                  <a:lnTo>
                    <a:pt x="3351" y="116609"/>
                  </a:lnTo>
                  <a:lnTo>
                    <a:pt x="3737" y="131483"/>
                  </a:lnTo>
                  <a:lnTo>
                    <a:pt x="4012" y="146113"/>
                  </a:lnTo>
                  <a:lnTo>
                    <a:pt x="4204" y="160563"/>
                  </a:lnTo>
                  <a:lnTo>
                    <a:pt x="4336" y="174889"/>
                  </a:lnTo>
                  <a:lnTo>
                    <a:pt x="4426" y="189292"/>
                  </a:lnTo>
                  <a:lnTo>
                    <a:pt x="4487" y="204109"/>
                  </a:lnTo>
                  <a:lnTo>
                    <a:pt x="4533" y="219489"/>
                  </a:lnTo>
                  <a:lnTo>
                    <a:pt x="4733" y="235411"/>
                  </a:lnTo>
                  <a:lnTo>
                    <a:pt x="5400" y="251785"/>
                  </a:lnTo>
                  <a:lnTo>
                    <a:pt x="6661" y="268506"/>
                  </a:lnTo>
                  <a:lnTo>
                    <a:pt x="8322" y="285480"/>
                  </a:lnTo>
                  <a:lnTo>
                    <a:pt x="9976" y="302635"/>
                  </a:lnTo>
                  <a:lnTo>
                    <a:pt x="11383" y="319915"/>
                  </a:lnTo>
                  <a:lnTo>
                    <a:pt x="12478" y="337281"/>
                  </a:lnTo>
                  <a:lnTo>
                    <a:pt x="13288" y="354707"/>
                  </a:lnTo>
                  <a:lnTo>
                    <a:pt x="13867" y="372168"/>
                  </a:lnTo>
                  <a:lnTo>
                    <a:pt x="14272" y="389488"/>
                  </a:lnTo>
                  <a:lnTo>
                    <a:pt x="14553" y="406350"/>
                  </a:lnTo>
                  <a:lnTo>
                    <a:pt x="14744" y="422619"/>
                  </a:lnTo>
                  <a:lnTo>
                    <a:pt x="14874" y="438325"/>
                  </a:lnTo>
                  <a:lnTo>
                    <a:pt x="14962" y="453565"/>
                  </a:lnTo>
                  <a:lnTo>
                    <a:pt x="15021" y="468450"/>
                  </a:lnTo>
                  <a:lnTo>
                    <a:pt x="15061" y="483074"/>
                  </a:lnTo>
                  <a:lnTo>
                    <a:pt x="15087" y="497513"/>
                  </a:lnTo>
                  <a:lnTo>
                    <a:pt x="15110" y="511820"/>
                  </a:lnTo>
                  <a:lnTo>
                    <a:pt x="15294" y="525869"/>
                  </a:lnTo>
                  <a:lnTo>
                    <a:pt x="15951" y="539384"/>
                  </a:lnTo>
                  <a:lnTo>
                    <a:pt x="17205" y="552243"/>
                  </a:lnTo>
                  <a:lnTo>
                    <a:pt x="18869" y="564235"/>
                  </a:lnTo>
                  <a:lnTo>
                    <a:pt x="20699" y="576253"/>
                  </a:lnTo>
                  <a:lnTo>
                    <a:pt x="22855" y="590470"/>
                  </a:lnTo>
                  <a:lnTo>
                    <a:pt x="2566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84476" y="3316476"/>
              <a:ext cx="515898" cy="263214"/>
            </a:xfrm>
            <a:custGeom>
              <a:avLst/>
              <a:gdLst/>
              <a:ahLst/>
              <a:cxnLst/>
              <a:rect l="0" t="0" r="0" b="0"/>
              <a:pathLst>
                <a:path w="515898" h="263214">
                  <a:moveTo>
                    <a:pt x="515897" y="0"/>
                  </a:moveTo>
                  <a:lnTo>
                    <a:pt x="507028" y="5868"/>
                  </a:lnTo>
                  <a:lnTo>
                    <a:pt x="498041" y="11432"/>
                  </a:lnTo>
                  <a:lnTo>
                    <a:pt x="488046" y="17236"/>
                  </a:lnTo>
                  <a:lnTo>
                    <a:pt x="477065" y="23489"/>
                  </a:lnTo>
                  <a:lnTo>
                    <a:pt x="465254" y="30468"/>
                  </a:lnTo>
                  <a:lnTo>
                    <a:pt x="452800" y="38240"/>
                  </a:lnTo>
                  <a:lnTo>
                    <a:pt x="440035" y="46396"/>
                  </a:lnTo>
                  <a:lnTo>
                    <a:pt x="427402" y="54178"/>
                  </a:lnTo>
                  <a:lnTo>
                    <a:pt x="415134" y="61190"/>
                  </a:lnTo>
                  <a:lnTo>
                    <a:pt x="403271" y="67539"/>
                  </a:lnTo>
                  <a:lnTo>
                    <a:pt x="391766" y="73644"/>
                  </a:lnTo>
                  <a:lnTo>
                    <a:pt x="380542" y="79785"/>
                  </a:lnTo>
                  <a:lnTo>
                    <a:pt x="369529" y="85909"/>
                  </a:lnTo>
                  <a:lnTo>
                    <a:pt x="358667" y="91729"/>
                  </a:lnTo>
                  <a:lnTo>
                    <a:pt x="347911" y="97098"/>
                  </a:lnTo>
                  <a:lnTo>
                    <a:pt x="337228" y="102179"/>
                  </a:lnTo>
                  <a:lnTo>
                    <a:pt x="326596" y="107351"/>
                  </a:lnTo>
                  <a:lnTo>
                    <a:pt x="315997" y="112826"/>
                  </a:lnTo>
                  <a:lnTo>
                    <a:pt x="305422" y="118486"/>
                  </a:lnTo>
                  <a:lnTo>
                    <a:pt x="294862" y="123986"/>
                  </a:lnTo>
                  <a:lnTo>
                    <a:pt x="284312" y="129131"/>
                  </a:lnTo>
                  <a:lnTo>
                    <a:pt x="273769" y="133890"/>
                  </a:lnTo>
                  <a:lnTo>
                    <a:pt x="263232" y="138315"/>
                  </a:lnTo>
                  <a:lnTo>
                    <a:pt x="252697" y="142479"/>
                  </a:lnTo>
                  <a:lnTo>
                    <a:pt x="242164" y="146614"/>
                  </a:lnTo>
                  <a:lnTo>
                    <a:pt x="231633" y="151083"/>
                  </a:lnTo>
                  <a:lnTo>
                    <a:pt x="221102" y="156053"/>
                  </a:lnTo>
                  <a:lnTo>
                    <a:pt x="210573" y="161360"/>
                  </a:lnTo>
                  <a:lnTo>
                    <a:pt x="200043" y="166615"/>
                  </a:lnTo>
                  <a:lnTo>
                    <a:pt x="189514" y="171592"/>
                  </a:lnTo>
                  <a:lnTo>
                    <a:pt x="178985" y="176239"/>
                  </a:lnTo>
                  <a:lnTo>
                    <a:pt x="168457" y="180585"/>
                  </a:lnTo>
                  <a:lnTo>
                    <a:pt x="157919" y="184697"/>
                  </a:lnTo>
                  <a:lnTo>
                    <a:pt x="147045" y="188798"/>
                  </a:lnTo>
                  <a:lnTo>
                    <a:pt x="135219" y="193244"/>
                  </a:lnTo>
                  <a:lnTo>
                    <a:pt x="122198" y="198204"/>
                  </a:lnTo>
                  <a:lnTo>
                    <a:pt x="108537" y="203672"/>
                  </a:lnTo>
                  <a:lnTo>
                    <a:pt x="95360" y="209568"/>
                  </a:lnTo>
                  <a:lnTo>
                    <a:pt x="83271" y="215795"/>
                  </a:lnTo>
                  <a:lnTo>
                    <a:pt x="72036" y="222263"/>
                  </a:lnTo>
                  <a:lnTo>
                    <a:pt x="60892" y="228904"/>
                  </a:lnTo>
                  <a:lnTo>
                    <a:pt x="49375" y="235657"/>
                  </a:lnTo>
                  <a:lnTo>
                    <a:pt x="37951" y="242180"/>
                  </a:lnTo>
                  <a:lnTo>
                    <a:pt x="26729" y="248494"/>
                  </a:lnTo>
                  <a:lnTo>
                    <a:pt x="14716" y="25515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40237" y="3642860"/>
              <a:ext cx="187274" cy="203284"/>
            </a:xfrm>
            <a:custGeom>
              <a:avLst/>
              <a:gdLst/>
              <a:ahLst/>
              <a:cxnLst/>
              <a:rect l="0" t="0" r="0" b="0"/>
              <a:pathLst>
                <a:path w="187274" h="203284">
                  <a:moveTo>
                    <a:pt x="118022" y="0"/>
                  </a:moveTo>
                  <a:lnTo>
                    <a:pt x="103487" y="133"/>
                  </a:lnTo>
                  <a:lnTo>
                    <a:pt x="90856" y="1414"/>
                  </a:lnTo>
                  <a:lnTo>
                    <a:pt x="78956" y="4007"/>
                  </a:lnTo>
                  <a:lnTo>
                    <a:pt x="67647" y="7727"/>
                  </a:lnTo>
                  <a:lnTo>
                    <a:pt x="57103" y="12360"/>
                  </a:lnTo>
                  <a:lnTo>
                    <a:pt x="47374" y="17697"/>
                  </a:lnTo>
                  <a:lnTo>
                    <a:pt x="38529" y="23718"/>
                  </a:lnTo>
                  <a:lnTo>
                    <a:pt x="30732" y="30580"/>
                  </a:lnTo>
                  <a:lnTo>
                    <a:pt x="23968" y="38304"/>
                  </a:lnTo>
                  <a:lnTo>
                    <a:pt x="18086" y="46777"/>
                  </a:lnTo>
                  <a:lnTo>
                    <a:pt x="12893" y="55842"/>
                  </a:lnTo>
                  <a:lnTo>
                    <a:pt x="8220" y="65349"/>
                  </a:lnTo>
                  <a:lnTo>
                    <a:pt x="4249" y="75174"/>
                  </a:lnTo>
                  <a:lnTo>
                    <a:pt x="1486" y="85222"/>
                  </a:lnTo>
                  <a:lnTo>
                    <a:pt x="110" y="95424"/>
                  </a:lnTo>
                  <a:lnTo>
                    <a:pt x="0" y="105733"/>
                  </a:lnTo>
                  <a:lnTo>
                    <a:pt x="915" y="116114"/>
                  </a:lnTo>
                  <a:lnTo>
                    <a:pt x="2608" y="126538"/>
                  </a:lnTo>
                  <a:lnTo>
                    <a:pt x="5032" y="136827"/>
                  </a:lnTo>
                  <a:lnTo>
                    <a:pt x="8329" y="146662"/>
                  </a:lnTo>
                  <a:lnTo>
                    <a:pt x="12512" y="155908"/>
                  </a:lnTo>
                  <a:lnTo>
                    <a:pt x="17624" y="164591"/>
                  </a:lnTo>
                  <a:lnTo>
                    <a:pt x="23813" y="172810"/>
                  </a:lnTo>
                  <a:lnTo>
                    <a:pt x="31057" y="180664"/>
                  </a:lnTo>
                  <a:lnTo>
                    <a:pt x="39364" y="187923"/>
                  </a:lnTo>
                  <a:lnTo>
                    <a:pt x="48842" y="194046"/>
                  </a:lnTo>
                  <a:lnTo>
                    <a:pt x="59437" y="198823"/>
                  </a:lnTo>
                  <a:lnTo>
                    <a:pt x="70805" y="202030"/>
                  </a:lnTo>
                  <a:lnTo>
                    <a:pt x="82428" y="203283"/>
                  </a:lnTo>
                  <a:lnTo>
                    <a:pt x="93978" y="202567"/>
                  </a:lnTo>
                  <a:lnTo>
                    <a:pt x="105173" y="200154"/>
                  </a:lnTo>
                  <a:lnTo>
                    <a:pt x="115691" y="196408"/>
                  </a:lnTo>
                  <a:lnTo>
                    <a:pt x="125430" y="191672"/>
                  </a:lnTo>
                  <a:lnTo>
                    <a:pt x="134461" y="186225"/>
                  </a:lnTo>
                  <a:lnTo>
                    <a:pt x="142922" y="180278"/>
                  </a:lnTo>
                  <a:lnTo>
                    <a:pt x="150947" y="173981"/>
                  </a:lnTo>
                  <a:lnTo>
                    <a:pt x="158491" y="167280"/>
                  </a:lnTo>
                  <a:lnTo>
                    <a:pt x="165339" y="159942"/>
                  </a:lnTo>
                  <a:lnTo>
                    <a:pt x="171424" y="151882"/>
                  </a:lnTo>
                  <a:lnTo>
                    <a:pt x="176664" y="142841"/>
                  </a:lnTo>
                  <a:lnTo>
                    <a:pt x="180886" y="132328"/>
                  </a:lnTo>
                  <a:lnTo>
                    <a:pt x="184090" y="120221"/>
                  </a:lnTo>
                  <a:lnTo>
                    <a:pt x="186259" y="107023"/>
                  </a:lnTo>
                  <a:lnTo>
                    <a:pt x="187273" y="93633"/>
                  </a:lnTo>
                  <a:lnTo>
                    <a:pt x="187169" y="80603"/>
                  </a:lnTo>
                  <a:lnTo>
                    <a:pt x="185795" y="68434"/>
                  </a:lnTo>
                  <a:lnTo>
                    <a:pt x="182746" y="57721"/>
                  </a:lnTo>
                  <a:lnTo>
                    <a:pt x="177947" y="48642"/>
                  </a:lnTo>
                  <a:lnTo>
                    <a:pt x="171453" y="41361"/>
                  </a:lnTo>
                  <a:lnTo>
                    <a:pt x="163275" y="36203"/>
                  </a:lnTo>
                  <a:lnTo>
                    <a:pt x="153606" y="33147"/>
                  </a:lnTo>
                  <a:lnTo>
                    <a:pt x="143345" y="32300"/>
                  </a:lnTo>
                  <a:lnTo>
                    <a:pt x="132988" y="34303"/>
                  </a:lnTo>
                  <a:lnTo>
                    <a:pt x="121631" y="42684"/>
                  </a:lnTo>
                  <a:lnTo>
                    <a:pt x="10749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28139" y="3580049"/>
              <a:ext cx="161772" cy="435400"/>
            </a:xfrm>
            <a:custGeom>
              <a:avLst/>
              <a:gdLst/>
              <a:ahLst/>
              <a:cxnLst/>
              <a:rect l="0" t="0" r="0" b="0"/>
              <a:pathLst>
                <a:path w="161772" h="435400">
                  <a:moveTo>
                    <a:pt x="9104" y="189153"/>
                  </a:moveTo>
                  <a:lnTo>
                    <a:pt x="12105" y="200888"/>
                  </a:lnTo>
                  <a:lnTo>
                    <a:pt x="15527" y="212017"/>
                  </a:lnTo>
                  <a:lnTo>
                    <a:pt x="19719" y="223615"/>
                  </a:lnTo>
                  <a:lnTo>
                    <a:pt x="24446" y="235777"/>
                  </a:lnTo>
                  <a:lnTo>
                    <a:pt x="29279" y="248437"/>
                  </a:lnTo>
                  <a:lnTo>
                    <a:pt x="33957" y="261488"/>
                  </a:lnTo>
                  <a:lnTo>
                    <a:pt x="38393" y="274667"/>
                  </a:lnTo>
                  <a:lnTo>
                    <a:pt x="42595" y="287584"/>
                  </a:lnTo>
                  <a:lnTo>
                    <a:pt x="46603" y="300050"/>
                  </a:lnTo>
                  <a:lnTo>
                    <a:pt x="50463" y="312216"/>
                  </a:lnTo>
                  <a:lnTo>
                    <a:pt x="54216" y="324458"/>
                  </a:lnTo>
                  <a:lnTo>
                    <a:pt x="57892" y="336994"/>
                  </a:lnTo>
                  <a:lnTo>
                    <a:pt x="61514" y="349873"/>
                  </a:lnTo>
                  <a:lnTo>
                    <a:pt x="65100" y="363058"/>
                  </a:lnTo>
                  <a:lnTo>
                    <a:pt x="68661" y="376483"/>
                  </a:lnTo>
                  <a:lnTo>
                    <a:pt x="72205" y="389923"/>
                  </a:lnTo>
                  <a:lnTo>
                    <a:pt x="75738" y="403020"/>
                  </a:lnTo>
                  <a:lnTo>
                    <a:pt x="79240" y="415587"/>
                  </a:lnTo>
                  <a:lnTo>
                    <a:pt x="81891" y="426933"/>
                  </a:lnTo>
                  <a:lnTo>
                    <a:pt x="81984" y="434326"/>
                  </a:lnTo>
                  <a:lnTo>
                    <a:pt x="79544" y="435399"/>
                  </a:lnTo>
                  <a:lnTo>
                    <a:pt x="76191" y="431023"/>
                  </a:lnTo>
                  <a:lnTo>
                    <a:pt x="72624" y="422605"/>
                  </a:lnTo>
                  <a:lnTo>
                    <a:pt x="69028" y="411309"/>
                  </a:lnTo>
                  <a:lnTo>
                    <a:pt x="65443" y="398010"/>
                  </a:lnTo>
                  <a:lnTo>
                    <a:pt x="61877" y="383335"/>
                  </a:lnTo>
                  <a:lnTo>
                    <a:pt x="58327" y="367722"/>
                  </a:lnTo>
                  <a:lnTo>
                    <a:pt x="54788" y="351483"/>
                  </a:lnTo>
                  <a:lnTo>
                    <a:pt x="51259" y="335151"/>
                  </a:lnTo>
                  <a:lnTo>
                    <a:pt x="47736" y="319483"/>
                  </a:lnTo>
                  <a:lnTo>
                    <a:pt x="44218" y="304832"/>
                  </a:lnTo>
                  <a:lnTo>
                    <a:pt x="40702" y="291196"/>
                  </a:lnTo>
                  <a:lnTo>
                    <a:pt x="37188" y="278415"/>
                  </a:lnTo>
                  <a:lnTo>
                    <a:pt x="33676" y="266286"/>
                  </a:lnTo>
                  <a:lnTo>
                    <a:pt x="30165" y="254308"/>
                  </a:lnTo>
                  <a:lnTo>
                    <a:pt x="26654" y="241724"/>
                  </a:lnTo>
                  <a:lnTo>
                    <a:pt x="23144" y="228173"/>
                  </a:lnTo>
                  <a:lnTo>
                    <a:pt x="19633" y="213644"/>
                  </a:lnTo>
                  <a:lnTo>
                    <a:pt x="16124" y="198287"/>
                  </a:lnTo>
                  <a:lnTo>
                    <a:pt x="12618" y="182292"/>
                  </a:lnTo>
                  <a:lnTo>
                    <a:pt x="9282" y="165994"/>
                  </a:lnTo>
                  <a:lnTo>
                    <a:pt x="6421" y="149833"/>
                  </a:lnTo>
                  <a:lnTo>
                    <a:pt x="4164" y="134042"/>
                  </a:lnTo>
                  <a:lnTo>
                    <a:pt x="2480" y="118661"/>
                  </a:lnTo>
                  <a:lnTo>
                    <a:pt x="1267" y="103640"/>
                  </a:lnTo>
                  <a:lnTo>
                    <a:pt x="418" y="88907"/>
                  </a:lnTo>
                  <a:lnTo>
                    <a:pt x="0" y="74555"/>
                  </a:lnTo>
                  <a:lnTo>
                    <a:pt x="243" y="60829"/>
                  </a:lnTo>
                  <a:lnTo>
                    <a:pt x="1235" y="47824"/>
                  </a:lnTo>
                  <a:lnTo>
                    <a:pt x="3392" y="35803"/>
                  </a:lnTo>
                  <a:lnTo>
                    <a:pt x="7508" y="25253"/>
                  </a:lnTo>
                  <a:lnTo>
                    <a:pt x="13835" y="16316"/>
                  </a:lnTo>
                  <a:lnTo>
                    <a:pt x="22001" y="9146"/>
                  </a:lnTo>
                  <a:lnTo>
                    <a:pt x="31309" y="4070"/>
                  </a:lnTo>
                  <a:lnTo>
                    <a:pt x="41232" y="1068"/>
                  </a:lnTo>
                  <a:lnTo>
                    <a:pt x="51468" y="0"/>
                  </a:lnTo>
                  <a:lnTo>
                    <a:pt x="61858" y="787"/>
                  </a:lnTo>
                  <a:lnTo>
                    <a:pt x="72317" y="3206"/>
                  </a:lnTo>
                  <a:lnTo>
                    <a:pt x="82644" y="7098"/>
                  </a:lnTo>
                  <a:lnTo>
                    <a:pt x="92512" y="12451"/>
                  </a:lnTo>
                  <a:lnTo>
                    <a:pt x="101782" y="19123"/>
                  </a:lnTo>
                  <a:lnTo>
                    <a:pt x="110483" y="26873"/>
                  </a:lnTo>
                  <a:lnTo>
                    <a:pt x="118715" y="35445"/>
                  </a:lnTo>
                  <a:lnTo>
                    <a:pt x="126583" y="44622"/>
                  </a:lnTo>
                  <a:lnTo>
                    <a:pt x="134020" y="54393"/>
                  </a:lnTo>
                  <a:lnTo>
                    <a:pt x="140797" y="64938"/>
                  </a:lnTo>
                  <a:lnTo>
                    <a:pt x="146833" y="76291"/>
                  </a:lnTo>
                  <a:lnTo>
                    <a:pt x="152041" y="88357"/>
                  </a:lnTo>
                  <a:lnTo>
                    <a:pt x="156240" y="100989"/>
                  </a:lnTo>
                  <a:lnTo>
                    <a:pt x="159425" y="114039"/>
                  </a:lnTo>
                  <a:lnTo>
                    <a:pt x="161411" y="127226"/>
                  </a:lnTo>
                  <a:lnTo>
                    <a:pt x="161771" y="140152"/>
                  </a:lnTo>
                  <a:lnTo>
                    <a:pt x="160414" y="152618"/>
                  </a:lnTo>
                  <a:lnTo>
                    <a:pt x="157384" y="164446"/>
                  </a:lnTo>
                  <a:lnTo>
                    <a:pt x="152685" y="175396"/>
                  </a:lnTo>
                  <a:lnTo>
                    <a:pt x="146482" y="185420"/>
                  </a:lnTo>
                  <a:lnTo>
                    <a:pt x="138895" y="194305"/>
                  </a:lnTo>
                  <a:lnTo>
                    <a:pt x="129908" y="201602"/>
                  </a:lnTo>
                  <a:lnTo>
                    <a:pt x="119656" y="207215"/>
                  </a:lnTo>
                  <a:lnTo>
                    <a:pt x="108786" y="211350"/>
                  </a:lnTo>
                  <a:lnTo>
                    <a:pt x="97204" y="214747"/>
                  </a:lnTo>
                  <a:lnTo>
                    <a:pt x="82776" y="217706"/>
                  </a:lnTo>
                  <a:lnTo>
                    <a:pt x="61747" y="220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13596" y="3590287"/>
              <a:ext cx="202674" cy="264212"/>
            </a:xfrm>
            <a:custGeom>
              <a:avLst/>
              <a:gdLst/>
              <a:ahLst/>
              <a:cxnLst/>
              <a:rect l="0" t="0" r="0" b="0"/>
              <a:pathLst>
                <a:path w="202674" h="264212">
                  <a:moveTo>
                    <a:pt x="2631" y="136801"/>
                  </a:moveTo>
                  <a:lnTo>
                    <a:pt x="11500" y="133867"/>
                  </a:lnTo>
                  <a:lnTo>
                    <a:pt x="20487" y="131085"/>
                  </a:lnTo>
                  <a:lnTo>
                    <a:pt x="30482" y="128185"/>
                  </a:lnTo>
                  <a:lnTo>
                    <a:pt x="41463" y="125145"/>
                  </a:lnTo>
                  <a:lnTo>
                    <a:pt x="53274" y="121980"/>
                  </a:lnTo>
                  <a:lnTo>
                    <a:pt x="65728" y="118716"/>
                  </a:lnTo>
                  <a:lnTo>
                    <a:pt x="78493" y="115378"/>
                  </a:lnTo>
                  <a:lnTo>
                    <a:pt x="91126" y="111987"/>
                  </a:lnTo>
                  <a:lnTo>
                    <a:pt x="103389" y="108553"/>
                  </a:lnTo>
                  <a:lnTo>
                    <a:pt x="115079" y="104926"/>
                  </a:lnTo>
                  <a:lnTo>
                    <a:pt x="125936" y="100805"/>
                  </a:lnTo>
                  <a:lnTo>
                    <a:pt x="135897" y="96058"/>
                  </a:lnTo>
                  <a:lnTo>
                    <a:pt x="144739" y="90394"/>
                  </a:lnTo>
                  <a:lnTo>
                    <a:pt x="152008" y="83302"/>
                  </a:lnTo>
                  <a:lnTo>
                    <a:pt x="157593" y="74642"/>
                  </a:lnTo>
                  <a:lnTo>
                    <a:pt x="161361" y="64741"/>
                  </a:lnTo>
                  <a:lnTo>
                    <a:pt x="162999" y="54186"/>
                  </a:lnTo>
                  <a:lnTo>
                    <a:pt x="162541" y="43395"/>
                  </a:lnTo>
                  <a:lnTo>
                    <a:pt x="160132" y="32898"/>
                  </a:lnTo>
                  <a:lnTo>
                    <a:pt x="155858" y="23390"/>
                  </a:lnTo>
                  <a:lnTo>
                    <a:pt x="149944" y="15159"/>
                  </a:lnTo>
                  <a:lnTo>
                    <a:pt x="142552" y="8466"/>
                  </a:lnTo>
                  <a:lnTo>
                    <a:pt x="133697" y="3711"/>
                  </a:lnTo>
                  <a:lnTo>
                    <a:pt x="123524" y="924"/>
                  </a:lnTo>
                  <a:lnTo>
                    <a:pt x="112441" y="0"/>
                  </a:lnTo>
                  <a:lnTo>
                    <a:pt x="101010" y="884"/>
                  </a:lnTo>
                  <a:lnTo>
                    <a:pt x="89587" y="3362"/>
                  </a:lnTo>
                  <a:lnTo>
                    <a:pt x="78478" y="7125"/>
                  </a:lnTo>
                  <a:lnTo>
                    <a:pt x="68018" y="11858"/>
                  </a:lnTo>
                  <a:lnTo>
                    <a:pt x="58321" y="17301"/>
                  </a:lnTo>
                  <a:lnTo>
                    <a:pt x="49489" y="23411"/>
                  </a:lnTo>
                  <a:lnTo>
                    <a:pt x="41694" y="30343"/>
                  </a:lnTo>
                  <a:lnTo>
                    <a:pt x="34929" y="38118"/>
                  </a:lnTo>
                  <a:lnTo>
                    <a:pt x="29045" y="46627"/>
                  </a:lnTo>
                  <a:lnTo>
                    <a:pt x="23850" y="55718"/>
                  </a:lnTo>
                  <a:lnTo>
                    <a:pt x="19167" y="65243"/>
                  </a:lnTo>
                  <a:lnTo>
                    <a:pt x="14849" y="75079"/>
                  </a:lnTo>
                  <a:lnTo>
                    <a:pt x="10788" y="85135"/>
                  </a:lnTo>
                  <a:lnTo>
                    <a:pt x="6915" y="95348"/>
                  </a:lnTo>
                  <a:lnTo>
                    <a:pt x="3499" y="105833"/>
                  </a:lnTo>
                  <a:lnTo>
                    <a:pt x="1117" y="116864"/>
                  </a:lnTo>
                  <a:lnTo>
                    <a:pt x="0" y="128544"/>
                  </a:lnTo>
                  <a:lnTo>
                    <a:pt x="65" y="140660"/>
                  </a:lnTo>
                  <a:lnTo>
                    <a:pt x="1098" y="152793"/>
                  </a:lnTo>
                  <a:lnTo>
                    <a:pt x="2866" y="164695"/>
                  </a:lnTo>
                  <a:lnTo>
                    <a:pt x="5171" y="176296"/>
                  </a:lnTo>
                  <a:lnTo>
                    <a:pt x="7855" y="187619"/>
                  </a:lnTo>
                  <a:lnTo>
                    <a:pt x="10808" y="198713"/>
                  </a:lnTo>
                  <a:lnTo>
                    <a:pt x="14111" y="209468"/>
                  </a:lnTo>
                  <a:lnTo>
                    <a:pt x="18014" y="219624"/>
                  </a:lnTo>
                  <a:lnTo>
                    <a:pt x="22609" y="229083"/>
                  </a:lnTo>
                  <a:lnTo>
                    <a:pt x="28002" y="237741"/>
                  </a:lnTo>
                  <a:lnTo>
                    <a:pt x="34380" y="245411"/>
                  </a:lnTo>
                  <a:lnTo>
                    <a:pt x="41752" y="252080"/>
                  </a:lnTo>
                  <a:lnTo>
                    <a:pt x="50143" y="257557"/>
                  </a:lnTo>
                  <a:lnTo>
                    <a:pt x="59679" y="261414"/>
                  </a:lnTo>
                  <a:lnTo>
                    <a:pt x="70312" y="263564"/>
                  </a:lnTo>
                  <a:lnTo>
                    <a:pt x="81706" y="264211"/>
                  </a:lnTo>
                  <a:lnTo>
                    <a:pt x="93345" y="263666"/>
                  </a:lnTo>
                  <a:lnTo>
                    <a:pt x="104912" y="262220"/>
                  </a:lnTo>
                  <a:lnTo>
                    <a:pt x="116287" y="259793"/>
                  </a:lnTo>
                  <a:lnTo>
                    <a:pt x="127459" y="255963"/>
                  </a:lnTo>
                  <a:lnTo>
                    <a:pt x="138450" y="250609"/>
                  </a:lnTo>
                  <a:lnTo>
                    <a:pt x="149136" y="243896"/>
                  </a:lnTo>
                  <a:lnTo>
                    <a:pt x="159246" y="236093"/>
                  </a:lnTo>
                  <a:lnTo>
                    <a:pt x="168670" y="227487"/>
                  </a:lnTo>
                  <a:lnTo>
                    <a:pt x="177163" y="218761"/>
                  </a:lnTo>
                  <a:lnTo>
                    <a:pt x="185096" y="210132"/>
                  </a:lnTo>
                  <a:lnTo>
                    <a:pt x="193164" y="200847"/>
                  </a:lnTo>
                  <a:lnTo>
                    <a:pt x="202673" y="189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37326" y="3358590"/>
              <a:ext cx="52644" cy="494841"/>
            </a:xfrm>
            <a:custGeom>
              <a:avLst/>
              <a:gdLst/>
              <a:ahLst/>
              <a:cxnLst/>
              <a:rect l="0" t="0" r="0" b="0"/>
              <a:pathLst>
                <a:path w="52644" h="494841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4" y="40460"/>
                  </a:lnTo>
                  <a:lnTo>
                    <a:pt x="177" y="57682"/>
                  </a:lnTo>
                  <a:lnTo>
                    <a:pt x="826" y="75346"/>
                  </a:lnTo>
                  <a:lnTo>
                    <a:pt x="2074" y="92642"/>
                  </a:lnTo>
                  <a:lnTo>
                    <a:pt x="3727" y="109289"/>
                  </a:lnTo>
                  <a:lnTo>
                    <a:pt x="5375" y="125286"/>
                  </a:lnTo>
                  <a:lnTo>
                    <a:pt x="6783" y="140739"/>
                  </a:lnTo>
                  <a:lnTo>
                    <a:pt x="8048" y="155775"/>
                  </a:lnTo>
                  <a:lnTo>
                    <a:pt x="9504" y="170505"/>
                  </a:lnTo>
                  <a:lnTo>
                    <a:pt x="11336" y="185017"/>
                  </a:lnTo>
                  <a:lnTo>
                    <a:pt x="13566" y="199378"/>
                  </a:lnTo>
                  <a:lnTo>
                    <a:pt x="16143" y="213634"/>
                  </a:lnTo>
                  <a:lnTo>
                    <a:pt x="18985" y="227828"/>
                  </a:lnTo>
                  <a:lnTo>
                    <a:pt x="21860" y="242311"/>
                  </a:lnTo>
                  <a:lnTo>
                    <a:pt x="24404" y="257711"/>
                  </a:lnTo>
                  <a:lnTo>
                    <a:pt x="26448" y="274286"/>
                  </a:lnTo>
                  <a:lnTo>
                    <a:pt x="28159" y="291486"/>
                  </a:lnTo>
                  <a:lnTo>
                    <a:pt x="29921" y="308193"/>
                  </a:lnTo>
                  <a:lnTo>
                    <a:pt x="31957" y="323805"/>
                  </a:lnTo>
                  <a:lnTo>
                    <a:pt x="34156" y="338558"/>
                  </a:lnTo>
                  <a:lnTo>
                    <a:pt x="36179" y="353218"/>
                  </a:lnTo>
                  <a:lnTo>
                    <a:pt x="37842" y="368262"/>
                  </a:lnTo>
                  <a:lnTo>
                    <a:pt x="39280" y="383673"/>
                  </a:lnTo>
                  <a:lnTo>
                    <a:pt x="40853" y="399112"/>
                  </a:lnTo>
                  <a:lnTo>
                    <a:pt x="42758" y="414349"/>
                  </a:lnTo>
                  <a:lnTo>
                    <a:pt x="44878" y="429098"/>
                  </a:lnTo>
                  <a:lnTo>
                    <a:pt x="47070" y="444609"/>
                  </a:lnTo>
                  <a:lnTo>
                    <a:pt x="49530" y="464477"/>
                  </a:lnTo>
                  <a:lnTo>
                    <a:pt x="5264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18206" y="3463875"/>
              <a:ext cx="256033" cy="395987"/>
            </a:xfrm>
            <a:custGeom>
              <a:avLst/>
              <a:gdLst/>
              <a:ahLst/>
              <a:cxnLst/>
              <a:rect l="0" t="0" r="0" b="0"/>
              <a:pathLst>
                <a:path w="256033" h="395987">
                  <a:moveTo>
                    <a:pt x="98104" y="0"/>
                  </a:moveTo>
                  <a:lnTo>
                    <a:pt x="95171" y="14535"/>
                  </a:lnTo>
                  <a:lnTo>
                    <a:pt x="92389" y="27166"/>
                  </a:lnTo>
                  <a:lnTo>
                    <a:pt x="89489" y="39070"/>
                  </a:lnTo>
                  <a:lnTo>
                    <a:pt x="86449" y="50553"/>
                  </a:lnTo>
                  <a:lnTo>
                    <a:pt x="83284" y="61745"/>
                  </a:lnTo>
                  <a:lnTo>
                    <a:pt x="80015" y="72731"/>
                  </a:lnTo>
                  <a:lnTo>
                    <a:pt x="76504" y="83574"/>
                  </a:lnTo>
                  <a:lnTo>
                    <a:pt x="72465" y="94317"/>
                  </a:lnTo>
                  <a:lnTo>
                    <a:pt x="67782" y="104985"/>
                  </a:lnTo>
                  <a:lnTo>
                    <a:pt x="62502" y="115439"/>
                  </a:lnTo>
                  <a:lnTo>
                    <a:pt x="56733" y="125384"/>
                  </a:lnTo>
                  <a:lnTo>
                    <a:pt x="50593" y="134708"/>
                  </a:lnTo>
                  <a:lnTo>
                    <a:pt x="44182" y="143613"/>
                  </a:lnTo>
                  <a:lnTo>
                    <a:pt x="37579" y="152513"/>
                  </a:lnTo>
                  <a:lnTo>
                    <a:pt x="30843" y="161647"/>
                  </a:lnTo>
                  <a:lnTo>
                    <a:pt x="24015" y="170919"/>
                  </a:lnTo>
                  <a:lnTo>
                    <a:pt x="17125" y="179997"/>
                  </a:lnTo>
                  <a:lnTo>
                    <a:pt x="10203" y="188646"/>
                  </a:lnTo>
                  <a:lnTo>
                    <a:pt x="3696" y="195043"/>
                  </a:lnTo>
                  <a:lnTo>
                    <a:pt x="0" y="197892"/>
                  </a:lnTo>
                  <a:lnTo>
                    <a:pt x="1014" y="199649"/>
                  </a:lnTo>
                  <a:lnTo>
                    <a:pt x="5146" y="202326"/>
                  </a:lnTo>
                  <a:lnTo>
                    <a:pt x="10888" y="206979"/>
                  </a:lnTo>
                  <a:lnTo>
                    <a:pt x="17394" y="213806"/>
                  </a:lnTo>
                  <a:lnTo>
                    <a:pt x="24243" y="222386"/>
                  </a:lnTo>
                  <a:lnTo>
                    <a:pt x="31233" y="232011"/>
                  </a:lnTo>
                  <a:lnTo>
                    <a:pt x="38279" y="242169"/>
                  </a:lnTo>
                  <a:lnTo>
                    <a:pt x="45507" y="252571"/>
                  </a:lnTo>
                  <a:lnTo>
                    <a:pt x="53208" y="263076"/>
                  </a:lnTo>
                  <a:lnTo>
                    <a:pt x="61504" y="273621"/>
                  </a:lnTo>
                  <a:lnTo>
                    <a:pt x="70197" y="284175"/>
                  </a:lnTo>
                  <a:lnTo>
                    <a:pt x="78879" y="294728"/>
                  </a:lnTo>
                  <a:lnTo>
                    <a:pt x="87312" y="305276"/>
                  </a:lnTo>
                  <a:lnTo>
                    <a:pt x="95431" y="315819"/>
                  </a:lnTo>
                  <a:lnTo>
                    <a:pt x="103263" y="326359"/>
                  </a:lnTo>
                  <a:lnTo>
                    <a:pt x="110869" y="336886"/>
                  </a:lnTo>
                  <a:lnTo>
                    <a:pt x="118467" y="347074"/>
                  </a:lnTo>
                  <a:lnTo>
                    <a:pt x="126416" y="356310"/>
                  </a:lnTo>
                  <a:lnTo>
                    <a:pt x="134885" y="364339"/>
                  </a:lnTo>
                  <a:lnTo>
                    <a:pt x="144033" y="371392"/>
                  </a:lnTo>
                  <a:lnTo>
                    <a:pt x="154085" y="377976"/>
                  </a:lnTo>
                  <a:lnTo>
                    <a:pt x="165068" y="384428"/>
                  </a:lnTo>
                  <a:lnTo>
                    <a:pt x="176698" y="390255"/>
                  </a:lnTo>
                  <a:lnTo>
                    <a:pt x="188496" y="394278"/>
                  </a:lnTo>
                  <a:lnTo>
                    <a:pt x="200160" y="395986"/>
                  </a:lnTo>
                  <a:lnTo>
                    <a:pt x="211329" y="395618"/>
                  </a:lnTo>
                  <a:lnTo>
                    <a:pt x="222697" y="393681"/>
                  </a:lnTo>
                  <a:lnTo>
                    <a:pt x="236375" y="388882"/>
                  </a:lnTo>
                  <a:lnTo>
                    <a:pt x="25603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70522" y="3536911"/>
              <a:ext cx="324815" cy="295463"/>
            </a:xfrm>
            <a:custGeom>
              <a:avLst/>
              <a:gdLst/>
              <a:ahLst/>
              <a:cxnLst/>
              <a:rect l="0" t="0" r="0" b="0"/>
              <a:pathLst>
                <a:path w="324815" h="295463">
                  <a:moveTo>
                    <a:pt x="166887" y="137534"/>
                  </a:moveTo>
                  <a:lnTo>
                    <a:pt x="163953" y="125799"/>
                  </a:lnTo>
                  <a:lnTo>
                    <a:pt x="161171" y="114670"/>
                  </a:lnTo>
                  <a:lnTo>
                    <a:pt x="158267" y="103076"/>
                  </a:lnTo>
                  <a:lnTo>
                    <a:pt x="155054" y="91088"/>
                  </a:lnTo>
                  <a:lnTo>
                    <a:pt x="151240" y="79076"/>
                  </a:lnTo>
                  <a:lnTo>
                    <a:pt x="146723" y="67278"/>
                  </a:lnTo>
                  <a:lnTo>
                    <a:pt x="141559" y="55924"/>
                  </a:lnTo>
                  <a:lnTo>
                    <a:pt x="135872" y="45304"/>
                  </a:lnTo>
                  <a:lnTo>
                    <a:pt x="129782" y="35503"/>
                  </a:lnTo>
                  <a:lnTo>
                    <a:pt x="123237" y="26600"/>
                  </a:lnTo>
                  <a:lnTo>
                    <a:pt x="116011" y="18759"/>
                  </a:lnTo>
                  <a:lnTo>
                    <a:pt x="108039" y="11974"/>
                  </a:lnTo>
                  <a:lnTo>
                    <a:pt x="99398" y="6416"/>
                  </a:lnTo>
                  <a:lnTo>
                    <a:pt x="90219" y="2504"/>
                  </a:lnTo>
                  <a:lnTo>
                    <a:pt x="80640" y="326"/>
                  </a:lnTo>
                  <a:lnTo>
                    <a:pt x="70937" y="0"/>
                  </a:lnTo>
                  <a:lnTo>
                    <a:pt x="61503" y="1825"/>
                  </a:lnTo>
                  <a:lnTo>
                    <a:pt x="52535" y="5758"/>
                  </a:lnTo>
                  <a:lnTo>
                    <a:pt x="44210" y="11482"/>
                  </a:lnTo>
                  <a:lnTo>
                    <a:pt x="36764" y="18604"/>
                  </a:lnTo>
                  <a:lnTo>
                    <a:pt x="30237" y="26761"/>
                  </a:lnTo>
                  <a:lnTo>
                    <a:pt x="24514" y="35657"/>
                  </a:lnTo>
                  <a:lnTo>
                    <a:pt x="19429" y="45074"/>
                  </a:lnTo>
                  <a:lnTo>
                    <a:pt x="14822" y="54853"/>
                  </a:lnTo>
                  <a:lnTo>
                    <a:pt x="10727" y="65046"/>
                  </a:lnTo>
                  <a:lnTo>
                    <a:pt x="7347" y="75881"/>
                  </a:lnTo>
                  <a:lnTo>
                    <a:pt x="4740" y="87433"/>
                  </a:lnTo>
                  <a:lnTo>
                    <a:pt x="2818" y="99634"/>
                  </a:lnTo>
                  <a:lnTo>
                    <a:pt x="1446" y="112356"/>
                  </a:lnTo>
                  <a:lnTo>
                    <a:pt x="490" y="125467"/>
                  </a:lnTo>
                  <a:lnTo>
                    <a:pt x="0" y="138696"/>
                  </a:lnTo>
                  <a:lnTo>
                    <a:pt x="195" y="151649"/>
                  </a:lnTo>
                  <a:lnTo>
                    <a:pt x="1145" y="164139"/>
                  </a:lnTo>
                  <a:lnTo>
                    <a:pt x="2936" y="176151"/>
                  </a:lnTo>
                  <a:lnTo>
                    <a:pt x="5741" y="187758"/>
                  </a:lnTo>
                  <a:lnTo>
                    <a:pt x="9556" y="199045"/>
                  </a:lnTo>
                  <a:lnTo>
                    <a:pt x="14237" y="209932"/>
                  </a:lnTo>
                  <a:lnTo>
                    <a:pt x="19596" y="220176"/>
                  </a:lnTo>
                  <a:lnTo>
                    <a:pt x="25463" y="229686"/>
                  </a:lnTo>
                  <a:lnTo>
                    <a:pt x="31858" y="238039"/>
                  </a:lnTo>
                  <a:lnTo>
                    <a:pt x="38983" y="244439"/>
                  </a:lnTo>
                  <a:lnTo>
                    <a:pt x="46883" y="248623"/>
                  </a:lnTo>
                  <a:lnTo>
                    <a:pt x="55306" y="250636"/>
                  </a:lnTo>
                  <a:lnTo>
                    <a:pt x="63806" y="250556"/>
                  </a:lnTo>
                  <a:lnTo>
                    <a:pt x="72111" y="248647"/>
                  </a:lnTo>
                  <a:lnTo>
                    <a:pt x="79975" y="245115"/>
                  </a:lnTo>
                  <a:lnTo>
                    <a:pt x="87103" y="240011"/>
                  </a:lnTo>
                  <a:lnTo>
                    <a:pt x="93414" y="233510"/>
                  </a:lnTo>
                  <a:lnTo>
                    <a:pt x="98990" y="225876"/>
                  </a:lnTo>
                  <a:lnTo>
                    <a:pt x="103977" y="217383"/>
                  </a:lnTo>
                  <a:lnTo>
                    <a:pt x="108516" y="208254"/>
                  </a:lnTo>
                  <a:lnTo>
                    <a:pt x="112567" y="198345"/>
                  </a:lnTo>
                  <a:lnTo>
                    <a:pt x="115917" y="187176"/>
                  </a:lnTo>
                  <a:lnTo>
                    <a:pt x="118504" y="174589"/>
                  </a:lnTo>
                  <a:lnTo>
                    <a:pt x="120412" y="160881"/>
                  </a:lnTo>
                  <a:lnTo>
                    <a:pt x="121776" y="146609"/>
                  </a:lnTo>
                  <a:lnTo>
                    <a:pt x="122753" y="132220"/>
                  </a:lnTo>
                  <a:lnTo>
                    <a:pt x="124248" y="120169"/>
                  </a:lnTo>
                  <a:lnTo>
                    <a:pt x="126910" y="114159"/>
                  </a:lnTo>
                  <a:lnTo>
                    <a:pt x="129937" y="114462"/>
                  </a:lnTo>
                  <a:lnTo>
                    <a:pt x="133053" y="119480"/>
                  </a:lnTo>
                  <a:lnTo>
                    <a:pt x="136402" y="127650"/>
                  </a:lnTo>
                  <a:lnTo>
                    <a:pt x="140296" y="137867"/>
                  </a:lnTo>
                  <a:lnTo>
                    <a:pt x="144856" y="149405"/>
                  </a:lnTo>
                  <a:lnTo>
                    <a:pt x="149876" y="161801"/>
                  </a:lnTo>
                  <a:lnTo>
                    <a:pt x="154933" y="174757"/>
                  </a:lnTo>
                  <a:lnTo>
                    <a:pt x="159784" y="188071"/>
                  </a:lnTo>
                  <a:lnTo>
                    <a:pt x="164684" y="201290"/>
                  </a:lnTo>
                  <a:lnTo>
                    <a:pt x="170265" y="213716"/>
                  </a:lnTo>
                  <a:lnTo>
                    <a:pt x="176842" y="225039"/>
                  </a:lnTo>
                  <a:lnTo>
                    <a:pt x="184566" y="235287"/>
                  </a:lnTo>
                  <a:lnTo>
                    <a:pt x="193586" y="244639"/>
                  </a:lnTo>
                  <a:lnTo>
                    <a:pt x="203845" y="253299"/>
                  </a:lnTo>
                  <a:lnTo>
                    <a:pt x="215142" y="261287"/>
                  </a:lnTo>
                  <a:lnTo>
                    <a:pt x="227241" y="268440"/>
                  </a:lnTo>
                  <a:lnTo>
                    <a:pt x="239927" y="274734"/>
                  </a:lnTo>
                  <a:lnTo>
                    <a:pt x="253001" y="280131"/>
                  </a:lnTo>
                  <a:lnTo>
                    <a:pt x="267873" y="285037"/>
                  </a:lnTo>
                  <a:lnTo>
                    <a:pt x="289200" y="289882"/>
                  </a:lnTo>
                  <a:lnTo>
                    <a:pt x="324814" y="295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374680" y="4421969"/>
            <a:ext cx="1646999" cy="610653"/>
            <a:chOff x="1374680" y="4421969"/>
            <a:chExt cx="1646999" cy="610653"/>
          </a:xfrm>
        </p:grpSpPr>
        <p:sp>
          <p:nvSpPr>
            <p:cNvPr id="123" name="Freeform 122"/>
            <p:cNvSpPr/>
            <p:nvPr/>
          </p:nvSpPr>
          <p:spPr>
            <a:xfrm>
              <a:off x="1374680" y="4461411"/>
              <a:ext cx="367542" cy="571211"/>
            </a:xfrm>
            <a:custGeom>
              <a:avLst/>
              <a:gdLst/>
              <a:ahLst/>
              <a:cxnLst/>
              <a:rect l="0" t="0" r="0" b="0"/>
              <a:pathLst>
                <a:path w="367542" h="571211">
                  <a:moveTo>
                    <a:pt x="330936" y="55314"/>
                  </a:moveTo>
                  <a:lnTo>
                    <a:pt x="324934" y="46646"/>
                  </a:lnTo>
                  <a:lnTo>
                    <a:pt x="318090" y="39580"/>
                  </a:lnTo>
                  <a:lnTo>
                    <a:pt x="309702" y="33475"/>
                  </a:lnTo>
                  <a:lnTo>
                    <a:pt x="300075" y="28073"/>
                  </a:lnTo>
                  <a:lnTo>
                    <a:pt x="289760" y="23211"/>
                  </a:lnTo>
                  <a:lnTo>
                    <a:pt x="279148" y="18752"/>
                  </a:lnTo>
                  <a:lnTo>
                    <a:pt x="268277" y="14585"/>
                  </a:lnTo>
                  <a:lnTo>
                    <a:pt x="256929" y="10626"/>
                  </a:lnTo>
                  <a:lnTo>
                    <a:pt x="245003" y="6819"/>
                  </a:lnTo>
                  <a:lnTo>
                    <a:pt x="232538" y="3449"/>
                  </a:lnTo>
                  <a:lnTo>
                    <a:pt x="219633" y="1096"/>
                  </a:lnTo>
                  <a:lnTo>
                    <a:pt x="206391" y="0"/>
                  </a:lnTo>
                  <a:lnTo>
                    <a:pt x="192904" y="79"/>
                  </a:lnTo>
                  <a:lnTo>
                    <a:pt x="179243" y="1120"/>
                  </a:lnTo>
                  <a:lnTo>
                    <a:pt x="165462" y="2899"/>
                  </a:lnTo>
                  <a:lnTo>
                    <a:pt x="151597" y="5380"/>
                  </a:lnTo>
                  <a:lnTo>
                    <a:pt x="137676" y="8716"/>
                  </a:lnTo>
                  <a:lnTo>
                    <a:pt x="123721" y="12924"/>
                  </a:lnTo>
                  <a:lnTo>
                    <a:pt x="109909" y="18053"/>
                  </a:lnTo>
                  <a:lnTo>
                    <a:pt x="96555" y="24253"/>
                  </a:lnTo>
                  <a:lnTo>
                    <a:pt x="83798" y="31496"/>
                  </a:lnTo>
                  <a:lnTo>
                    <a:pt x="71774" y="39462"/>
                  </a:lnTo>
                  <a:lnTo>
                    <a:pt x="60691" y="47647"/>
                  </a:lnTo>
                  <a:lnTo>
                    <a:pt x="50570" y="55751"/>
                  </a:lnTo>
                  <a:lnTo>
                    <a:pt x="41280" y="63988"/>
                  </a:lnTo>
                  <a:lnTo>
                    <a:pt x="32646" y="72964"/>
                  </a:lnTo>
                  <a:lnTo>
                    <a:pt x="24510" y="82968"/>
                  </a:lnTo>
                  <a:lnTo>
                    <a:pt x="17060" y="93976"/>
                  </a:lnTo>
                  <a:lnTo>
                    <a:pt x="10808" y="105823"/>
                  </a:lnTo>
                  <a:lnTo>
                    <a:pt x="5941" y="118311"/>
                  </a:lnTo>
                  <a:lnTo>
                    <a:pt x="2504" y="131104"/>
                  </a:lnTo>
                  <a:lnTo>
                    <a:pt x="563" y="143758"/>
                  </a:lnTo>
                  <a:lnTo>
                    <a:pt x="0" y="156042"/>
                  </a:lnTo>
                  <a:lnTo>
                    <a:pt x="570" y="167916"/>
                  </a:lnTo>
                  <a:lnTo>
                    <a:pt x="2007" y="179428"/>
                  </a:lnTo>
                  <a:lnTo>
                    <a:pt x="4093" y="190643"/>
                  </a:lnTo>
                  <a:lnTo>
                    <a:pt x="7136" y="201141"/>
                  </a:lnTo>
                  <a:lnTo>
                    <a:pt x="11920" y="210061"/>
                  </a:lnTo>
                  <a:lnTo>
                    <a:pt x="18735" y="217055"/>
                  </a:lnTo>
                  <a:lnTo>
                    <a:pt x="27416" y="222089"/>
                  </a:lnTo>
                  <a:lnTo>
                    <a:pt x="37609" y="225185"/>
                  </a:lnTo>
                  <a:lnTo>
                    <a:pt x="48949" y="226567"/>
                  </a:lnTo>
                  <a:lnTo>
                    <a:pt x="61121" y="226735"/>
                  </a:lnTo>
                  <a:lnTo>
                    <a:pt x="73882" y="226334"/>
                  </a:lnTo>
                  <a:lnTo>
                    <a:pt x="87048" y="225774"/>
                  </a:lnTo>
                  <a:lnTo>
                    <a:pt x="100327" y="225081"/>
                  </a:lnTo>
                  <a:lnTo>
                    <a:pt x="113322" y="224011"/>
                  </a:lnTo>
                  <a:lnTo>
                    <a:pt x="125842" y="222448"/>
                  </a:lnTo>
                  <a:lnTo>
                    <a:pt x="137877" y="220737"/>
                  </a:lnTo>
                  <a:lnTo>
                    <a:pt x="149499" y="219574"/>
                  </a:lnTo>
                  <a:lnTo>
                    <a:pt x="160811" y="219311"/>
                  </a:lnTo>
                  <a:lnTo>
                    <a:pt x="172223" y="219966"/>
                  </a:lnTo>
                  <a:lnTo>
                    <a:pt x="184418" y="221402"/>
                  </a:lnTo>
                  <a:lnTo>
                    <a:pt x="197696" y="223444"/>
                  </a:lnTo>
                  <a:lnTo>
                    <a:pt x="211700" y="225933"/>
                  </a:lnTo>
                  <a:lnTo>
                    <a:pt x="225640" y="228741"/>
                  </a:lnTo>
                  <a:lnTo>
                    <a:pt x="239046" y="231778"/>
                  </a:lnTo>
                  <a:lnTo>
                    <a:pt x="251639" y="235137"/>
                  </a:lnTo>
                  <a:lnTo>
                    <a:pt x="263170" y="239077"/>
                  </a:lnTo>
                  <a:lnTo>
                    <a:pt x="273630" y="243693"/>
                  </a:lnTo>
                  <a:lnTo>
                    <a:pt x="283331" y="248930"/>
                  </a:lnTo>
                  <a:lnTo>
                    <a:pt x="292780" y="254670"/>
                  </a:lnTo>
                  <a:lnTo>
                    <a:pt x="302286" y="260796"/>
                  </a:lnTo>
                  <a:lnTo>
                    <a:pt x="311640" y="267368"/>
                  </a:lnTo>
                  <a:lnTo>
                    <a:pt x="320242" y="274610"/>
                  </a:lnTo>
                  <a:lnTo>
                    <a:pt x="327811" y="282594"/>
                  </a:lnTo>
                  <a:lnTo>
                    <a:pt x="334537" y="291243"/>
                  </a:lnTo>
                  <a:lnTo>
                    <a:pt x="340895" y="300427"/>
                  </a:lnTo>
                  <a:lnTo>
                    <a:pt x="347201" y="310019"/>
                  </a:lnTo>
                  <a:lnTo>
                    <a:pt x="353267" y="320070"/>
                  </a:lnTo>
                  <a:lnTo>
                    <a:pt x="358515" y="330803"/>
                  </a:lnTo>
                  <a:lnTo>
                    <a:pt x="362672" y="342282"/>
                  </a:lnTo>
                  <a:lnTo>
                    <a:pt x="365616" y="354432"/>
                  </a:lnTo>
                  <a:lnTo>
                    <a:pt x="367218" y="367120"/>
                  </a:lnTo>
                  <a:lnTo>
                    <a:pt x="367541" y="380203"/>
                  </a:lnTo>
                  <a:lnTo>
                    <a:pt x="366469" y="393243"/>
                  </a:lnTo>
                  <a:lnTo>
                    <a:pt x="363630" y="405538"/>
                  </a:lnTo>
                  <a:lnTo>
                    <a:pt x="358980" y="416771"/>
                  </a:lnTo>
                  <a:lnTo>
                    <a:pt x="352757" y="427125"/>
                  </a:lnTo>
                  <a:lnTo>
                    <a:pt x="345293" y="437081"/>
                  </a:lnTo>
                  <a:lnTo>
                    <a:pt x="336900" y="446963"/>
                  </a:lnTo>
                  <a:lnTo>
                    <a:pt x="327673" y="456755"/>
                  </a:lnTo>
                  <a:lnTo>
                    <a:pt x="317502" y="466191"/>
                  </a:lnTo>
                  <a:lnTo>
                    <a:pt x="306402" y="475131"/>
                  </a:lnTo>
                  <a:lnTo>
                    <a:pt x="294509" y="483424"/>
                  </a:lnTo>
                  <a:lnTo>
                    <a:pt x="281993" y="490842"/>
                  </a:lnTo>
                  <a:lnTo>
                    <a:pt x="269012" y="497346"/>
                  </a:lnTo>
                  <a:lnTo>
                    <a:pt x="255532" y="503051"/>
                  </a:lnTo>
                  <a:lnTo>
                    <a:pt x="241344" y="508125"/>
                  </a:lnTo>
                  <a:lnTo>
                    <a:pt x="226395" y="512728"/>
                  </a:lnTo>
                  <a:lnTo>
                    <a:pt x="210932" y="516990"/>
                  </a:lnTo>
                  <a:lnTo>
                    <a:pt x="195399" y="521014"/>
                  </a:lnTo>
                  <a:lnTo>
                    <a:pt x="180061" y="524872"/>
                  </a:lnTo>
                  <a:lnTo>
                    <a:pt x="164999" y="528617"/>
                  </a:lnTo>
                  <a:lnTo>
                    <a:pt x="150199" y="532285"/>
                  </a:lnTo>
                  <a:lnTo>
                    <a:pt x="135619" y="535906"/>
                  </a:lnTo>
                  <a:lnTo>
                    <a:pt x="121369" y="539659"/>
                  </a:lnTo>
                  <a:lnTo>
                    <a:pt x="107714" y="543864"/>
                  </a:lnTo>
                  <a:lnTo>
                    <a:pt x="94756" y="548650"/>
                  </a:lnTo>
                  <a:lnTo>
                    <a:pt x="82696" y="553681"/>
                  </a:lnTo>
                  <a:lnTo>
                    <a:pt x="70625" y="558750"/>
                  </a:lnTo>
                  <a:lnTo>
                    <a:pt x="56364" y="564302"/>
                  </a:lnTo>
                  <a:lnTo>
                    <a:pt x="36138" y="5712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45200" y="4443026"/>
              <a:ext cx="28873" cy="526425"/>
            </a:xfrm>
            <a:custGeom>
              <a:avLst/>
              <a:gdLst/>
              <a:ahLst/>
              <a:cxnLst/>
              <a:rect l="0" t="0" r="0" b="0"/>
              <a:pathLst>
                <a:path w="28873" h="526425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60"/>
                  </a:lnTo>
                  <a:lnTo>
                    <a:pt x="200" y="53995"/>
                  </a:lnTo>
                  <a:lnTo>
                    <a:pt x="0" y="69991"/>
                  </a:lnTo>
                  <a:lnTo>
                    <a:pt x="651" y="85874"/>
                  </a:lnTo>
                  <a:lnTo>
                    <a:pt x="1890" y="101422"/>
                  </a:lnTo>
                  <a:lnTo>
                    <a:pt x="3254" y="116609"/>
                  </a:lnTo>
                  <a:lnTo>
                    <a:pt x="4463" y="131483"/>
                  </a:lnTo>
                  <a:lnTo>
                    <a:pt x="5425" y="146113"/>
                  </a:lnTo>
                  <a:lnTo>
                    <a:pt x="6144" y="160563"/>
                  </a:lnTo>
                  <a:lnTo>
                    <a:pt x="6668" y="174883"/>
                  </a:lnTo>
                  <a:lnTo>
                    <a:pt x="7206" y="189115"/>
                  </a:lnTo>
                  <a:lnTo>
                    <a:pt x="8107" y="203283"/>
                  </a:lnTo>
                  <a:lnTo>
                    <a:pt x="9529" y="217409"/>
                  </a:lnTo>
                  <a:lnTo>
                    <a:pt x="11300" y="231506"/>
                  </a:lnTo>
                  <a:lnTo>
                    <a:pt x="13028" y="245584"/>
                  </a:lnTo>
                  <a:lnTo>
                    <a:pt x="14484" y="259659"/>
                  </a:lnTo>
                  <a:lnTo>
                    <a:pt x="15613" y="274059"/>
                  </a:lnTo>
                  <a:lnTo>
                    <a:pt x="16445" y="289406"/>
                  </a:lnTo>
                  <a:lnTo>
                    <a:pt x="17039" y="305949"/>
                  </a:lnTo>
                  <a:lnTo>
                    <a:pt x="17455" y="323298"/>
                  </a:lnTo>
                  <a:lnTo>
                    <a:pt x="17742" y="340636"/>
                  </a:lnTo>
                  <a:lnTo>
                    <a:pt x="17938" y="357486"/>
                  </a:lnTo>
                  <a:lnTo>
                    <a:pt x="18071" y="373885"/>
                  </a:lnTo>
                  <a:lnTo>
                    <a:pt x="18161" y="390188"/>
                  </a:lnTo>
                  <a:lnTo>
                    <a:pt x="18226" y="406632"/>
                  </a:lnTo>
                  <a:lnTo>
                    <a:pt x="18439" y="423132"/>
                  </a:lnTo>
                  <a:lnTo>
                    <a:pt x="19115" y="439378"/>
                  </a:lnTo>
                  <a:lnTo>
                    <a:pt x="20382" y="455188"/>
                  </a:lnTo>
                  <a:lnTo>
                    <a:pt x="22055" y="470140"/>
                  </a:lnTo>
                  <a:lnTo>
                    <a:pt x="23891" y="485073"/>
                  </a:lnTo>
                  <a:lnTo>
                    <a:pt x="26053" y="502414"/>
                  </a:lnTo>
                  <a:lnTo>
                    <a:pt x="28872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705616" y="4632538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83063" y="0"/>
                  </a:lnTo>
                  <a:lnTo>
                    <a:pt x="271934" y="0"/>
                  </a:lnTo>
                  <a:lnTo>
                    <a:pt x="260336" y="0"/>
                  </a:lnTo>
                  <a:lnTo>
                    <a:pt x="248175" y="0"/>
                  </a:lnTo>
                  <a:lnTo>
                    <a:pt x="235515" y="0"/>
                  </a:lnTo>
                  <a:lnTo>
                    <a:pt x="222463" y="10"/>
                  </a:lnTo>
                  <a:lnTo>
                    <a:pt x="209284" y="355"/>
                  </a:lnTo>
                  <a:lnTo>
                    <a:pt x="196367" y="1652"/>
                  </a:lnTo>
                  <a:lnTo>
                    <a:pt x="183905" y="4154"/>
                  </a:lnTo>
                  <a:lnTo>
                    <a:pt x="171912" y="7632"/>
                  </a:lnTo>
                  <a:lnTo>
                    <a:pt x="160318" y="11577"/>
                  </a:lnTo>
                  <a:lnTo>
                    <a:pt x="149036" y="15636"/>
                  </a:lnTo>
                  <a:lnTo>
                    <a:pt x="137983" y="19647"/>
                  </a:lnTo>
                  <a:lnTo>
                    <a:pt x="127094" y="23559"/>
                  </a:lnTo>
                  <a:lnTo>
                    <a:pt x="116320" y="27376"/>
                  </a:lnTo>
                  <a:lnTo>
                    <a:pt x="105625" y="31277"/>
                  </a:lnTo>
                  <a:lnTo>
                    <a:pt x="94984" y="35589"/>
                  </a:lnTo>
                  <a:lnTo>
                    <a:pt x="84381" y="40458"/>
                  </a:lnTo>
                  <a:lnTo>
                    <a:pt x="73802" y="45867"/>
                  </a:lnTo>
                  <a:lnTo>
                    <a:pt x="63239" y="51722"/>
                  </a:lnTo>
                  <a:lnTo>
                    <a:pt x="52697" y="57922"/>
                  </a:lnTo>
                  <a:lnTo>
                    <a:pt x="42434" y="64453"/>
                  </a:lnTo>
                  <a:lnTo>
                    <a:pt x="31846" y="72254"/>
                  </a:lnTo>
                  <a:lnTo>
                    <a:pt x="18885" y="8424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010943" y="4916808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7653" y="8818"/>
                  </a:lnTo>
                  <a:lnTo>
                    <a:pt x="5185" y="17929"/>
                  </a:lnTo>
                  <a:lnTo>
                    <a:pt x="2819" y="307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16269" y="4600953"/>
              <a:ext cx="52643" cy="410613"/>
            </a:xfrm>
            <a:custGeom>
              <a:avLst/>
              <a:gdLst/>
              <a:ahLst/>
              <a:cxnLst/>
              <a:rect l="0" t="0" r="0" b="0"/>
              <a:pathLst>
                <a:path w="52643" h="4106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9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9" y="90429"/>
                  </a:lnTo>
                  <a:lnTo>
                    <a:pt x="3904" y="107292"/>
                  </a:lnTo>
                  <a:lnTo>
                    <a:pt x="6201" y="124897"/>
                  </a:lnTo>
                  <a:lnTo>
                    <a:pt x="8857" y="143284"/>
                  </a:lnTo>
                  <a:lnTo>
                    <a:pt x="11775" y="162038"/>
                  </a:lnTo>
                  <a:lnTo>
                    <a:pt x="14880" y="180400"/>
                  </a:lnTo>
                  <a:lnTo>
                    <a:pt x="18114" y="197982"/>
                  </a:lnTo>
                  <a:lnTo>
                    <a:pt x="21437" y="215059"/>
                  </a:lnTo>
                  <a:lnTo>
                    <a:pt x="24821" y="232358"/>
                  </a:lnTo>
                  <a:lnTo>
                    <a:pt x="28246" y="250293"/>
                  </a:lnTo>
                  <a:lnTo>
                    <a:pt x="31699" y="268780"/>
                  </a:lnTo>
                  <a:lnTo>
                    <a:pt x="35171" y="287431"/>
                  </a:lnTo>
                  <a:lnTo>
                    <a:pt x="38651" y="305974"/>
                  </a:lnTo>
                  <a:lnTo>
                    <a:pt x="41982" y="324135"/>
                  </a:lnTo>
                  <a:lnTo>
                    <a:pt x="45194" y="343665"/>
                  </a:lnTo>
                  <a:lnTo>
                    <a:pt x="48568" y="369627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179399" y="4461799"/>
              <a:ext cx="306751" cy="349725"/>
            </a:xfrm>
            <a:custGeom>
              <a:avLst/>
              <a:gdLst/>
              <a:ahLst/>
              <a:cxnLst/>
              <a:rect l="0" t="0" r="0" b="0"/>
              <a:pathLst>
                <a:path w="306751" h="349725">
                  <a:moveTo>
                    <a:pt x="0" y="107568"/>
                  </a:moveTo>
                  <a:lnTo>
                    <a:pt x="3000" y="98834"/>
                  </a:lnTo>
                  <a:lnTo>
                    <a:pt x="6423" y="91128"/>
                  </a:lnTo>
                  <a:lnTo>
                    <a:pt x="10623" y="83725"/>
                  </a:lnTo>
                  <a:lnTo>
                    <a:pt x="15696" y="76465"/>
                  </a:lnTo>
                  <a:lnTo>
                    <a:pt x="21826" y="69286"/>
                  </a:lnTo>
                  <a:lnTo>
                    <a:pt x="29010" y="62160"/>
                  </a:lnTo>
                  <a:lnTo>
                    <a:pt x="37097" y="55071"/>
                  </a:lnTo>
                  <a:lnTo>
                    <a:pt x="45892" y="48004"/>
                  </a:lnTo>
                  <a:lnTo>
                    <a:pt x="55217" y="40957"/>
                  </a:lnTo>
                  <a:lnTo>
                    <a:pt x="65087" y="34089"/>
                  </a:lnTo>
                  <a:lnTo>
                    <a:pt x="75696" y="27704"/>
                  </a:lnTo>
                  <a:lnTo>
                    <a:pt x="87089" y="21930"/>
                  </a:lnTo>
                  <a:lnTo>
                    <a:pt x="99011" y="16730"/>
                  </a:lnTo>
                  <a:lnTo>
                    <a:pt x="111013" y="12003"/>
                  </a:lnTo>
                  <a:lnTo>
                    <a:pt x="122827" y="7646"/>
                  </a:lnTo>
                  <a:lnTo>
                    <a:pt x="134370" y="3889"/>
                  </a:lnTo>
                  <a:lnTo>
                    <a:pt x="145654" y="1270"/>
                  </a:lnTo>
                  <a:lnTo>
                    <a:pt x="156730" y="0"/>
                  </a:lnTo>
                  <a:lnTo>
                    <a:pt x="167813" y="301"/>
                  </a:lnTo>
                  <a:lnTo>
                    <a:pt x="179254" y="2555"/>
                  </a:lnTo>
                  <a:lnTo>
                    <a:pt x="191212" y="6779"/>
                  </a:lnTo>
                  <a:lnTo>
                    <a:pt x="203516" y="12701"/>
                  </a:lnTo>
                  <a:lnTo>
                    <a:pt x="215776" y="19955"/>
                  </a:lnTo>
                  <a:lnTo>
                    <a:pt x="227754" y="28201"/>
                  </a:lnTo>
                  <a:lnTo>
                    <a:pt x="239067" y="37157"/>
                  </a:lnTo>
                  <a:lnTo>
                    <a:pt x="249132" y="46613"/>
                  </a:lnTo>
                  <a:lnTo>
                    <a:pt x="257753" y="56419"/>
                  </a:lnTo>
                  <a:lnTo>
                    <a:pt x="265220" y="66630"/>
                  </a:lnTo>
                  <a:lnTo>
                    <a:pt x="272091" y="77477"/>
                  </a:lnTo>
                  <a:lnTo>
                    <a:pt x="278752" y="89037"/>
                  </a:lnTo>
                  <a:lnTo>
                    <a:pt x="285229" y="101243"/>
                  </a:lnTo>
                  <a:lnTo>
                    <a:pt x="291287" y="113969"/>
                  </a:lnTo>
                  <a:lnTo>
                    <a:pt x="296801" y="127087"/>
                  </a:lnTo>
                  <a:lnTo>
                    <a:pt x="301471" y="140489"/>
                  </a:lnTo>
                  <a:lnTo>
                    <a:pt x="304770" y="154093"/>
                  </a:lnTo>
                  <a:lnTo>
                    <a:pt x="306534" y="167832"/>
                  </a:lnTo>
                  <a:lnTo>
                    <a:pt x="306750" y="181497"/>
                  </a:lnTo>
                  <a:lnTo>
                    <a:pt x="305381" y="194753"/>
                  </a:lnTo>
                  <a:lnTo>
                    <a:pt x="302572" y="207447"/>
                  </a:lnTo>
                  <a:lnTo>
                    <a:pt x="298586" y="219599"/>
                  </a:lnTo>
                  <a:lnTo>
                    <a:pt x="293703" y="231300"/>
                  </a:lnTo>
                  <a:lnTo>
                    <a:pt x="288155" y="242651"/>
                  </a:lnTo>
                  <a:lnTo>
                    <a:pt x="281805" y="253579"/>
                  </a:lnTo>
                  <a:lnTo>
                    <a:pt x="274179" y="263852"/>
                  </a:lnTo>
                  <a:lnTo>
                    <a:pt x="265125" y="273395"/>
                  </a:lnTo>
                  <a:lnTo>
                    <a:pt x="254942" y="282280"/>
                  </a:lnTo>
                  <a:lnTo>
                    <a:pt x="244190" y="290633"/>
                  </a:lnTo>
                  <a:lnTo>
                    <a:pt x="233253" y="298583"/>
                  </a:lnTo>
                  <a:lnTo>
                    <a:pt x="222318" y="306075"/>
                  </a:lnTo>
                  <a:lnTo>
                    <a:pt x="211450" y="312887"/>
                  </a:lnTo>
                  <a:lnTo>
                    <a:pt x="200661" y="318952"/>
                  </a:lnTo>
                  <a:lnTo>
                    <a:pt x="189942" y="324349"/>
                  </a:lnTo>
                  <a:lnTo>
                    <a:pt x="179279" y="329208"/>
                  </a:lnTo>
                  <a:lnTo>
                    <a:pt x="168670" y="333658"/>
                  </a:lnTo>
                  <a:lnTo>
                    <a:pt x="158558" y="337661"/>
                  </a:lnTo>
                  <a:lnTo>
                    <a:pt x="148832" y="341404"/>
                  </a:lnTo>
                  <a:lnTo>
                    <a:pt x="138637" y="345219"/>
                  </a:lnTo>
                  <a:lnTo>
                    <a:pt x="126342" y="3497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465694" y="4798275"/>
              <a:ext cx="261187" cy="232408"/>
            </a:xfrm>
            <a:custGeom>
              <a:avLst/>
              <a:gdLst/>
              <a:ahLst/>
              <a:cxnLst/>
              <a:rect l="0" t="0" r="0" b="0"/>
              <a:pathLst>
                <a:path w="261187" h="232408">
                  <a:moveTo>
                    <a:pt x="124316" y="108004"/>
                  </a:moveTo>
                  <a:lnTo>
                    <a:pt x="127116" y="99203"/>
                  </a:lnTo>
                  <a:lnTo>
                    <a:pt x="128617" y="90856"/>
                  </a:lnTo>
                  <a:lnTo>
                    <a:pt x="128924" y="82157"/>
                  </a:lnTo>
                  <a:lnTo>
                    <a:pt x="128245" y="73036"/>
                  </a:lnTo>
                  <a:lnTo>
                    <a:pt x="126777" y="63541"/>
                  </a:lnTo>
                  <a:lnTo>
                    <a:pt x="124703" y="53754"/>
                  </a:lnTo>
                  <a:lnTo>
                    <a:pt x="122021" y="43913"/>
                  </a:lnTo>
                  <a:lnTo>
                    <a:pt x="118550" y="34387"/>
                  </a:lnTo>
                  <a:lnTo>
                    <a:pt x="114246" y="25363"/>
                  </a:lnTo>
                  <a:lnTo>
                    <a:pt x="108881" y="17170"/>
                  </a:lnTo>
                  <a:lnTo>
                    <a:pt x="101992" y="10346"/>
                  </a:lnTo>
                  <a:lnTo>
                    <a:pt x="93473" y="5063"/>
                  </a:lnTo>
                  <a:lnTo>
                    <a:pt x="83836" y="1501"/>
                  </a:lnTo>
                  <a:lnTo>
                    <a:pt x="73990" y="0"/>
                  </a:lnTo>
                  <a:lnTo>
                    <a:pt x="64483" y="551"/>
                  </a:lnTo>
                  <a:lnTo>
                    <a:pt x="55494" y="3021"/>
                  </a:lnTo>
                  <a:lnTo>
                    <a:pt x="47003" y="7337"/>
                  </a:lnTo>
                  <a:lnTo>
                    <a:pt x="38930" y="13274"/>
                  </a:lnTo>
                  <a:lnTo>
                    <a:pt x="31339" y="20511"/>
                  </a:lnTo>
                  <a:lnTo>
                    <a:pt x="24453" y="28731"/>
                  </a:lnTo>
                  <a:lnTo>
                    <a:pt x="18339" y="37673"/>
                  </a:lnTo>
                  <a:lnTo>
                    <a:pt x="13078" y="47455"/>
                  </a:lnTo>
                  <a:lnTo>
                    <a:pt x="8841" y="58538"/>
                  </a:lnTo>
                  <a:lnTo>
                    <a:pt x="5622" y="71071"/>
                  </a:lnTo>
                  <a:lnTo>
                    <a:pt x="3274" y="84913"/>
                  </a:lnTo>
                  <a:lnTo>
                    <a:pt x="1607" y="99808"/>
                  </a:lnTo>
                  <a:lnTo>
                    <a:pt x="454" y="115487"/>
                  </a:lnTo>
                  <a:lnTo>
                    <a:pt x="0" y="131405"/>
                  </a:lnTo>
                  <a:lnTo>
                    <a:pt x="751" y="146778"/>
                  </a:lnTo>
                  <a:lnTo>
                    <a:pt x="2888" y="161218"/>
                  </a:lnTo>
                  <a:lnTo>
                    <a:pt x="6290" y="174539"/>
                  </a:lnTo>
                  <a:lnTo>
                    <a:pt x="10716" y="186573"/>
                  </a:lnTo>
                  <a:lnTo>
                    <a:pt x="15920" y="197369"/>
                  </a:lnTo>
                  <a:lnTo>
                    <a:pt x="21854" y="206960"/>
                  </a:lnTo>
                  <a:lnTo>
                    <a:pt x="28661" y="215272"/>
                  </a:lnTo>
                  <a:lnTo>
                    <a:pt x="36348" y="222374"/>
                  </a:lnTo>
                  <a:lnTo>
                    <a:pt x="44798" y="227976"/>
                  </a:lnTo>
                  <a:lnTo>
                    <a:pt x="53848" y="231385"/>
                  </a:lnTo>
                  <a:lnTo>
                    <a:pt x="63340" y="232407"/>
                  </a:lnTo>
                  <a:lnTo>
                    <a:pt x="72984" y="230974"/>
                  </a:lnTo>
                  <a:lnTo>
                    <a:pt x="82380" y="226896"/>
                  </a:lnTo>
                  <a:lnTo>
                    <a:pt x="91321" y="220341"/>
                  </a:lnTo>
                  <a:lnTo>
                    <a:pt x="99629" y="211890"/>
                  </a:lnTo>
                  <a:lnTo>
                    <a:pt x="107064" y="202325"/>
                  </a:lnTo>
                  <a:lnTo>
                    <a:pt x="113582" y="192196"/>
                  </a:lnTo>
                  <a:lnTo>
                    <a:pt x="119300" y="181808"/>
                  </a:lnTo>
                  <a:lnTo>
                    <a:pt x="124382" y="171308"/>
                  </a:lnTo>
                  <a:lnTo>
                    <a:pt x="128986" y="160762"/>
                  </a:lnTo>
                  <a:lnTo>
                    <a:pt x="133080" y="150036"/>
                  </a:lnTo>
                  <a:lnTo>
                    <a:pt x="136458" y="138835"/>
                  </a:lnTo>
                  <a:lnTo>
                    <a:pt x="139066" y="127034"/>
                  </a:lnTo>
                  <a:lnTo>
                    <a:pt x="140986" y="114665"/>
                  </a:lnTo>
                  <a:lnTo>
                    <a:pt x="142359" y="101829"/>
                  </a:lnTo>
                  <a:lnTo>
                    <a:pt x="143329" y="88731"/>
                  </a:lnTo>
                  <a:lnTo>
                    <a:pt x="144383" y="78790"/>
                  </a:lnTo>
                  <a:lnTo>
                    <a:pt x="146217" y="75928"/>
                  </a:lnTo>
                  <a:lnTo>
                    <a:pt x="149066" y="78418"/>
                  </a:lnTo>
                  <a:lnTo>
                    <a:pt x="152916" y="84154"/>
                  </a:lnTo>
                  <a:lnTo>
                    <a:pt x="157621" y="91793"/>
                  </a:lnTo>
                  <a:lnTo>
                    <a:pt x="162996" y="100547"/>
                  </a:lnTo>
                  <a:lnTo>
                    <a:pt x="168869" y="109802"/>
                  </a:lnTo>
                  <a:lnTo>
                    <a:pt x="175099" y="118986"/>
                  </a:lnTo>
                  <a:lnTo>
                    <a:pt x="181584" y="127813"/>
                  </a:lnTo>
                  <a:lnTo>
                    <a:pt x="188412" y="136055"/>
                  </a:lnTo>
                  <a:lnTo>
                    <a:pt x="195833" y="143452"/>
                  </a:lnTo>
                  <a:lnTo>
                    <a:pt x="203935" y="149945"/>
                  </a:lnTo>
                  <a:lnTo>
                    <a:pt x="212586" y="155493"/>
                  </a:lnTo>
                  <a:lnTo>
                    <a:pt x="222579" y="160524"/>
                  </a:lnTo>
                  <a:lnTo>
                    <a:pt x="237028" y="165480"/>
                  </a:lnTo>
                  <a:lnTo>
                    <a:pt x="261186" y="171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11739" y="4748352"/>
              <a:ext cx="152013" cy="241901"/>
            </a:xfrm>
            <a:custGeom>
              <a:avLst/>
              <a:gdLst/>
              <a:ahLst/>
              <a:cxnLst/>
              <a:rect l="0" t="0" r="0" b="0"/>
              <a:pathLst>
                <a:path w="152013" h="241901">
                  <a:moveTo>
                    <a:pt x="4613" y="42114"/>
                  </a:moveTo>
                  <a:lnTo>
                    <a:pt x="1813" y="53916"/>
                  </a:lnTo>
                  <a:lnTo>
                    <a:pt x="312" y="65685"/>
                  </a:lnTo>
                  <a:lnTo>
                    <a:pt x="0" y="78576"/>
                  </a:lnTo>
                  <a:lnTo>
                    <a:pt x="507" y="92423"/>
                  </a:lnTo>
                  <a:lnTo>
                    <a:pt x="1326" y="106752"/>
                  </a:lnTo>
                  <a:lnTo>
                    <a:pt x="2147" y="121217"/>
                  </a:lnTo>
                  <a:lnTo>
                    <a:pt x="3003" y="135494"/>
                  </a:lnTo>
                  <a:lnTo>
                    <a:pt x="4178" y="149221"/>
                  </a:lnTo>
                  <a:lnTo>
                    <a:pt x="5817" y="162262"/>
                  </a:lnTo>
                  <a:lnTo>
                    <a:pt x="7917" y="174662"/>
                  </a:lnTo>
                  <a:lnTo>
                    <a:pt x="10405" y="186535"/>
                  </a:lnTo>
                  <a:lnTo>
                    <a:pt x="13203" y="197999"/>
                  </a:lnTo>
                  <a:lnTo>
                    <a:pt x="16557" y="208836"/>
                  </a:lnTo>
                  <a:lnTo>
                    <a:pt x="21019" y="218516"/>
                  </a:lnTo>
                  <a:lnTo>
                    <a:pt x="26801" y="226834"/>
                  </a:lnTo>
                  <a:lnTo>
                    <a:pt x="33803" y="233572"/>
                  </a:lnTo>
                  <a:lnTo>
                    <a:pt x="41799" y="238349"/>
                  </a:lnTo>
                  <a:lnTo>
                    <a:pt x="50544" y="241143"/>
                  </a:lnTo>
                  <a:lnTo>
                    <a:pt x="59669" y="241900"/>
                  </a:lnTo>
                  <a:lnTo>
                    <a:pt x="68707" y="240372"/>
                  </a:lnTo>
                  <a:lnTo>
                    <a:pt x="77410" y="236642"/>
                  </a:lnTo>
                  <a:lnTo>
                    <a:pt x="85726" y="231055"/>
                  </a:lnTo>
                  <a:lnTo>
                    <a:pt x="93697" y="224026"/>
                  </a:lnTo>
                  <a:lnTo>
                    <a:pt x="101395" y="215927"/>
                  </a:lnTo>
                  <a:lnTo>
                    <a:pt x="108888" y="206900"/>
                  </a:lnTo>
                  <a:lnTo>
                    <a:pt x="116233" y="196863"/>
                  </a:lnTo>
                  <a:lnTo>
                    <a:pt x="123466" y="185854"/>
                  </a:lnTo>
                  <a:lnTo>
                    <a:pt x="130290" y="174021"/>
                  </a:lnTo>
                  <a:lnTo>
                    <a:pt x="136115" y="161546"/>
                  </a:lnTo>
                  <a:lnTo>
                    <a:pt x="140696" y="148592"/>
                  </a:lnTo>
                  <a:lnTo>
                    <a:pt x="144110" y="135130"/>
                  </a:lnTo>
                  <a:lnTo>
                    <a:pt x="146567" y="120954"/>
                  </a:lnTo>
                  <a:lnTo>
                    <a:pt x="148294" y="106013"/>
                  </a:lnTo>
                  <a:lnTo>
                    <a:pt x="149490" y="90555"/>
                  </a:lnTo>
                  <a:lnTo>
                    <a:pt x="150310" y="75026"/>
                  </a:lnTo>
                  <a:lnTo>
                    <a:pt x="150867" y="59708"/>
                  </a:lnTo>
                  <a:lnTo>
                    <a:pt x="151244" y="45288"/>
                  </a:lnTo>
                  <a:lnTo>
                    <a:pt x="151539" y="31516"/>
                  </a:lnTo>
                  <a:lnTo>
                    <a:pt x="151780" y="17184"/>
                  </a:lnTo>
                  <a:lnTo>
                    <a:pt x="1520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49032" y="4421969"/>
              <a:ext cx="72647" cy="610653"/>
            </a:xfrm>
            <a:custGeom>
              <a:avLst/>
              <a:gdLst/>
              <a:ahLst/>
              <a:cxnLst/>
              <a:rect l="0" t="0" r="0" b="0"/>
              <a:pathLst>
                <a:path w="72647" h="610653">
                  <a:moveTo>
                    <a:pt x="9475" y="0"/>
                  </a:moveTo>
                  <a:lnTo>
                    <a:pt x="6609" y="11801"/>
                  </a:lnTo>
                  <a:lnTo>
                    <a:pt x="4467" y="23571"/>
                  </a:lnTo>
                  <a:lnTo>
                    <a:pt x="2863" y="36461"/>
                  </a:lnTo>
                  <a:lnTo>
                    <a:pt x="1683" y="50309"/>
                  </a:lnTo>
                  <a:lnTo>
                    <a:pt x="834" y="64638"/>
                  </a:lnTo>
                  <a:lnTo>
                    <a:pt x="241" y="79120"/>
                  </a:lnTo>
                  <a:lnTo>
                    <a:pt x="0" y="94089"/>
                  </a:lnTo>
                  <a:lnTo>
                    <a:pt x="364" y="110410"/>
                  </a:lnTo>
                  <a:lnTo>
                    <a:pt x="1419" y="128455"/>
                  </a:lnTo>
                  <a:lnTo>
                    <a:pt x="2941" y="147810"/>
                  </a:lnTo>
                  <a:lnTo>
                    <a:pt x="4501" y="167573"/>
                  </a:lnTo>
                  <a:lnTo>
                    <a:pt x="5849" y="187160"/>
                  </a:lnTo>
                  <a:lnTo>
                    <a:pt x="7075" y="206192"/>
                  </a:lnTo>
                  <a:lnTo>
                    <a:pt x="8505" y="224345"/>
                  </a:lnTo>
                  <a:lnTo>
                    <a:pt x="10319" y="241554"/>
                  </a:lnTo>
                  <a:lnTo>
                    <a:pt x="12537" y="258092"/>
                  </a:lnTo>
                  <a:lnTo>
                    <a:pt x="15105" y="274438"/>
                  </a:lnTo>
                  <a:lnTo>
                    <a:pt x="17947" y="290889"/>
                  </a:lnTo>
                  <a:lnTo>
                    <a:pt x="20991" y="307553"/>
                  </a:lnTo>
                  <a:lnTo>
                    <a:pt x="24181" y="324434"/>
                  </a:lnTo>
                  <a:lnTo>
                    <a:pt x="27473" y="341499"/>
                  </a:lnTo>
                  <a:lnTo>
                    <a:pt x="30834" y="358706"/>
                  </a:lnTo>
                  <a:lnTo>
                    <a:pt x="34245" y="376016"/>
                  </a:lnTo>
                  <a:lnTo>
                    <a:pt x="37687" y="393402"/>
                  </a:lnTo>
                  <a:lnTo>
                    <a:pt x="41152" y="410839"/>
                  </a:lnTo>
                  <a:lnTo>
                    <a:pt x="44631" y="428312"/>
                  </a:lnTo>
                  <a:lnTo>
                    <a:pt x="48116" y="445804"/>
                  </a:lnTo>
                  <a:lnTo>
                    <a:pt x="51439" y="463145"/>
                  </a:lnTo>
                  <a:lnTo>
                    <a:pt x="54291" y="480021"/>
                  </a:lnTo>
                  <a:lnTo>
                    <a:pt x="56546" y="496305"/>
                  </a:lnTo>
                  <a:lnTo>
                    <a:pt x="58398" y="512190"/>
                  </a:lnTo>
                  <a:lnTo>
                    <a:pt x="60257" y="528082"/>
                  </a:lnTo>
                  <a:lnTo>
                    <a:pt x="62358" y="544200"/>
                  </a:lnTo>
                  <a:lnTo>
                    <a:pt x="64610" y="559845"/>
                  </a:lnTo>
                  <a:lnTo>
                    <a:pt x="66906" y="575039"/>
                  </a:lnTo>
                  <a:lnTo>
                    <a:pt x="69451" y="591120"/>
                  </a:lnTo>
                  <a:lnTo>
                    <a:pt x="72646" y="610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212971" y="5673703"/>
            <a:ext cx="1548632" cy="698891"/>
            <a:chOff x="6212971" y="5673703"/>
            <a:chExt cx="1548632" cy="698891"/>
          </a:xfrm>
        </p:grpSpPr>
        <p:sp>
          <p:nvSpPr>
            <p:cNvPr id="133" name="Freeform 132"/>
            <p:cNvSpPr/>
            <p:nvPr/>
          </p:nvSpPr>
          <p:spPr>
            <a:xfrm>
              <a:off x="6212971" y="5673703"/>
              <a:ext cx="209413" cy="626746"/>
            </a:xfrm>
            <a:custGeom>
              <a:avLst/>
              <a:gdLst/>
              <a:ahLst/>
              <a:cxnLst/>
              <a:rect l="0" t="0" r="0" b="0"/>
              <a:pathLst>
                <a:path w="209413" h="626746">
                  <a:moveTo>
                    <a:pt x="198884" y="32742"/>
                  </a:moveTo>
                  <a:lnTo>
                    <a:pt x="195816" y="24075"/>
                  </a:lnTo>
                  <a:lnTo>
                    <a:pt x="191753" y="17008"/>
                  </a:lnTo>
                  <a:lnTo>
                    <a:pt x="186256" y="10912"/>
                  </a:lnTo>
                  <a:lnTo>
                    <a:pt x="179323" y="5856"/>
                  </a:lnTo>
                  <a:lnTo>
                    <a:pt x="170877" y="2291"/>
                  </a:lnTo>
                  <a:lnTo>
                    <a:pt x="161036" y="342"/>
                  </a:lnTo>
                  <a:lnTo>
                    <a:pt x="150371" y="0"/>
                  </a:lnTo>
                  <a:lnTo>
                    <a:pt x="139765" y="1282"/>
                  </a:lnTo>
                  <a:lnTo>
                    <a:pt x="129716" y="4036"/>
                  </a:lnTo>
                  <a:lnTo>
                    <a:pt x="120346" y="8155"/>
                  </a:lnTo>
                  <a:lnTo>
                    <a:pt x="111593" y="13659"/>
                  </a:lnTo>
                  <a:lnTo>
                    <a:pt x="103340" y="20439"/>
                  </a:lnTo>
                  <a:lnTo>
                    <a:pt x="95628" y="28429"/>
                  </a:lnTo>
                  <a:lnTo>
                    <a:pt x="88659" y="37696"/>
                  </a:lnTo>
                  <a:lnTo>
                    <a:pt x="82485" y="48146"/>
                  </a:lnTo>
                  <a:lnTo>
                    <a:pt x="77014" y="59419"/>
                  </a:lnTo>
                  <a:lnTo>
                    <a:pt x="72105" y="70977"/>
                  </a:lnTo>
                  <a:lnTo>
                    <a:pt x="67616" y="82489"/>
                  </a:lnTo>
                  <a:lnTo>
                    <a:pt x="63431" y="93828"/>
                  </a:lnTo>
                  <a:lnTo>
                    <a:pt x="59460" y="104976"/>
                  </a:lnTo>
                  <a:lnTo>
                    <a:pt x="55636" y="115955"/>
                  </a:lnTo>
                  <a:lnTo>
                    <a:pt x="51915" y="126804"/>
                  </a:lnTo>
                  <a:lnTo>
                    <a:pt x="48264" y="137555"/>
                  </a:lnTo>
                  <a:lnTo>
                    <a:pt x="44658" y="148250"/>
                  </a:lnTo>
                  <a:lnTo>
                    <a:pt x="41085" y="159402"/>
                  </a:lnTo>
                  <a:lnTo>
                    <a:pt x="37533" y="171946"/>
                  </a:lnTo>
                  <a:lnTo>
                    <a:pt x="33995" y="186286"/>
                  </a:lnTo>
                  <a:lnTo>
                    <a:pt x="30467" y="202496"/>
                  </a:lnTo>
                  <a:lnTo>
                    <a:pt x="26944" y="220584"/>
                  </a:lnTo>
                  <a:lnTo>
                    <a:pt x="23431" y="240334"/>
                  </a:lnTo>
                  <a:lnTo>
                    <a:pt x="20088" y="260934"/>
                  </a:lnTo>
                  <a:lnTo>
                    <a:pt x="17223" y="281134"/>
                  </a:lnTo>
                  <a:lnTo>
                    <a:pt x="14960" y="300261"/>
                  </a:lnTo>
                  <a:lnTo>
                    <a:pt x="13101" y="318030"/>
                  </a:lnTo>
                  <a:lnTo>
                    <a:pt x="11239" y="334280"/>
                  </a:lnTo>
                  <a:lnTo>
                    <a:pt x="9136" y="349103"/>
                  </a:lnTo>
                  <a:lnTo>
                    <a:pt x="6891" y="362906"/>
                  </a:lnTo>
                  <a:lnTo>
                    <a:pt x="4838" y="376273"/>
                  </a:lnTo>
                  <a:lnTo>
                    <a:pt x="3160" y="389584"/>
                  </a:lnTo>
                  <a:lnTo>
                    <a:pt x="1881" y="403327"/>
                  </a:lnTo>
                  <a:lnTo>
                    <a:pt x="947" y="418158"/>
                  </a:lnTo>
                  <a:lnTo>
                    <a:pt x="289" y="434321"/>
                  </a:lnTo>
                  <a:lnTo>
                    <a:pt x="0" y="451397"/>
                  </a:lnTo>
                  <a:lnTo>
                    <a:pt x="331" y="468544"/>
                  </a:lnTo>
                  <a:lnTo>
                    <a:pt x="1369" y="485258"/>
                  </a:lnTo>
                  <a:lnTo>
                    <a:pt x="3047" y="501393"/>
                  </a:lnTo>
                  <a:lnTo>
                    <a:pt x="5244" y="516987"/>
                  </a:lnTo>
                  <a:lnTo>
                    <a:pt x="7838" y="532131"/>
                  </a:lnTo>
                  <a:lnTo>
                    <a:pt x="10885" y="546606"/>
                  </a:lnTo>
                  <a:lnTo>
                    <a:pt x="14608" y="559888"/>
                  </a:lnTo>
                  <a:lnTo>
                    <a:pt x="19075" y="571790"/>
                  </a:lnTo>
                  <a:lnTo>
                    <a:pt x="24211" y="582428"/>
                  </a:lnTo>
                  <a:lnTo>
                    <a:pt x="29882" y="592043"/>
                  </a:lnTo>
                  <a:lnTo>
                    <a:pt x="35966" y="600874"/>
                  </a:lnTo>
                  <a:lnTo>
                    <a:pt x="42680" y="608806"/>
                  </a:lnTo>
                  <a:lnTo>
                    <a:pt x="50550" y="615390"/>
                  </a:lnTo>
                  <a:lnTo>
                    <a:pt x="59768" y="620482"/>
                  </a:lnTo>
                  <a:lnTo>
                    <a:pt x="70061" y="624073"/>
                  </a:lnTo>
                  <a:lnTo>
                    <a:pt x="80888" y="626117"/>
                  </a:lnTo>
                  <a:lnTo>
                    <a:pt x="91868" y="626745"/>
                  </a:lnTo>
                  <a:lnTo>
                    <a:pt x="102664" y="626050"/>
                  </a:lnTo>
                  <a:lnTo>
                    <a:pt x="112905" y="623995"/>
                  </a:lnTo>
                  <a:lnTo>
                    <a:pt x="122455" y="620690"/>
                  </a:lnTo>
                  <a:lnTo>
                    <a:pt x="131359" y="616355"/>
                  </a:lnTo>
                  <a:lnTo>
                    <a:pt x="139733" y="611229"/>
                  </a:lnTo>
                  <a:lnTo>
                    <a:pt x="147704" y="605518"/>
                  </a:lnTo>
                  <a:lnTo>
                    <a:pt x="155381" y="599227"/>
                  </a:lnTo>
                  <a:lnTo>
                    <a:pt x="162852" y="592173"/>
                  </a:lnTo>
                  <a:lnTo>
                    <a:pt x="170173" y="584325"/>
                  </a:lnTo>
                  <a:lnTo>
                    <a:pt x="177280" y="576044"/>
                  </a:lnTo>
                  <a:lnTo>
                    <a:pt x="184794" y="567085"/>
                  </a:lnTo>
                  <a:lnTo>
                    <a:pt x="194493" y="555542"/>
                  </a:lnTo>
                  <a:lnTo>
                    <a:pt x="209412" y="53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61699" y="6053886"/>
              <a:ext cx="147655" cy="244615"/>
            </a:xfrm>
            <a:custGeom>
              <a:avLst/>
              <a:gdLst/>
              <a:ahLst/>
              <a:cxnLst/>
              <a:rect l="0" t="0" r="0" b="0"/>
              <a:pathLst>
                <a:path w="147655" h="244615">
                  <a:moveTo>
                    <a:pt x="97554" y="0"/>
                  </a:moveTo>
                  <a:lnTo>
                    <a:pt x="85954" y="134"/>
                  </a:lnTo>
                  <a:lnTo>
                    <a:pt x="76105" y="1414"/>
                  </a:lnTo>
                  <a:lnTo>
                    <a:pt x="67104" y="4012"/>
                  </a:lnTo>
                  <a:lnTo>
                    <a:pt x="58835" y="7904"/>
                  </a:lnTo>
                  <a:lnTo>
                    <a:pt x="51456" y="13185"/>
                  </a:lnTo>
                  <a:lnTo>
                    <a:pt x="44986" y="19771"/>
                  </a:lnTo>
                  <a:lnTo>
                    <a:pt x="39308" y="27444"/>
                  </a:lnTo>
                  <a:lnTo>
                    <a:pt x="34254" y="35955"/>
                  </a:lnTo>
                  <a:lnTo>
                    <a:pt x="29666" y="45087"/>
                  </a:lnTo>
                  <a:lnTo>
                    <a:pt x="25413" y="54826"/>
                  </a:lnTo>
                  <a:lnTo>
                    <a:pt x="21395" y="65348"/>
                  </a:lnTo>
                  <a:lnTo>
                    <a:pt x="17542" y="76681"/>
                  </a:lnTo>
                  <a:lnTo>
                    <a:pt x="13800" y="88563"/>
                  </a:lnTo>
                  <a:lnTo>
                    <a:pt x="10134" y="100539"/>
                  </a:lnTo>
                  <a:lnTo>
                    <a:pt x="6529" y="112339"/>
                  </a:lnTo>
                  <a:lnTo>
                    <a:pt x="3295" y="124043"/>
                  </a:lnTo>
                  <a:lnTo>
                    <a:pt x="1035" y="135967"/>
                  </a:lnTo>
                  <a:lnTo>
                    <a:pt x="0" y="148283"/>
                  </a:lnTo>
                  <a:lnTo>
                    <a:pt x="120" y="160842"/>
                  </a:lnTo>
                  <a:lnTo>
                    <a:pt x="1191" y="173280"/>
                  </a:lnTo>
                  <a:lnTo>
                    <a:pt x="2992" y="185386"/>
                  </a:lnTo>
                  <a:lnTo>
                    <a:pt x="5659" y="196956"/>
                  </a:lnTo>
                  <a:lnTo>
                    <a:pt x="9651" y="207726"/>
                  </a:lnTo>
                  <a:lnTo>
                    <a:pt x="15118" y="217626"/>
                  </a:lnTo>
                  <a:lnTo>
                    <a:pt x="22077" y="226425"/>
                  </a:lnTo>
                  <a:lnTo>
                    <a:pt x="30576" y="233665"/>
                  </a:lnTo>
                  <a:lnTo>
                    <a:pt x="40471" y="239230"/>
                  </a:lnTo>
                  <a:lnTo>
                    <a:pt x="51184" y="242984"/>
                  </a:lnTo>
                  <a:lnTo>
                    <a:pt x="61826" y="244614"/>
                  </a:lnTo>
                  <a:lnTo>
                    <a:pt x="71902" y="244153"/>
                  </a:lnTo>
                  <a:lnTo>
                    <a:pt x="81293" y="241914"/>
                  </a:lnTo>
                  <a:lnTo>
                    <a:pt x="90059" y="238285"/>
                  </a:lnTo>
                  <a:lnTo>
                    <a:pt x="98326" y="233623"/>
                  </a:lnTo>
                  <a:lnTo>
                    <a:pt x="106218" y="228055"/>
                  </a:lnTo>
                  <a:lnTo>
                    <a:pt x="113839" y="221496"/>
                  </a:lnTo>
                  <a:lnTo>
                    <a:pt x="121261" y="213969"/>
                  </a:lnTo>
                  <a:lnTo>
                    <a:pt x="128213" y="205458"/>
                  </a:lnTo>
                  <a:lnTo>
                    <a:pt x="134123" y="195834"/>
                  </a:lnTo>
                  <a:lnTo>
                    <a:pt x="138764" y="185135"/>
                  </a:lnTo>
                  <a:lnTo>
                    <a:pt x="142216" y="173525"/>
                  </a:lnTo>
                  <a:lnTo>
                    <a:pt x="144699" y="161207"/>
                  </a:lnTo>
                  <a:lnTo>
                    <a:pt x="146440" y="148367"/>
                  </a:lnTo>
                  <a:lnTo>
                    <a:pt x="147475" y="135152"/>
                  </a:lnTo>
                  <a:lnTo>
                    <a:pt x="147654" y="121675"/>
                  </a:lnTo>
                  <a:lnTo>
                    <a:pt x="146958" y="108027"/>
                  </a:lnTo>
                  <a:lnTo>
                    <a:pt x="145340" y="94590"/>
                  </a:lnTo>
                  <a:lnTo>
                    <a:pt x="142651" y="82022"/>
                  </a:lnTo>
                  <a:lnTo>
                    <a:pt x="138909" y="70619"/>
                  </a:lnTo>
                  <a:lnTo>
                    <a:pt x="134108" y="60827"/>
                  </a:lnTo>
                  <a:lnTo>
                    <a:pt x="128135" y="53379"/>
                  </a:lnTo>
                  <a:lnTo>
                    <a:pt x="121010" y="48442"/>
                  </a:lnTo>
                  <a:lnTo>
                    <a:pt x="112738" y="45019"/>
                  </a:lnTo>
                  <a:lnTo>
                    <a:pt x="102088" y="42995"/>
                  </a:lnTo>
                  <a:lnTo>
                    <a:pt x="8702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32953" y="5769616"/>
              <a:ext cx="21058" cy="579069"/>
            </a:xfrm>
            <a:custGeom>
              <a:avLst/>
              <a:gdLst/>
              <a:ahLst/>
              <a:cxnLst/>
              <a:rect l="0" t="0" r="0" b="0"/>
              <a:pathLst>
                <a:path w="21058" h="579069">
                  <a:moveTo>
                    <a:pt x="21057" y="0"/>
                  </a:moveTo>
                  <a:lnTo>
                    <a:pt x="21057" y="11803"/>
                  </a:lnTo>
                  <a:lnTo>
                    <a:pt x="21057" y="23572"/>
                  </a:lnTo>
                  <a:lnTo>
                    <a:pt x="21057" y="36471"/>
                  </a:lnTo>
                  <a:lnTo>
                    <a:pt x="21057" y="50665"/>
                  </a:lnTo>
                  <a:lnTo>
                    <a:pt x="21057" y="66290"/>
                  </a:lnTo>
                  <a:lnTo>
                    <a:pt x="21057" y="83256"/>
                  </a:lnTo>
                  <a:lnTo>
                    <a:pt x="21057" y="101012"/>
                  </a:lnTo>
                  <a:lnTo>
                    <a:pt x="21057" y="118684"/>
                  </a:lnTo>
                  <a:lnTo>
                    <a:pt x="21057" y="135784"/>
                  </a:lnTo>
                  <a:lnTo>
                    <a:pt x="21057" y="152194"/>
                  </a:lnTo>
                  <a:lnTo>
                    <a:pt x="21057" y="167980"/>
                  </a:lnTo>
                  <a:lnTo>
                    <a:pt x="21057" y="183266"/>
                  </a:lnTo>
                  <a:lnTo>
                    <a:pt x="21057" y="198177"/>
                  </a:lnTo>
                  <a:lnTo>
                    <a:pt x="21057" y="212817"/>
                  </a:lnTo>
                  <a:lnTo>
                    <a:pt x="21053" y="227266"/>
                  </a:lnTo>
                  <a:lnTo>
                    <a:pt x="20880" y="241583"/>
                  </a:lnTo>
                  <a:lnTo>
                    <a:pt x="20232" y="255810"/>
                  </a:lnTo>
                  <a:lnTo>
                    <a:pt x="18983" y="269980"/>
                  </a:lnTo>
                  <a:lnTo>
                    <a:pt x="17330" y="284275"/>
                  </a:lnTo>
                  <a:lnTo>
                    <a:pt x="15681" y="299019"/>
                  </a:lnTo>
                  <a:lnTo>
                    <a:pt x="14279" y="314344"/>
                  </a:lnTo>
                  <a:lnTo>
                    <a:pt x="13186" y="330060"/>
                  </a:lnTo>
                  <a:lnTo>
                    <a:pt x="12378" y="345763"/>
                  </a:lnTo>
                  <a:lnTo>
                    <a:pt x="11800" y="361229"/>
                  </a:lnTo>
                  <a:lnTo>
                    <a:pt x="11395" y="376885"/>
                  </a:lnTo>
                  <a:lnTo>
                    <a:pt x="11116" y="393681"/>
                  </a:lnTo>
                  <a:lnTo>
                    <a:pt x="10925" y="412052"/>
                  </a:lnTo>
                  <a:lnTo>
                    <a:pt x="10794" y="431627"/>
                  </a:lnTo>
                  <a:lnTo>
                    <a:pt x="10708" y="451540"/>
                  </a:lnTo>
                  <a:lnTo>
                    <a:pt x="10643" y="471222"/>
                  </a:lnTo>
                  <a:lnTo>
                    <a:pt x="10431" y="490149"/>
                  </a:lnTo>
                  <a:lnTo>
                    <a:pt x="9757" y="507699"/>
                  </a:lnTo>
                  <a:lnTo>
                    <a:pt x="8491" y="523666"/>
                  </a:lnTo>
                  <a:lnTo>
                    <a:pt x="6817" y="537752"/>
                  </a:lnTo>
                  <a:lnTo>
                    <a:pt x="4981" y="550757"/>
                  </a:lnTo>
                  <a:lnTo>
                    <a:pt x="2819" y="563820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20036" y="6064414"/>
              <a:ext cx="123488" cy="270169"/>
            </a:xfrm>
            <a:custGeom>
              <a:avLst/>
              <a:gdLst/>
              <a:ahLst/>
              <a:cxnLst/>
              <a:rect l="0" t="0" r="0" b="0"/>
              <a:pathLst>
                <a:path w="123488" h="270169">
                  <a:moveTo>
                    <a:pt x="18202" y="42114"/>
                  </a:moveTo>
                  <a:lnTo>
                    <a:pt x="15335" y="53916"/>
                  </a:lnTo>
                  <a:lnTo>
                    <a:pt x="13194" y="65685"/>
                  </a:lnTo>
                  <a:lnTo>
                    <a:pt x="11585" y="78576"/>
                  </a:lnTo>
                  <a:lnTo>
                    <a:pt x="10233" y="92424"/>
                  </a:lnTo>
                  <a:lnTo>
                    <a:pt x="8736" y="106752"/>
                  </a:lnTo>
                  <a:lnTo>
                    <a:pt x="6889" y="121221"/>
                  </a:lnTo>
                  <a:lnTo>
                    <a:pt x="4822" y="135671"/>
                  </a:lnTo>
                  <a:lnTo>
                    <a:pt x="2890" y="150047"/>
                  </a:lnTo>
                  <a:lnTo>
                    <a:pt x="1298" y="164341"/>
                  </a:lnTo>
                  <a:lnTo>
                    <a:pt x="248" y="178566"/>
                  </a:lnTo>
                  <a:lnTo>
                    <a:pt x="0" y="192736"/>
                  </a:lnTo>
                  <a:lnTo>
                    <a:pt x="621" y="206857"/>
                  </a:lnTo>
                  <a:lnTo>
                    <a:pt x="2174" y="220612"/>
                  </a:lnTo>
                  <a:lnTo>
                    <a:pt x="4813" y="233397"/>
                  </a:lnTo>
                  <a:lnTo>
                    <a:pt x="8518" y="244944"/>
                  </a:lnTo>
                  <a:lnTo>
                    <a:pt x="13293" y="254832"/>
                  </a:lnTo>
                  <a:lnTo>
                    <a:pt x="19246" y="262345"/>
                  </a:lnTo>
                  <a:lnTo>
                    <a:pt x="26321" y="267315"/>
                  </a:lnTo>
                  <a:lnTo>
                    <a:pt x="34172" y="269873"/>
                  </a:lnTo>
                  <a:lnTo>
                    <a:pt x="42279" y="270168"/>
                  </a:lnTo>
                  <a:lnTo>
                    <a:pt x="50322" y="268514"/>
                  </a:lnTo>
                  <a:lnTo>
                    <a:pt x="58178" y="265155"/>
                  </a:lnTo>
                  <a:lnTo>
                    <a:pt x="65833" y="260168"/>
                  </a:lnTo>
                  <a:lnTo>
                    <a:pt x="73311" y="253740"/>
                  </a:lnTo>
                  <a:lnTo>
                    <a:pt x="80485" y="245986"/>
                  </a:lnTo>
                  <a:lnTo>
                    <a:pt x="87084" y="236880"/>
                  </a:lnTo>
                  <a:lnTo>
                    <a:pt x="93007" y="226522"/>
                  </a:lnTo>
                  <a:lnTo>
                    <a:pt x="98306" y="214803"/>
                  </a:lnTo>
                  <a:lnTo>
                    <a:pt x="103101" y="201347"/>
                  </a:lnTo>
                  <a:lnTo>
                    <a:pt x="107508" y="186111"/>
                  </a:lnTo>
                  <a:lnTo>
                    <a:pt x="111469" y="169490"/>
                  </a:lnTo>
                  <a:lnTo>
                    <a:pt x="114757" y="152117"/>
                  </a:lnTo>
                  <a:lnTo>
                    <a:pt x="117304" y="134432"/>
                  </a:lnTo>
                  <a:lnTo>
                    <a:pt x="119183" y="116660"/>
                  </a:lnTo>
                  <a:lnTo>
                    <a:pt x="120528" y="98896"/>
                  </a:lnTo>
                  <a:lnTo>
                    <a:pt x="121470" y="81189"/>
                  </a:lnTo>
                  <a:lnTo>
                    <a:pt x="122122" y="64108"/>
                  </a:lnTo>
                  <a:lnTo>
                    <a:pt x="122638" y="46969"/>
                  </a:lnTo>
                  <a:lnTo>
                    <a:pt x="123068" y="27149"/>
                  </a:lnTo>
                  <a:lnTo>
                    <a:pt x="1234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07072" y="6037627"/>
              <a:ext cx="199664" cy="279472"/>
            </a:xfrm>
            <a:custGeom>
              <a:avLst/>
              <a:gdLst/>
              <a:ahLst/>
              <a:cxnLst/>
              <a:rect l="0" t="0" r="0" b="0"/>
              <a:pathLst>
                <a:path w="199664" h="279472">
                  <a:moveTo>
                    <a:pt x="10150" y="111015"/>
                  </a:moveTo>
                  <a:lnTo>
                    <a:pt x="7351" y="119951"/>
                  </a:lnTo>
                  <a:lnTo>
                    <a:pt x="5849" y="129578"/>
                  </a:lnTo>
                  <a:lnTo>
                    <a:pt x="5537" y="140866"/>
                  </a:lnTo>
                  <a:lnTo>
                    <a:pt x="6044" y="153533"/>
                  </a:lnTo>
                  <a:lnTo>
                    <a:pt x="6864" y="167012"/>
                  </a:lnTo>
                  <a:lnTo>
                    <a:pt x="7659" y="180798"/>
                  </a:lnTo>
                  <a:lnTo>
                    <a:pt x="7601" y="191611"/>
                  </a:lnTo>
                  <a:lnTo>
                    <a:pt x="6254" y="195142"/>
                  </a:lnTo>
                  <a:lnTo>
                    <a:pt x="4637" y="191927"/>
                  </a:lnTo>
                  <a:lnTo>
                    <a:pt x="3243" y="183870"/>
                  </a:lnTo>
                  <a:lnTo>
                    <a:pt x="2168" y="172736"/>
                  </a:lnTo>
                  <a:lnTo>
                    <a:pt x="1383" y="159945"/>
                  </a:lnTo>
                  <a:lnTo>
                    <a:pt x="828" y="146362"/>
                  </a:lnTo>
                  <a:lnTo>
                    <a:pt x="442" y="132433"/>
                  </a:lnTo>
                  <a:lnTo>
                    <a:pt x="176" y="118371"/>
                  </a:lnTo>
                  <a:lnTo>
                    <a:pt x="0" y="104268"/>
                  </a:lnTo>
                  <a:lnTo>
                    <a:pt x="49" y="90162"/>
                  </a:lnTo>
                  <a:lnTo>
                    <a:pt x="616" y="76068"/>
                  </a:lnTo>
                  <a:lnTo>
                    <a:pt x="1823" y="62013"/>
                  </a:lnTo>
                  <a:lnTo>
                    <a:pt x="3957" y="48980"/>
                  </a:lnTo>
                  <a:lnTo>
                    <a:pt x="7526" y="38810"/>
                  </a:lnTo>
                  <a:lnTo>
                    <a:pt x="12661" y="32285"/>
                  </a:lnTo>
                  <a:lnTo>
                    <a:pt x="18874" y="29535"/>
                  </a:lnTo>
                  <a:lnTo>
                    <a:pt x="25267" y="30565"/>
                  </a:lnTo>
                  <a:lnTo>
                    <a:pt x="31302" y="34960"/>
                  </a:lnTo>
                  <a:lnTo>
                    <a:pt x="36807" y="41906"/>
                  </a:lnTo>
                  <a:lnTo>
                    <a:pt x="41805" y="50438"/>
                  </a:lnTo>
                  <a:lnTo>
                    <a:pt x="46384" y="59862"/>
                  </a:lnTo>
                  <a:lnTo>
                    <a:pt x="50647" y="69773"/>
                  </a:lnTo>
                  <a:lnTo>
                    <a:pt x="54677" y="79951"/>
                  </a:lnTo>
                  <a:lnTo>
                    <a:pt x="58538" y="90281"/>
                  </a:lnTo>
                  <a:lnTo>
                    <a:pt x="62118" y="100862"/>
                  </a:lnTo>
                  <a:lnTo>
                    <a:pt x="65142" y="111965"/>
                  </a:lnTo>
                  <a:lnTo>
                    <a:pt x="67484" y="123629"/>
                  </a:lnTo>
                  <a:lnTo>
                    <a:pt x="68358" y="133198"/>
                  </a:lnTo>
                  <a:lnTo>
                    <a:pt x="67480" y="136804"/>
                  </a:lnTo>
                  <a:lnTo>
                    <a:pt x="66256" y="134618"/>
                  </a:lnTo>
                  <a:lnTo>
                    <a:pt x="65400" y="128275"/>
                  </a:lnTo>
                  <a:lnTo>
                    <a:pt x="65292" y="119205"/>
                  </a:lnTo>
                  <a:lnTo>
                    <a:pt x="66011" y="108380"/>
                  </a:lnTo>
                  <a:lnTo>
                    <a:pt x="67468" y="96266"/>
                  </a:lnTo>
                  <a:lnTo>
                    <a:pt x="69514" y="82952"/>
                  </a:lnTo>
                  <a:lnTo>
                    <a:pt x="72004" y="68577"/>
                  </a:lnTo>
                  <a:lnTo>
                    <a:pt x="74980" y="53828"/>
                  </a:lnTo>
                  <a:lnTo>
                    <a:pt x="78655" y="39832"/>
                  </a:lnTo>
                  <a:lnTo>
                    <a:pt x="83095" y="27172"/>
                  </a:lnTo>
                  <a:lnTo>
                    <a:pt x="88382" y="16384"/>
                  </a:lnTo>
                  <a:lnTo>
                    <a:pt x="94688" y="8192"/>
                  </a:lnTo>
                  <a:lnTo>
                    <a:pt x="102002" y="2733"/>
                  </a:lnTo>
                  <a:lnTo>
                    <a:pt x="110015" y="0"/>
                  </a:lnTo>
                  <a:lnTo>
                    <a:pt x="118233" y="111"/>
                  </a:lnTo>
                  <a:lnTo>
                    <a:pt x="126345" y="2848"/>
                  </a:lnTo>
                  <a:lnTo>
                    <a:pt x="134079" y="7747"/>
                  </a:lnTo>
                  <a:lnTo>
                    <a:pt x="141118" y="14307"/>
                  </a:lnTo>
                  <a:lnTo>
                    <a:pt x="147368" y="22086"/>
                  </a:lnTo>
                  <a:lnTo>
                    <a:pt x="152905" y="30898"/>
                  </a:lnTo>
                  <a:lnTo>
                    <a:pt x="157865" y="40789"/>
                  </a:lnTo>
                  <a:lnTo>
                    <a:pt x="162386" y="51701"/>
                  </a:lnTo>
                  <a:lnTo>
                    <a:pt x="166425" y="63468"/>
                  </a:lnTo>
                  <a:lnTo>
                    <a:pt x="169767" y="75899"/>
                  </a:lnTo>
                  <a:lnTo>
                    <a:pt x="172354" y="88815"/>
                  </a:lnTo>
                  <a:lnTo>
                    <a:pt x="174431" y="101912"/>
                  </a:lnTo>
                  <a:lnTo>
                    <a:pt x="176440" y="114778"/>
                  </a:lnTo>
                  <a:lnTo>
                    <a:pt x="178642" y="127214"/>
                  </a:lnTo>
                  <a:lnTo>
                    <a:pt x="180952" y="139360"/>
                  </a:lnTo>
                  <a:lnTo>
                    <a:pt x="183050" y="151589"/>
                  </a:lnTo>
                  <a:lnTo>
                    <a:pt x="184758" y="164120"/>
                  </a:lnTo>
                  <a:lnTo>
                    <a:pt x="186057" y="177166"/>
                  </a:lnTo>
                  <a:lnTo>
                    <a:pt x="187004" y="190996"/>
                  </a:lnTo>
                  <a:lnTo>
                    <a:pt x="187680" y="205659"/>
                  </a:lnTo>
                  <a:lnTo>
                    <a:pt x="188349" y="220490"/>
                  </a:lnTo>
                  <a:lnTo>
                    <a:pt x="189624" y="235777"/>
                  </a:lnTo>
                  <a:lnTo>
                    <a:pt x="192734" y="253981"/>
                  </a:lnTo>
                  <a:lnTo>
                    <a:pt x="199663" y="279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27792" y="5780145"/>
              <a:ext cx="192189" cy="548286"/>
            </a:xfrm>
            <a:custGeom>
              <a:avLst/>
              <a:gdLst/>
              <a:ahLst/>
              <a:cxnLst/>
              <a:rect l="0" t="0" r="0" b="0"/>
              <a:pathLst>
                <a:path w="192189" h="548286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7" y="58458"/>
                  </a:lnTo>
                  <a:lnTo>
                    <a:pt x="2075" y="70274"/>
                  </a:lnTo>
                  <a:lnTo>
                    <a:pt x="3729" y="82319"/>
                  </a:lnTo>
                  <a:lnTo>
                    <a:pt x="5376" y="95533"/>
                  </a:lnTo>
                  <a:lnTo>
                    <a:pt x="6784" y="110338"/>
                  </a:lnTo>
                  <a:lnTo>
                    <a:pt x="8049" y="126197"/>
                  </a:lnTo>
                  <a:lnTo>
                    <a:pt x="9505" y="141927"/>
                  </a:lnTo>
                  <a:lnTo>
                    <a:pt x="11331" y="156858"/>
                  </a:lnTo>
                  <a:lnTo>
                    <a:pt x="13389" y="171476"/>
                  </a:lnTo>
                  <a:lnTo>
                    <a:pt x="15317" y="187102"/>
                  </a:lnTo>
                  <a:lnTo>
                    <a:pt x="16916" y="204414"/>
                  </a:lnTo>
                  <a:lnTo>
                    <a:pt x="18311" y="222805"/>
                  </a:lnTo>
                  <a:lnTo>
                    <a:pt x="19854" y="240789"/>
                  </a:lnTo>
                  <a:lnTo>
                    <a:pt x="21741" y="257532"/>
                  </a:lnTo>
                  <a:lnTo>
                    <a:pt x="23838" y="273350"/>
                  </a:lnTo>
                  <a:lnTo>
                    <a:pt x="25792" y="289325"/>
                  </a:lnTo>
                  <a:lnTo>
                    <a:pt x="27403" y="306103"/>
                  </a:lnTo>
                  <a:lnTo>
                    <a:pt x="28638" y="323678"/>
                  </a:lnTo>
                  <a:lnTo>
                    <a:pt x="29542" y="341647"/>
                  </a:lnTo>
                  <a:lnTo>
                    <a:pt x="30189" y="359701"/>
                  </a:lnTo>
                  <a:lnTo>
                    <a:pt x="30809" y="377369"/>
                  </a:lnTo>
                  <a:lnTo>
                    <a:pt x="31766" y="393993"/>
                  </a:lnTo>
                  <a:lnTo>
                    <a:pt x="33225" y="409318"/>
                  </a:lnTo>
                  <a:lnTo>
                    <a:pt x="35021" y="423588"/>
                  </a:lnTo>
                  <a:lnTo>
                    <a:pt x="36765" y="437334"/>
                  </a:lnTo>
                  <a:lnTo>
                    <a:pt x="38203" y="450854"/>
                  </a:lnTo>
                  <a:lnTo>
                    <a:pt x="38239" y="461961"/>
                  </a:lnTo>
                  <a:lnTo>
                    <a:pt x="36207" y="467252"/>
                  </a:lnTo>
                  <a:lnTo>
                    <a:pt x="33408" y="466977"/>
                  </a:lnTo>
                  <a:lnTo>
                    <a:pt x="30541" y="462670"/>
                  </a:lnTo>
                  <a:lnTo>
                    <a:pt x="28029" y="455463"/>
                  </a:lnTo>
                  <a:lnTo>
                    <a:pt x="26028" y="446173"/>
                  </a:lnTo>
                  <a:lnTo>
                    <a:pt x="24360" y="435567"/>
                  </a:lnTo>
                  <a:lnTo>
                    <a:pt x="22632" y="424399"/>
                  </a:lnTo>
                  <a:lnTo>
                    <a:pt x="20628" y="413119"/>
                  </a:lnTo>
                  <a:lnTo>
                    <a:pt x="18622" y="401922"/>
                  </a:lnTo>
                  <a:lnTo>
                    <a:pt x="17260" y="390863"/>
                  </a:lnTo>
                  <a:lnTo>
                    <a:pt x="16864" y="379940"/>
                  </a:lnTo>
                  <a:lnTo>
                    <a:pt x="17430" y="369127"/>
                  </a:lnTo>
                  <a:lnTo>
                    <a:pt x="18807" y="358398"/>
                  </a:lnTo>
                  <a:lnTo>
                    <a:pt x="20815" y="347732"/>
                  </a:lnTo>
                  <a:lnTo>
                    <a:pt x="23450" y="337108"/>
                  </a:lnTo>
                  <a:lnTo>
                    <a:pt x="26889" y="326515"/>
                  </a:lnTo>
                  <a:lnTo>
                    <a:pt x="31172" y="315958"/>
                  </a:lnTo>
                  <a:lnTo>
                    <a:pt x="36522" y="305918"/>
                  </a:lnTo>
                  <a:lnTo>
                    <a:pt x="43401" y="297315"/>
                  </a:lnTo>
                  <a:lnTo>
                    <a:pt x="51919" y="290542"/>
                  </a:lnTo>
                  <a:lnTo>
                    <a:pt x="61724" y="285826"/>
                  </a:lnTo>
                  <a:lnTo>
                    <a:pt x="72216" y="283479"/>
                  </a:lnTo>
                  <a:lnTo>
                    <a:pt x="82968" y="283421"/>
                  </a:lnTo>
                  <a:lnTo>
                    <a:pt x="93609" y="285296"/>
                  </a:lnTo>
                  <a:lnTo>
                    <a:pt x="103747" y="288672"/>
                  </a:lnTo>
                  <a:lnTo>
                    <a:pt x="113228" y="293162"/>
                  </a:lnTo>
                  <a:lnTo>
                    <a:pt x="122084" y="298611"/>
                  </a:lnTo>
                  <a:lnTo>
                    <a:pt x="130426" y="305091"/>
                  </a:lnTo>
                  <a:lnTo>
                    <a:pt x="138371" y="312560"/>
                  </a:lnTo>
                  <a:lnTo>
                    <a:pt x="145862" y="320862"/>
                  </a:lnTo>
                  <a:lnTo>
                    <a:pt x="152675" y="329813"/>
                  </a:lnTo>
                  <a:lnTo>
                    <a:pt x="158740" y="339244"/>
                  </a:lnTo>
                  <a:lnTo>
                    <a:pt x="164138" y="349017"/>
                  </a:lnTo>
                  <a:lnTo>
                    <a:pt x="168996" y="359031"/>
                  </a:lnTo>
                  <a:lnTo>
                    <a:pt x="173452" y="369215"/>
                  </a:lnTo>
                  <a:lnTo>
                    <a:pt x="177614" y="379681"/>
                  </a:lnTo>
                  <a:lnTo>
                    <a:pt x="181569" y="390700"/>
                  </a:lnTo>
                  <a:lnTo>
                    <a:pt x="185373" y="402371"/>
                  </a:lnTo>
                  <a:lnTo>
                    <a:pt x="188741" y="414481"/>
                  </a:lnTo>
                  <a:lnTo>
                    <a:pt x="191092" y="426611"/>
                  </a:lnTo>
                  <a:lnTo>
                    <a:pt x="192188" y="438515"/>
                  </a:lnTo>
                  <a:lnTo>
                    <a:pt x="192109" y="450287"/>
                  </a:lnTo>
                  <a:lnTo>
                    <a:pt x="191067" y="462258"/>
                  </a:lnTo>
                  <a:lnTo>
                    <a:pt x="189288" y="474599"/>
                  </a:lnTo>
                  <a:lnTo>
                    <a:pt x="186806" y="487006"/>
                  </a:lnTo>
                  <a:lnTo>
                    <a:pt x="183471" y="498810"/>
                  </a:lnTo>
                  <a:lnTo>
                    <a:pt x="179262" y="509671"/>
                  </a:lnTo>
                  <a:lnTo>
                    <a:pt x="174132" y="519423"/>
                  </a:lnTo>
                  <a:lnTo>
                    <a:pt x="167932" y="527901"/>
                  </a:lnTo>
                  <a:lnTo>
                    <a:pt x="160680" y="535147"/>
                  </a:lnTo>
                  <a:lnTo>
                    <a:pt x="152368" y="541031"/>
                  </a:lnTo>
                  <a:lnTo>
                    <a:pt x="142886" y="545167"/>
                  </a:lnTo>
                  <a:lnTo>
                    <a:pt x="132289" y="547508"/>
                  </a:lnTo>
                  <a:lnTo>
                    <a:pt x="120919" y="548285"/>
                  </a:lnTo>
                  <a:lnTo>
                    <a:pt x="109297" y="547827"/>
                  </a:lnTo>
                  <a:lnTo>
                    <a:pt x="97744" y="546449"/>
                  </a:lnTo>
                  <a:lnTo>
                    <a:pt x="86452" y="544368"/>
                  </a:lnTo>
                  <a:lnTo>
                    <a:pt x="74245" y="541406"/>
                  </a:lnTo>
                  <a:lnTo>
                    <a:pt x="57818" y="536189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354727" y="6001243"/>
              <a:ext cx="165401" cy="371351"/>
            </a:xfrm>
            <a:custGeom>
              <a:avLst/>
              <a:gdLst/>
              <a:ahLst/>
              <a:cxnLst/>
              <a:rect l="0" t="0" r="0" b="0"/>
              <a:pathLst>
                <a:path w="165401" h="371351">
                  <a:moveTo>
                    <a:pt x="4692" y="105285"/>
                  </a:moveTo>
                  <a:lnTo>
                    <a:pt x="4625" y="116953"/>
                  </a:lnTo>
                  <a:lnTo>
                    <a:pt x="3985" y="127442"/>
                  </a:lnTo>
                  <a:lnTo>
                    <a:pt x="2698" y="137753"/>
                  </a:lnTo>
                  <a:lnTo>
                    <a:pt x="1184" y="148401"/>
                  </a:lnTo>
                  <a:lnTo>
                    <a:pt x="164" y="160040"/>
                  </a:lnTo>
                  <a:lnTo>
                    <a:pt x="0" y="172936"/>
                  </a:lnTo>
                  <a:lnTo>
                    <a:pt x="554" y="187016"/>
                  </a:lnTo>
                  <a:lnTo>
                    <a:pt x="1392" y="202067"/>
                  </a:lnTo>
                  <a:lnTo>
                    <a:pt x="2220" y="217854"/>
                  </a:lnTo>
                  <a:lnTo>
                    <a:pt x="3079" y="234013"/>
                  </a:lnTo>
                  <a:lnTo>
                    <a:pt x="4255" y="250079"/>
                  </a:lnTo>
                  <a:lnTo>
                    <a:pt x="5895" y="265807"/>
                  </a:lnTo>
                  <a:lnTo>
                    <a:pt x="7997" y="281146"/>
                  </a:lnTo>
                  <a:lnTo>
                    <a:pt x="10484" y="296139"/>
                  </a:lnTo>
                  <a:lnTo>
                    <a:pt x="13278" y="310849"/>
                  </a:lnTo>
                  <a:lnTo>
                    <a:pt x="16458" y="325016"/>
                  </a:lnTo>
                  <a:lnTo>
                    <a:pt x="20273" y="338085"/>
                  </a:lnTo>
                  <a:lnTo>
                    <a:pt x="24805" y="349821"/>
                  </a:lnTo>
                  <a:lnTo>
                    <a:pt x="30155" y="359668"/>
                  </a:lnTo>
                  <a:lnTo>
                    <a:pt x="36503" y="366622"/>
                  </a:lnTo>
                  <a:lnTo>
                    <a:pt x="43846" y="370404"/>
                  </a:lnTo>
                  <a:lnTo>
                    <a:pt x="51878" y="371350"/>
                  </a:lnTo>
                  <a:lnTo>
                    <a:pt x="60108" y="370024"/>
                  </a:lnTo>
                  <a:lnTo>
                    <a:pt x="68233" y="366986"/>
                  </a:lnTo>
                  <a:lnTo>
                    <a:pt x="76144" y="362545"/>
                  </a:lnTo>
                  <a:lnTo>
                    <a:pt x="83836" y="356758"/>
                  </a:lnTo>
                  <a:lnTo>
                    <a:pt x="91342" y="349761"/>
                  </a:lnTo>
                  <a:lnTo>
                    <a:pt x="98705" y="341779"/>
                  </a:lnTo>
                  <a:lnTo>
                    <a:pt x="105963" y="333044"/>
                  </a:lnTo>
                  <a:lnTo>
                    <a:pt x="113141" y="323755"/>
                  </a:lnTo>
                  <a:lnTo>
                    <a:pt x="120099" y="313906"/>
                  </a:lnTo>
                  <a:lnTo>
                    <a:pt x="126545" y="303308"/>
                  </a:lnTo>
                  <a:lnTo>
                    <a:pt x="132361" y="291918"/>
                  </a:lnTo>
                  <a:lnTo>
                    <a:pt x="137589" y="279829"/>
                  </a:lnTo>
                  <a:lnTo>
                    <a:pt x="142335" y="267181"/>
                  </a:lnTo>
                  <a:lnTo>
                    <a:pt x="146713" y="254116"/>
                  </a:lnTo>
                  <a:lnTo>
                    <a:pt x="150824" y="240748"/>
                  </a:lnTo>
                  <a:lnTo>
                    <a:pt x="154745" y="227169"/>
                  </a:lnTo>
                  <a:lnTo>
                    <a:pt x="158526" y="213437"/>
                  </a:lnTo>
                  <a:lnTo>
                    <a:pt x="161879" y="199436"/>
                  </a:lnTo>
                  <a:lnTo>
                    <a:pt x="164219" y="184891"/>
                  </a:lnTo>
                  <a:lnTo>
                    <a:pt x="165312" y="169700"/>
                  </a:lnTo>
                  <a:lnTo>
                    <a:pt x="165400" y="154073"/>
                  </a:lnTo>
                  <a:lnTo>
                    <a:pt x="165004" y="138429"/>
                  </a:lnTo>
                  <a:lnTo>
                    <a:pt x="164476" y="123021"/>
                  </a:lnTo>
                  <a:lnTo>
                    <a:pt x="163819" y="108083"/>
                  </a:lnTo>
                  <a:lnTo>
                    <a:pt x="162780" y="93898"/>
                  </a:lnTo>
                  <a:lnTo>
                    <a:pt x="161230" y="80543"/>
                  </a:lnTo>
                  <a:lnTo>
                    <a:pt x="159191" y="67931"/>
                  </a:lnTo>
                  <a:lnTo>
                    <a:pt x="156743" y="55914"/>
                  </a:lnTo>
                  <a:lnTo>
                    <a:pt x="153988" y="44357"/>
                  </a:lnTo>
                  <a:lnTo>
                    <a:pt x="151160" y="33590"/>
                  </a:lnTo>
                  <a:lnTo>
                    <a:pt x="148349" y="23345"/>
                  </a:lnTo>
                  <a:lnTo>
                    <a:pt x="145309" y="12718"/>
                  </a:lnTo>
                  <a:lnTo>
                    <a:pt x="1415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47971" y="5990715"/>
              <a:ext cx="213632" cy="368498"/>
            </a:xfrm>
            <a:custGeom>
              <a:avLst/>
              <a:gdLst/>
              <a:ahLst/>
              <a:cxnLst/>
              <a:rect l="0" t="0" r="0" b="0"/>
              <a:pathLst>
                <a:path w="213632" h="368498">
                  <a:moveTo>
                    <a:pt x="137832" y="0"/>
                  </a:moveTo>
                  <a:lnTo>
                    <a:pt x="126163" y="2934"/>
                  </a:lnTo>
                  <a:lnTo>
                    <a:pt x="115675" y="5716"/>
                  </a:lnTo>
                  <a:lnTo>
                    <a:pt x="105378" y="8620"/>
                  </a:lnTo>
                  <a:lnTo>
                    <a:pt x="95249" y="11833"/>
                  </a:lnTo>
                  <a:lnTo>
                    <a:pt x="85554" y="15647"/>
                  </a:lnTo>
                  <a:lnTo>
                    <a:pt x="76417" y="20164"/>
                  </a:lnTo>
                  <a:lnTo>
                    <a:pt x="67815" y="25327"/>
                  </a:lnTo>
                  <a:lnTo>
                    <a:pt x="59653" y="31015"/>
                  </a:lnTo>
                  <a:lnTo>
                    <a:pt x="51830" y="37105"/>
                  </a:lnTo>
                  <a:lnTo>
                    <a:pt x="44253" y="43651"/>
                  </a:lnTo>
                  <a:lnTo>
                    <a:pt x="36851" y="50876"/>
                  </a:lnTo>
                  <a:lnTo>
                    <a:pt x="29578" y="58848"/>
                  </a:lnTo>
                  <a:lnTo>
                    <a:pt x="22556" y="67489"/>
                  </a:lnTo>
                  <a:lnTo>
                    <a:pt x="16067" y="76668"/>
                  </a:lnTo>
                  <a:lnTo>
                    <a:pt x="10230" y="86252"/>
                  </a:lnTo>
                  <a:lnTo>
                    <a:pt x="5328" y="96127"/>
                  </a:lnTo>
                  <a:lnTo>
                    <a:pt x="1867" y="106209"/>
                  </a:lnTo>
                  <a:lnTo>
                    <a:pt x="0" y="116421"/>
                  </a:lnTo>
                  <a:lnTo>
                    <a:pt x="54" y="126227"/>
                  </a:lnTo>
                  <a:lnTo>
                    <a:pt x="2666" y="134672"/>
                  </a:lnTo>
                  <a:lnTo>
                    <a:pt x="7941" y="141339"/>
                  </a:lnTo>
                  <a:lnTo>
                    <a:pt x="15381" y="145984"/>
                  </a:lnTo>
                  <a:lnTo>
                    <a:pt x="24193" y="148285"/>
                  </a:lnTo>
                  <a:lnTo>
                    <a:pt x="33785" y="148320"/>
                  </a:lnTo>
                  <a:lnTo>
                    <a:pt x="43966" y="146770"/>
                  </a:lnTo>
                  <a:lnTo>
                    <a:pt x="54851" y="144676"/>
                  </a:lnTo>
                  <a:lnTo>
                    <a:pt x="66461" y="142693"/>
                  </a:lnTo>
                  <a:lnTo>
                    <a:pt x="78544" y="141234"/>
                  </a:lnTo>
                  <a:lnTo>
                    <a:pt x="90662" y="140639"/>
                  </a:lnTo>
                  <a:lnTo>
                    <a:pt x="102558" y="140991"/>
                  </a:lnTo>
                  <a:lnTo>
                    <a:pt x="114157" y="142347"/>
                  </a:lnTo>
                  <a:lnTo>
                    <a:pt x="125480" y="144845"/>
                  </a:lnTo>
                  <a:lnTo>
                    <a:pt x="136572" y="148447"/>
                  </a:lnTo>
                  <a:lnTo>
                    <a:pt x="147327" y="152982"/>
                  </a:lnTo>
                  <a:lnTo>
                    <a:pt x="157483" y="158241"/>
                  </a:lnTo>
                  <a:lnTo>
                    <a:pt x="166942" y="164040"/>
                  </a:lnTo>
                  <a:lnTo>
                    <a:pt x="175600" y="170391"/>
                  </a:lnTo>
                  <a:lnTo>
                    <a:pt x="183271" y="177484"/>
                  </a:lnTo>
                  <a:lnTo>
                    <a:pt x="189948" y="185368"/>
                  </a:lnTo>
                  <a:lnTo>
                    <a:pt x="195773" y="193950"/>
                  </a:lnTo>
                  <a:lnTo>
                    <a:pt x="200927" y="203089"/>
                  </a:lnTo>
                  <a:lnTo>
                    <a:pt x="205574" y="212646"/>
                  </a:lnTo>
                  <a:lnTo>
                    <a:pt x="209526" y="222505"/>
                  </a:lnTo>
                  <a:lnTo>
                    <a:pt x="212277" y="232575"/>
                  </a:lnTo>
                  <a:lnTo>
                    <a:pt x="213631" y="242784"/>
                  </a:lnTo>
                  <a:lnTo>
                    <a:pt x="213218" y="252757"/>
                  </a:lnTo>
                  <a:lnTo>
                    <a:pt x="210355" y="261847"/>
                  </a:lnTo>
                  <a:lnTo>
                    <a:pt x="204903" y="269779"/>
                  </a:lnTo>
                  <a:lnTo>
                    <a:pt x="197174" y="276766"/>
                  </a:lnTo>
                  <a:lnTo>
                    <a:pt x="187635" y="283307"/>
                  </a:lnTo>
                  <a:lnTo>
                    <a:pt x="176742" y="289744"/>
                  </a:lnTo>
                  <a:lnTo>
                    <a:pt x="164872" y="296069"/>
                  </a:lnTo>
                  <a:lnTo>
                    <a:pt x="152315" y="302024"/>
                  </a:lnTo>
                  <a:lnTo>
                    <a:pt x="139283" y="307483"/>
                  </a:lnTo>
                  <a:lnTo>
                    <a:pt x="125922" y="312625"/>
                  </a:lnTo>
                  <a:lnTo>
                    <a:pt x="112341" y="317838"/>
                  </a:lnTo>
                  <a:lnTo>
                    <a:pt x="98613" y="323345"/>
                  </a:lnTo>
                  <a:lnTo>
                    <a:pt x="84953" y="329197"/>
                  </a:lnTo>
                  <a:lnTo>
                    <a:pt x="71701" y="335357"/>
                  </a:lnTo>
                  <a:lnTo>
                    <a:pt x="59022" y="341754"/>
                  </a:lnTo>
                  <a:lnTo>
                    <a:pt x="47349" y="348023"/>
                  </a:lnTo>
                  <a:lnTo>
                    <a:pt x="36324" y="354131"/>
                  </a:lnTo>
                  <a:lnTo>
                    <a:pt x="24979" y="360612"/>
                  </a:lnTo>
                  <a:lnTo>
                    <a:pt x="1149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085471" y="4495668"/>
            <a:ext cx="2167091" cy="829048"/>
            <a:chOff x="6085471" y="4495668"/>
            <a:chExt cx="2167091" cy="829048"/>
          </a:xfrm>
        </p:grpSpPr>
        <p:sp>
          <p:nvSpPr>
            <p:cNvPr id="142" name="Freeform 141"/>
            <p:cNvSpPr/>
            <p:nvPr/>
          </p:nvSpPr>
          <p:spPr>
            <a:xfrm>
              <a:off x="6317098" y="4579896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8191" y="9002"/>
                  </a:lnTo>
                  <a:lnTo>
                    <a:pt x="16049" y="19269"/>
                  </a:lnTo>
                  <a:lnTo>
                    <a:pt x="14445" y="31849"/>
                  </a:lnTo>
                  <a:lnTo>
                    <a:pt x="13265" y="46204"/>
                  </a:lnTo>
                  <a:lnTo>
                    <a:pt x="12417" y="61352"/>
                  </a:lnTo>
                  <a:lnTo>
                    <a:pt x="11819" y="76637"/>
                  </a:lnTo>
                  <a:lnTo>
                    <a:pt x="11405" y="91770"/>
                  </a:lnTo>
                  <a:lnTo>
                    <a:pt x="11120" y="106672"/>
                  </a:lnTo>
                  <a:lnTo>
                    <a:pt x="10927" y="121358"/>
                  </a:lnTo>
                  <a:lnTo>
                    <a:pt x="10796" y="136030"/>
                  </a:lnTo>
                  <a:lnTo>
                    <a:pt x="10708" y="151040"/>
                  </a:lnTo>
                  <a:lnTo>
                    <a:pt x="10644" y="166554"/>
                  </a:lnTo>
                  <a:lnTo>
                    <a:pt x="10432" y="182571"/>
                  </a:lnTo>
                  <a:lnTo>
                    <a:pt x="9757" y="199010"/>
                  </a:lnTo>
                  <a:lnTo>
                    <a:pt x="8491" y="215774"/>
                  </a:lnTo>
                  <a:lnTo>
                    <a:pt x="6826" y="232778"/>
                  </a:lnTo>
                  <a:lnTo>
                    <a:pt x="5170" y="249952"/>
                  </a:lnTo>
                  <a:lnTo>
                    <a:pt x="3761" y="267246"/>
                  </a:lnTo>
                  <a:lnTo>
                    <a:pt x="2665" y="284621"/>
                  </a:lnTo>
                  <a:lnTo>
                    <a:pt x="1855" y="302053"/>
                  </a:lnTo>
                  <a:lnTo>
                    <a:pt x="1275" y="319517"/>
                  </a:lnTo>
                  <a:lnTo>
                    <a:pt x="869" y="336840"/>
                  </a:lnTo>
                  <a:lnTo>
                    <a:pt x="589" y="353704"/>
                  </a:lnTo>
                  <a:lnTo>
                    <a:pt x="397" y="369975"/>
                  </a:lnTo>
                  <a:lnTo>
                    <a:pt x="267" y="385681"/>
                  </a:lnTo>
                  <a:lnTo>
                    <a:pt x="179" y="400922"/>
                  </a:lnTo>
                  <a:lnTo>
                    <a:pt x="120" y="415811"/>
                  </a:lnTo>
                  <a:lnTo>
                    <a:pt x="80" y="430609"/>
                  </a:lnTo>
                  <a:lnTo>
                    <a:pt x="54" y="445697"/>
                  </a:lnTo>
                  <a:lnTo>
                    <a:pt x="36" y="461238"/>
                  </a:lnTo>
                  <a:lnTo>
                    <a:pt x="24" y="476480"/>
                  </a:lnTo>
                  <a:lnTo>
                    <a:pt x="15" y="491351"/>
                  </a:lnTo>
                  <a:lnTo>
                    <a:pt x="7" y="50716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85471" y="4495668"/>
              <a:ext cx="421141" cy="147400"/>
            </a:xfrm>
            <a:custGeom>
              <a:avLst/>
              <a:gdLst/>
              <a:ahLst/>
              <a:cxnLst/>
              <a:rect l="0" t="0" r="0" b="0"/>
              <a:pathLst>
                <a:path w="421141" h="147400">
                  <a:moveTo>
                    <a:pt x="421140" y="0"/>
                  </a:moveTo>
                  <a:lnTo>
                    <a:pt x="406605" y="67"/>
                  </a:lnTo>
                  <a:lnTo>
                    <a:pt x="393974" y="707"/>
                  </a:lnTo>
                  <a:lnTo>
                    <a:pt x="382061" y="2003"/>
                  </a:lnTo>
                  <a:lnTo>
                    <a:pt x="370233" y="3864"/>
                  </a:lnTo>
                  <a:lnTo>
                    <a:pt x="357744" y="6180"/>
                  </a:lnTo>
                  <a:lnTo>
                    <a:pt x="344251" y="8850"/>
                  </a:lnTo>
                  <a:lnTo>
                    <a:pt x="329757" y="11948"/>
                  </a:lnTo>
                  <a:lnTo>
                    <a:pt x="314422" y="15703"/>
                  </a:lnTo>
                  <a:lnTo>
                    <a:pt x="298437" y="20187"/>
                  </a:lnTo>
                  <a:lnTo>
                    <a:pt x="281974" y="25164"/>
                  </a:lnTo>
                  <a:lnTo>
                    <a:pt x="265171" y="30196"/>
                  </a:lnTo>
                  <a:lnTo>
                    <a:pt x="248139" y="35024"/>
                  </a:lnTo>
                  <a:lnTo>
                    <a:pt x="231281" y="39571"/>
                  </a:lnTo>
                  <a:lnTo>
                    <a:pt x="215261" y="43850"/>
                  </a:lnTo>
                  <a:lnTo>
                    <a:pt x="200375" y="47912"/>
                  </a:lnTo>
                  <a:lnTo>
                    <a:pt x="186584" y="51810"/>
                  </a:lnTo>
                  <a:lnTo>
                    <a:pt x="173699" y="55587"/>
                  </a:lnTo>
                  <a:lnTo>
                    <a:pt x="161501" y="59286"/>
                  </a:lnTo>
                  <a:lnTo>
                    <a:pt x="149476" y="63092"/>
                  </a:lnTo>
                  <a:lnTo>
                    <a:pt x="136861" y="67334"/>
                  </a:lnTo>
                  <a:lnTo>
                    <a:pt x="123293" y="72158"/>
                  </a:lnTo>
                  <a:lnTo>
                    <a:pt x="108924" y="77705"/>
                  </a:lnTo>
                  <a:lnTo>
                    <a:pt x="94206" y="84185"/>
                  </a:lnTo>
                  <a:lnTo>
                    <a:pt x="79463" y="91616"/>
                  </a:lnTo>
                  <a:lnTo>
                    <a:pt x="65159" y="99708"/>
                  </a:lnTo>
                  <a:lnTo>
                    <a:pt x="51941" y="107978"/>
                  </a:lnTo>
                  <a:lnTo>
                    <a:pt x="40067" y="116119"/>
                  </a:lnTo>
                  <a:lnTo>
                    <a:pt x="29742" y="123730"/>
                  </a:lnTo>
                  <a:lnTo>
                    <a:pt x="20292" y="130964"/>
                  </a:lnTo>
                  <a:lnTo>
                    <a:pt x="10889" y="13845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85471" y="5022093"/>
              <a:ext cx="389556" cy="136871"/>
            </a:xfrm>
            <a:custGeom>
              <a:avLst/>
              <a:gdLst/>
              <a:ahLst/>
              <a:cxnLst/>
              <a:rect l="0" t="0" r="0" b="0"/>
              <a:pathLst>
                <a:path w="389556" h="136871">
                  <a:moveTo>
                    <a:pt x="389555" y="0"/>
                  </a:moveTo>
                  <a:lnTo>
                    <a:pt x="380753" y="2934"/>
                  </a:lnTo>
                  <a:lnTo>
                    <a:pt x="372406" y="5716"/>
                  </a:lnTo>
                  <a:lnTo>
                    <a:pt x="363703" y="8615"/>
                  </a:lnTo>
                  <a:lnTo>
                    <a:pt x="354409" y="11655"/>
                  </a:lnTo>
                  <a:lnTo>
                    <a:pt x="344266" y="14820"/>
                  </a:lnTo>
                  <a:lnTo>
                    <a:pt x="333221" y="18085"/>
                  </a:lnTo>
                  <a:lnTo>
                    <a:pt x="321382" y="21423"/>
                  </a:lnTo>
                  <a:lnTo>
                    <a:pt x="308911" y="24815"/>
                  </a:lnTo>
                  <a:lnTo>
                    <a:pt x="295969" y="28244"/>
                  </a:lnTo>
                  <a:lnTo>
                    <a:pt x="282686" y="31698"/>
                  </a:lnTo>
                  <a:lnTo>
                    <a:pt x="269164" y="35170"/>
                  </a:lnTo>
                  <a:lnTo>
                    <a:pt x="255476" y="38659"/>
                  </a:lnTo>
                  <a:lnTo>
                    <a:pt x="241674" y="42325"/>
                  </a:lnTo>
                  <a:lnTo>
                    <a:pt x="227795" y="46472"/>
                  </a:lnTo>
                  <a:lnTo>
                    <a:pt x="213864" y="51226"/>
                  </a:lnTo>
                  <a:lnTo>
                    <a:pt x="199897" y="56557"/>
                  </a:lnTo>
                  <a:lnTo>
                    <a:pt x="185908" y="62359"/>
                  </a:lnTo>
                  <a:lnTo>
                    <a:pt x="171901" y="68523"/>
                  </a:lnTo>
                  <a:lnTo>
                    <a:pt x="157885" y="74949"/>
                  </a:lnTo>
                  <a:lnTo>
                    <a:pt x="143861" y="81562"/>
                  </a:lnTo>
                  <a:lnTo>
                    <a:pt x="129837" y="88300"/>
                  </a:lnTo>
                  <a:lnTo>
                    <a:pt x="115978" y="94960"/>
                  </a:lnTo>
                  <a:lnTo>
                    <a:pt x="102593" y="101205"/>
                  </a:lnTo>
                  <a:lnTo>
                    <a:pt x="89807" y="106886"/>
                  </a:lnTo>
                  <a:lnTo>
                    <a:pt x="77424" y="112023"/>
                  </a:lnTo>
                  <a:lnTo>
                    <a:pt x="65035" y="116708"/>
                  </a:lnTo>
                  <a:lnTo>
                    <a:pt x="52419" y="121041"/>
                  </a:lnTo>
                  <a:lnTo>
                    <a:pt x="40119" y="124965"/>
                  </a:lnTo>
                  <a:lnTo>
                    <a:pt x="28148" y="128646"/>
                  </a:lnTo>
                  <a:lnTo>
                    <a:pt x="15450" y="1324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64497" y="4879698"/>
              <a:ext cx="143545" cy="235224"/>
            </a:xfrm>
            <a:custGeom>
              <a:avLst/>
              <a:gdLst/>
              <a:ahLst/>
              <a:cxnLst/>
              <a:rect l="0" t="0" r="0" b="0"/>
              <a:pathLst>
                <a:path w="143545" h="235224">
                  <a:moveTo>
                    <a:pt x="0" y="37110"/>
                  </a:moveTo>
                  <a:lnTo>
                    <a:pt x="67" y="48845"/>
                  </a:lnTo>
                  <a:lnTo>
                    <a:pt x="707" y="59974"/>
                  </a:lnTo>
                  <a:lnTo>
                    <a:pt x="2004" y="71567"/>
                  </a:lnTo>
                  <a:lnTo>
                    <a:pt x="3863" y="83556"/>
                  </a:lnTo>
                  <a:lnTo>
                    <a:pt x="6180" y="95568"/>
                  </a:lnTo>
                  <a:lnTo>
                    <a:pt x="8841" y="107375"/>
                  </a:lnTo>
                  <a:lnTo>
                    <a:pt x="11592" y="119075"/>
                  </a:lnTo>
                  <a:lnTo>
                    <a:pt x="14052" y="130992"/>
                  </a:lnTo>
                  <a:lnTo>
                    <a:pt x="16038" y="143299"/>
                  </a:lnTo>
                  <a:lnTo>
                    <a:pt x="17710" y="155852"/>
                  </a:lnTo>
                  <a:lnTo>
                    <a:pt x="19446" y="168286"/>
                  </a:lnTo>
                  <a:lnTo>
                    <a:pt x="21464" y="180398"/>
                  </a:lnTo>
                  <a:lnTo>
                    <a:pt x="23651" y="192312"/>
                  </a:lnTo>
                  <a:lnTo>
                    <a:pt x="25666" y="204377"/>
                  </a:lnTo>
                  <a:lnTo>
                    <a:pt x="27297" y="216759"/>
                  </a:lnTo>
                  <a:lnTo>
                    <a:pt x="27692" y="228304"/>
                  </a:lnTo>
                  <a:lnTo>
                    <a:pt x="25450" y="235223"/>
                  </a:lnTo>
                  <a:lnTo>
                    <a:pt x="21131" y="235085"/>
                  </a:lnTo>
                  <a:lnTo>
                    <a:pt x="16527" y="229505"/>
                  </a:lnTo>
                  <a:lnTo>
                    <a:pt x="12351" y="220308"/>
                  </a:lnTo>
                  <a:lnTo>
                    <a:pt x="8922" y="208969"/>
                  </a:lnTo>
                  <a:lnTo>
                    <a:pt x="6294" y="196439"/>
                  </a:lnTo>
                  <a:lnTo>
                    <a:pt x="4368" y="183255"/>
                  </a:lnTo>
                  <a:lnTo>
                    <a:pt x="2998" y="169710"/>
                  </a:lnTo>
                  <a:lnTo>
                    <a:pt x="2040" y="155958"/>
                  </a:lnTo>
                  <a:lnTo>
                    <a:pt x="1381" y="141922"/>
                  </a:lnTo>
                  <a:lnTo>
                    <a:pt x="931" y="127343"/>
                  </a:lnTo>
                  <a:lnTo>
                    <a:pt x="630" y="112128"/>
                  </a:lnTo>
                  <a:lnTo>
                    <a:pt x="597" y="96653"/>
                  </a:lnTo>
                  <a:lnTo>
                    <a:pt x="1107" y="81642"/>
                  </a:lnTo>
                  <a:lnTo>
                    <a:pt x="2271" y="67472"/>
                  </a:lnTo>
                  <a:lnTo>
                    <a:pt x="4208" y="54178"/>
                  </a:lnTo>
                  <a:lnTo>
                    <a:pt x="7111" y="41636"/>
                  </a:lnTo>
                  <a:lnTo>
                    <a:pt x="11001" y="29699"/>
                  </a:lnTo>
                  <a:lnTo>
                    <a:pt x="16072" y="18870"/>
                  </a:lnTo>
                  <a:lnTo>
                    <a:pt x="22758" y="10251"/>
                  </a:lnTo>
                  <a:lnTo>
                    <a:pt x="31141" y="4275"/>
                  </a:lnTo>
                  <a:lnTo>
                    <a:pt x="40855" y="907"/>
                  </a:lnTo>
                  <a:lnTo>
                    <a:pt x="51285" y="0"/>
                  </a:lnTo>
                  <a:lnTo>
                    <a:pt x="61996" y="1216"/>
                  </a:lnTo>
                  <a:lnTo>
                    <a:pt x="72608" y="4436"/>
                  </a:lnTo>
                  <a:lnTo>
                    <a:pt x="82728" y="9855"/>
                  </a:lnTo>
                  <a:lnTo>
                    <a:pt x="92191" y="17377"/>
                  </a:lnTo>
                  <a:lnTo>
                    <a:pt x="100866" y="26510"/>
                  </a:lnTo>
                  <a:lnTo>
                    <a:pt x="108555" y="36548"/>
                  </a:lnTo>
                  <a:lnTo>
                    <a:pt x="115248" y="47005"/>
                  </a:lnTo>
                  <a:lnTo>
                    <a:pt x="121084" y="57787"/>
                  </a:lnTo>
                  <a:lnTo>
                    <a:pt x="126245" y="69084"/>
                  </a:lnTo>
                  <a:lnTo>
                    <a:pt x="130902" y="80984"/>
                  </a:lnTo>
                  <a:lnTo>
                    <a:pt x="135033" y="93602"/>
                  </a:lnTo>
                  <a:lnTo>
                    <a:pt x="138435" y="107145"/>
                  </a:lnTo>
                  <a:lnTo>
                    <a:pt x="141054" y="121624"/>
                  </a:lnTo>
                  <a:lnTo>
                    <a:pt x="142813" y="136587"/>
                  </a:lnTo>
                  <a:lnTo>
                    <a:pt x="143544" y="151244"/>
                  </a:lnTo>
                  <a:lnTo>
                    <a:pt x="143261" y="165164"/>
                  </a:lnTo>
                  <a:lnTo>
                    <a:pt x="142267" y="178020"/>
                  </a:lnTo>
                  <a:lnTo>
                    <a:pt x="140969" y="190785"/>
                  </a:lnTo>
                  <a:lnTo>
                    <a:pt x="139254" y="205693"/>
                  </a:lnTo>
                  <a:lnTo>
                    <a:pt x="136871" y="226623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48043" y="4623517"/>
              <a:ext cx="129289" cy="494334"/>
            </a:xfrm>
            <a:custGeom>
              <a:avLst/>
              <a:gdLst/>
              <a:ahLst/>
              <a:cxnLst/>
              <a:rect l="0" t="0" r="0" b="0"/>
              <a:pathLst>
                <a:path w="129289" h="494334">
                  <a:moveTo>
                    <a:pt x="100724" y="303819"/>
                  </a:moveTo>
                  <a:lnTo>
                    <a:pt x="97656" y="295152"/>
                  </a:lnTo>
                  <a:lnTo>
                    <a:pt x="93593" y="288085"/>
                  </a:lnTo>
                  <a:lnTo>
                    <a:pt x="88100" y="281989"/>
                  </a:lnTo>
                  <a:lnTo>
                    <a:pt x="81341" y="276933"/>
                  </a:lnTo>
                  <a:lnTo>
                    <a:pt x="73542" y="273368"/>
                  </a:lnTo>
                  <a:lnTo>
                    <a:pt x="64950" y="271420"/>
                  </a:lnTo>
                  <a:lnTo>
                    <a:pt x="55938" y="271078"/>
                  </a:lnTo>
                  <a:lnTo>
                    <a:pt x="46980" y="272360"/>
                  </a:lnTo>
                  <a:lnTo>
                    <a:pt x="38339" y="275114"/>
                  </a:lnTo>
                  <a:lnTo>
                    <a:pt x="30234" y="279232"/>
                  </a:lnTo>
                  <a:lnTo>
                    <a:pt x="22938" y="284737"/>
                  </a:lnTo>
                  <a:lnTo>
                    <a:pt x="16516" y="291516"/>
                  </a:lnTo>
                  <a:lnTo>
                    <a:pt x="11034" y="299507"/>
                  </a:lnTo>
                  <a:lnTo>
                    <a:pt x="6642" y="308772"/>
                  </a:lnTo>
                  <a:lnTo>
                    <a:pt x="3319" y="319234"/>
                  </a:lnTo>
                  <a:lnTo>
                    <a:pt x="1069" y="330851"/>
                  </a:lnTo>
                  <a:lnTo>
                    <a:pt x="0" y="343706"/>
                  </a:lnTo>
                  <a:lnTo>
                    <a:pt x="58" y="357715"/>
                  </a:lnTo>
                  <a:lnTo>
                    <a:pt x="1061" y="372360"/>
                  </a:lnTo>
                  <a:lnTo>
                    <a:pt x="2797" y="386803"/>
                  </a:lnTo>
                  <a:lnTo>
                    <a:pt x="5077" y="400588"/>
                  </a:lnTo>
                  <a:lnTo>
                    <a:pt x="7912" y="413622"/>
                  </a:lnTo>
                  <a:lnTo>
                    <a:pt x="11493" y="425989"/>
                  </a:lnTo>
                  <a:lnTo>
                    <a:pt x="15864" y="437827"/>
                  </a:lnTo>
                  <a:lnTo>
                    <a:pt x="20936" y="449270"/>
                  </a:lnTo>
                  <a:lnTo>
                    <a:pt x="26565" y="460428"/>
                  </a:lnTo>
                  <a:lnTo>
                    <a:pt x="32616" y="471364"/>
                  </a:lnTo>
                  <a:lnTo>
                    <a:pt x="39137" y="481320"/>
                  </a:lnTo>
                  <a:lnTo>
                    <a:pt x="46346" y="488803"/>
                  </a:lnTo>
                  <a:lnTo>
                    <a:pt x="54303" y="493189"/>
                  </a:lnTo>
                  <a:lnTo>
                    <a:pt x="62764" y="494333"/>
                  </a:lnTo>
                  <a:lnTo>
                    <a:pt x="71290" y="492142"/>
                  </a:lnTo>
                  <a:lnTo>
                    <a:pt x="79613" y="486924"/>
                  </a:lnTo>
                  <a:lnTo>
                    <a:pt x="87488" y="479235"/>
                  </a:lnTo>
                  <a:lnTo>
                    <a:pt x="94625" y="469667"/>
                  </a:lnTo>
                  <a:lnTo>
                    <a:pt x="100935" y="458715"/>
                  </a:lnTo>
                  <a:lnTo>
                    <a:pt x="106341" y="446453"/>
                  </a:lnTo>
                  <a:lnTo>
                    <a:pt x="110682" y="432561"/>
                  </a:lnTo>
                  <a:lnTo>
                    <a:pt x="113979" y="417002"/>
                  </a:lnTo>
                  <a:lnTo>
                    <a:pt x="116551" y="400316"/>
                  </a:lnTo>
                  <a:lnTo>
                    <a:pt x="118902" y="383423"/>
                  </a:lnTo>
                  <a:lnTo>
                    <a:pt x="121336" y="366875"/>
                  </a:lnTo>
                  <a:lnTo>
                    <a:pt x="123804" y="350850"/>
                  </a:lnTo>
                  <a:lnTo>
                    <a:pt x="126008" y="335329"/>
                  </a:lnTo>
                  <a:lnTo>
                    <a:pt x="127783" y="320209"/>
                  </a:lnTo>
                  <a:lnTo>
                    <a:pt x="128958" y="304902"/>
                  </a:lnTo>
                  <a:lnTo>
                    <a:pt x="129288" y="288399"/>
                  </a:lnTo>
                  <a:lnTo>
                    <a:pt x="128732" y="270246"/>
                  </a:lnTo>
                  <a:lnTo>
                    <a:pt x="127562" y="250490"/>
                  </a:lnTo>
                  <a:lnTo>
                    <a:pt x="126244" y="229399"/>
                  </a:lnTo>
                  <a:lnTo>
                    <a:pt x="125062" y="207287"/>
                  </a:lnTo>
                  <a:lnTo>
                    <a:pt x="123949" y="184593"/>
                  </a:lnTo>
                  <a:lnTo>
                    <a:pt x="122595" y="161840"/>
                  </a:lnTo>
                  <a:lnTo>
                    <a:pt x="120833" y="139324"/>
                  </a:lnTo>
                  <a:lnTo>
                    <a:pt x="118650" y="117292"/>
                  </a:lnTo>
                  <a:lnTo>
                    <a:pt x="116104" y="96032"/>
                  </a:lnTo>
                  <a:lnTo>
                    <a:pt x="113279" y="75627"/>
                  </a:lnTo>
                  <a:lnTo>
                    <a:pt x="110243" y="56314"/>
                  </a:lnTo>
                  <a:lnTo>
                    <a:pt x="107060" y="38554"/>
                  </a:lnTo>
                  <a:lnTo>
                    <a:pt x="103748" y="22496"/>
                  </a:lnTo>
                  <a:lnTo>
                    <a:pt x="99448" y="9383"/>
                  </a:lnTo>
                  <a:lnTo>
                    <a:pt x="93639" y="1674"/>
                  </a:lnTo>
                  <a:lnTo>
                    <a:pt x="87738" y="0"/>
                  </a:lnTo>
                  <a:lnTo>
                    <a:pt x="82688" y="3203"/>
                  </a:lnTo>
                  <a:lnTo>
                    <a:pt x="78744" y="9904"/>
                  </a:lnTo>
                  <a:lnTo>
                    <a:pt x="75826" y="19178"/>
                  </a:lnTo>
                  <a:lnTo>
                    <a:pt x="73737" y="30554"/>
                  </a:lnTo>
                  <a:lnTo>
                    <a:pt x="72277" y="43621"/>
                  </a:lnTo>
                  <a:lnTo>
                    <a:pt x="71439" y="57658"/>
                  </a:lnTo>
                  <a:lnTo>
                    <a:pt x="71397" y="71707"/>
                  </a:lnTo>
                  <a:lnTo>
                    <a:pt x="72177" y="85248"/>
                  </a:lnTo>
                  <a:lnTo>
                    <a:pt x="73511" y="98631"/>
                  </a:lnTo>
                  <a:lnTo>
                    <a:pt x="74947" y="112831"/>
                  </a:lnTo>
                  <a:lnTo>
                    <a:pt x="76211" y="128341"/>
                  </a:lnTo>
                  <a:lnTo>
                    <a:pt x="77381" y="144693"/>
                  </a:lnTo>
                  <a:lnTo>
                    <a:pt x="78773" y="160764"/>
                  </a:lnTo>
                  <a:lnTo>
                    <a:pt x="80557" y="175922"/>
                  </a:lnTo>
                  <a:lnTo>
                    <a:pt x="82586" y="190525"/>
                  </a:lnTo>
                  <a:lnTo>
                    <a:pt x="84494" y="205610"/>
                  </a:lnTo>
                  <a:lnTo>
                    <a:pt x="86079" y="221745"/>
                  </a:lnTo>
                  <a:lnTo>
                    <a:pt x="87466" y="238530"/>
                  </a:lnTo>
                  <a:lnTo>
                    <a:pt x="89003" y="254899"/>
                  </a:lnTo>
                  <a:lnTo>
                    <a:pt x="90890" y="270252"/>
                  </a:lnTo>
                  <a:lnTo>
                    <a:pt x="93157" y="284646"/>
                  </a:lnTo>
                  <a:lnTo>
                    <a:pt x="95759" y="298526"/>
                  </a:lnTo>
                  <a:lnTo>
                    <a:pt x="98618" y="312231"/>
                  </a:lnTo>
                  <a:lnTo>
                    <a:pt x="101504" y="325926"/>
                  </a:lnTo>
                  <a:lnTo>
                    <a:pt x="104056" y="339674"/>
                  </a:lnTo>
                  <a:lnTo>
                    <a:pt x="106105" y="353480"/>
                  </a:lnTo>
                  <a:lnTo>
                    <a:pt x="107851" y="367114"/>
                  </a:lnTo>
                  <a:lnTo>
                    <a:pt x="110039" y="381682"/>
                  </a:lnTo>
                  <a:lnTo>
                    <a:pt x="113975" y="400699"/>
                  </a:lnTo>
                  <a:lnTo>
                    <a:pt x="121780" y="430162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46237" y="4927336"/>
              <a:ext cx="7816" cy="157929"/>
            </a:xfrm>
            <a:custGeom>
              <a:avLst/>
              <a:gdLst/>
              <a:ahLst/>
              <a:cxnLst/>
              <a:rect l="0" t="0" r="0" b="0"/>
              <a:pathLst>
                <a:path w="7816" h="157929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0" y="71935"/>
                  </a:lnTo>
                  <a:lnTo>
                    <a:pt x="1896" y="87393"/>
                  </a:lnTo>
                  <a:lnTo>
                    <a:pt x="3394" y="103975"/>
                  </a:lnTo>
                  <a:lnTo>
                    <a:pt x="5273" y="125369"/>
                  </a:lnTo>
                  <a:lnTo>
                    <a:pt x="7815" y="157928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832995" y="474835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89581" y="4834515"/>
              <a:ext cx="196099" cy="294078"/>
            </a:xfrm>
            <a:custGeom>
              <a:avLst/>
              <a:gdLst/>
              <a:ahLst/>
              <a:cxnLst/>
              <a:rect l="0" t="0" r="0" b="0"/>
              <a:pathLst>
                <a:path w="196099" h="294078">
                  <a:moveTo>
                    <a:pt x="101341" y="166521"/>
                  </a:moveTo>
                  <a:lnTo>
                    <a:pt x="104209" y="157652"/>
                  </a:lnTo>
                  <a:lnTo>
                    <a:pt x="106350" y="148666"/>
                  </a:lnTo>
                  <a:lnTo>
                    <a:pt x="107948" y="138675"/>
                  </a:lnTo>
                  <a:lnTo>
                    <a:pt x="108956" y="127867"/>
                  </a:lnTo>
                  <a:lnTo>
                    <a:pt x="109156" y="116704"/>
                  </a:lnTo>
                  <a:lnTo>
                    <a:pt x="108501" y="105499"/>
                  </a:lnTo>
                  <a:lnTo>
                    <a:pt x="107089" y="94387"/>
                  </a:lnTo>
                  <a:lnTo>
                    <a:pt x="105077" y="83402"/>
                  </a:lnTo>
                  <a:lnTo>
                    <a:pt x="102610" y="72541"/>
                  </a:lnTo>
                  <a:lnTo>
                    <a:pt x="99649" y="61944"/>
                  </a:lnTo>
                  <a:lnTo>
                    <a:pt x="95985" y="51895"/>
                  </a:lnTo>
                  <a:lnTo>
                    <a:pt x="91557" y="42503"/>
                  </a:lnTo>
                  <a:lnTo>
                    <a:pt x="86449" y="33720"/>
                  </a:lnTo>
                  <a:lnTo>
                    <a:pt x="80794" y="25434"/>
                  </a:lnTo>
                  <a:lnTo>
                    <a:pt x="74725" y="17539"/>
                  </a:lnTo>
                  <a:lnTo>
                    <a:pt x="68193" y="10422"/>
                  </a:lnTo>
                  <a:lnTo>
                    <a:pt x="60977" y="4927"/>
                  </a:lnTo>
                  <a:lnTo>
                    <a:pt x="53020" y="1391"/>
                  </a:lnTo>
                  <a:lnTo>
                    <a:pt x="44729" y="0"/>
                  </a:lnTo>
                  <a:lnTo>
                    <a:pt x="36849" y="1037"/>
                  </a:lnTo>
                  <a:lnTo>
                    <a:pt x="29774" y="4409"/>
                  </a:lnTo>
                  <a:lnTo>
                    <a:pt x="23549" y="9910"/>
                  </a:lnTo>
                  <a:lnTo>
                    <a:pt x="18061" y="17407"/>
                  </a:lnTo>
                  <a:lnTo>
                    <a:pt x="13152" y="26634"/>
                  </a:lnTo>
                  <a:lnTo>
                    <a:pt x="8838" y="37402"/>
                  </a:lnTo>
                  <a:lnTo>
                    <a:pt x="5305" y="49677"/>
                  </a:lnTo>
                  <a:lnTo>
                    <a:pt x="2595" y="63303"/>
                  </a:lnTo>
                  <a:lnTo>
                    <a:pt x="773" y="78028"/>
                  </a:lnTo>
                  <a:lnTo>
                    <a:pt x="0" y="93590"/>
                  </a:lnTo>
                  <a:lnTo>
                    <a:pt x="254" y="109757"/>
                  </a:lnTo>
                  <a:lnTo>
                    <a:pt x="1220" y="126189"/>
                  </a:lnTo>
                  <a:lnTo>
                    <a:pt x="2400" y="142448"/>
                  </a:lnTo>
                  <a:lnTo>
                    <a:pt x="3490" y="158304"/>
                  </a:lnTo>
                  <a:lnTo>
                    <a:pt x="4541" y="173560"/>
                  </a:lnTo>
                  <a:lnTo>
                    <a:pt x="5853" y="187967"/>
                  </a:lnTo>
                  <a:lnTo>
                    <a:pt x="7587" y="201474"/>
                  </a:lnTo>
                  <a:lnTo>
                    <a:pt x="9752" y="214189"/>
                  </a:lnTo>
                  <a:lnTo>
                    <a:pt x="12286" y="226276"/>
                  </a:lnTo>
                  <a:lnTo>
                    <a:pt x="15107" y="237895"/>
                  </a:lnTo>
                  <a:lnTo>
                    <a:pt x="18309" y="249175"/>
                  </a:lnTo>
                  <a:lnTo>
                    <a:pt x="22138" y="260216"/>
                  </a:lnTo>
                  <a:lnTo>
                    <a:pt x="26680" y="271069"/>
                  </a:lnTo>
                  <a:lnTo>
                    <a:pt x="32035" y="280969"/>
                  </a:lnTo>
                  <a:lnTo>
                    <a:pt x="38386" y="288414"/>
                  </a:lnTo>
                  <a:lnTo>
                    <a:pt x="45727" y="292777"/>
                  </a:lnTo>
                  <a:lnTo>
                    <a:pt x="53588" y="294077"/>
                  </a:lnTo>
                  <a:lnTo>
                    <a:pt x="61171" y="292522"/>
                  </a:lnTo>
                  <a:lnTo>
                    <a:pt x="68044" y="288540"/>
                  </a:lnTo>
                  <a:lnTo>
                    <a:pt x="74129" y="282327"/>
                  </a:lnTo>
                  <a:lnTo>
                    <a:pt x="79526" y="273754"/>
                  </a:lnTo>
                  <a:lnTo>
                    <a:pt x="84377" y="262964"/>
                  </a:lnTo>
                  <a:lnTo>
                    <a:pt x="88822" y="250486"/>
                  </a:lnTo>
                  <a:lnTo>
                    <a:pt x="92975" y="237049"/>
                  </a:lnTo>
                  <a:lnTo>
                    <a:pt x="96919" y="223161"/>
                  </a:lnTo>
                  <a:lnTo>
                    <a:pt x="100554" y="209092"/>
                  </a:lnTo>
                  <a:lnTo>
                    <a:pt x="103616" y="194967"/>
                  </a:lnTo>
                  <a:lnTo>
                    <a:pt x="106008" y="180838"/>
                  </a:lnTo>
                  <a:lnTo>
                    <a:pt x="107782" y="166723"/>
                  </a:lnTo>
                  <a:lnTo>
                    <a:pt x="109056" y="152626"/>
                  </a:lnTo>
                  <a:lnTo>
                    <a:pt x="109928" y="138642"/>
                  </a:lnTo>
                  <a:lnTo>
                    <a:pt x="109734" y="128215"/>
                  </a:lnTo>
                  <a:lnTo>
                    <a:pt x="108479" y="125499"/>
                  </a:lnTo>
                  <a:lnTo>
                    <a:pt x="107827" y="128916"/>
                  </a:lnTo>
                  <a:lnTo>
                    <a:pt x="108225" y="136119"/>
                  </a:lnTo>
                  <a:lnTo>
                    <a:pt x="109537" y="145301"/>
                  </a:lnTo>
                  <a:lnTo>
                    <a:pt x="111534" y="155407"/>
                  </a:lnTo>
                  <a:lnTo>
                    <a:pt x="114181" y="166066"/>
                  </a:lnTo>
                  <a:lnTo>
                    <a:pt x="117637" y="177336"/>
                  </a:lnTo>
                  <a:lnTo>
                    <a:pt x="121932" y="189229"/>
                  </a:lnTo>
                  <a:lnTo>
                    <a:pt x="127122" y="201348"/>
                  </a:lnTo>
                  <a:lnTo>
                    <a:pt x="133364" y="212965"/>
                  </a:lnTo>
                  <a:lnTo>
                    <a:pt x="140636" y="223696"/>
                  </a:lnTo>
                  <a:lnTo>
                    <a:pt x="148710" y="233022"/>
                  </a:lnTo>
                  <a:lnTo>
                    <a:pt x="158246" y="240936"/>
                  </a:lnTo>
                  <a:lnTo>
                    <a:pt x="172314" y="247007"/>
                  </a:lnTo>
                  <a:lnTo>
                    <a:pt x="196098" y="250749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075634" y="4838043"/>
              <a:ext cx="132700" cy="236693"/>
            </a:xfrm>
            <a:custGeom>
              <a:avLst/>
              <a:gdLst/>
              <a:ahLst/>
              <a:cxnLst/>
              <a:rect l="0" t="0" r="0" b="0"/>
              <a:pathLst>
                <a:path w="132700" h="236693">
                  <a:moveTo>
                    <a:pt x="10045" y="68236"/>
                  </a:moveTo>
                  <a:lnTo>
                    <a:pt x="7245" y="77105"/>
                  </a:lnTo>
                  <a:lnTo>
                    <a:pt x="5743" y="86092"/>
                  </a:lnTo>
                  <a:lnTo>
                    <a:pt x="5433" y="96087"/>
                  </a:lnTo>
                  <a:lnTo>
                    <a:pt x="5939" y="107068"/>
                  </a:lnTo>
                  <a:lnTo>
                    <a:pt x="6758" y="118880"/>
                  </a:lnTo>
                  <a:lnTo>
                    <a:pt x="7574" y="131342"/>
                  </a:lnTo>
                  <a:lnTo>
                    <a:pt x="8258" y="144452"/>
                  </a:lnTo>
                  <a:lnTo>
                    <a:pt x="8785" y="158381"/>
                  </a:lnTo>
                  <a:lnTo>
                    <a:pt x="9175" y="173152"/>
                  </a:lnTo>
                  <a:lnTo>
                    <a:pt x="9622" y="188493"/>
                  </a:lnTo>
                  <a:lnTo>
                    <a:pt x="10462" y="203943"/>
                  </a:lnTo>
                  <a:lnTo>
                    <a:pt x="11819" y="219130"/>
                  </a:lnTo>
                  <a:lnTo>
                    <a:pt x="12693" y="230600"/>
                  </a:lnTo>
                  <a:lnTo>
                    <a:pt x="11968" y="234194"/>
                  </a:lnTo>
                  <a:lnTo>
                    <a:pt x="10197" y="231357"/>
                  </a:lnTo>
                  <a:lnTo>
                    <a:pt x="7987" y="224327"/>
                  </a:lnTo>
                  <a:lnTo>
                    <a:pt x="5870" y="214693"/>
                  </a:lnTo>
                  <a:lnTo>
                    <a:pt x="4109" y="203446"/>
                  </a:lnTo>
                  <a:lnTo>
                    <a:pt x="2757" y="191027"/>
                  </a:lnTo>
                  <a:lnTo>
                    <a:pt x="1765" y="177501"/>
                  </a:lnTo>
                  <a:lnTo>
                    <a:pt x="1058" y="162969"/>
                  </a:lnTo>
                  <a:lnTo>
                    <a:pt x="565" y="147773"/>
                  </a:lnTo>
                  <a:lnTo>
                    <a:pt x="227" y="132412"/>
                  </a:lnTo>
                  <a:lnTo>
                    <a:pt x="0" y="117187"/>
                  </a:lnTo>
                  <a:lnTo>
                    <a:pt x="16" y="102198"/>
                  </a:lnTo>
                  <a:lnTo>
                    <a:pt x="558" y="87447"/>
                  </a:lnTo>
                  <a:lnTo>
                    <a:pt x="1740" y="72897"/>
                  </a:lnTo>
                  <a:lnTo>
                    <a:pt x="3518" y="58669"/>
                  </a:lnTo>
                  <a:lnTo>
                    <a:pt x="5782" y="45028"/>
                  </a:lnTo>
                  <a:lnTo>
                    <a:pt x="8431" y="32088"/>
                  </a:lnTo>
                  <a:lnTo>
                    <a:pt x="11852" y="20450"/>
                  </a:lnTo>
                  <a:lnTo>
                    <a:pt x="16893" y="11223"/>
                  </a:lnTo>
                  <a:lnTo>
                    <a:pt x="23872" y="4804"/>
                  </a:lnTo>
                  <a:lnTo>
                    <a:pt x="32321" y="1124"/>
                  </a:lnTo>
                  <a:lnTo>
                    <a:pt x="41295" y="0"/>
                  </a:lnTo>
                  <a:lnTo>
                    <a:pt x="50179" y="1062"/>
                  </a:lnTo>
                  <a:lnTo>
                    <a:pt x="58735" y="4008"/>
                  </a:lnTo>
                  <a:lnTo>
                    <a:pt x="66926" y="8710"/>
                  </a:lnTo>
                  <a:lnTo>
                    <a:pt x="74795" y="14942"/>
                  </a:lnTo>
                  <a:lnTo>
                    <a:pt x="82248" y="22564"/>
                  </a:lnTo>
                  <a:lnTo>
                    <a:pt x="89041" y="31581"/>
                  </a:lnTo>
                  <a:lnTo>
                    <a:pt x="95098" y="41870"/>
                  </a:lnTo>
                  <a:lnTo>
                    <a:pt x="100489" y="53202"/>
                  </a:lnTo>
                  <a:lnTo>
                    <a:pt x="105345" y="65334"/>
                  </a:lnTo>
                  <a:lnTo>
                    <a:pt x="109798" y="78050"/>
                  </a:lnTo>
                  <a:lnTo>
                    <a:pt x="113958" y="91181"/>
                  </a:lnTo>
                  <a:lnTo>
                    <a:pt x="117915" y="104602"/>
                  </a:lnTo>
                  <a:lnTo>
                    <a:pt x="121722" y="118227"/>
                  </a:lnTo>
                  <a:lnTo>
                    <a:pt x="125263" y="132157"/>
                  </a:lnTo>
                  <a:lnTo>
                    <a:pt x="128261" y="146654"/>
                  </a:lnTo>
                  <a:lnTo>
                    <a:pt x="130606" y="161800"/>
                  </a:lnTo>
                  <a:lnTo>
                    <a:pt x="132154" y="176973"/>
                  </a:lnTo>
                  <a:lnTo>
                    <a:pt x="132699" y="192535"/>
                  </a:lnTo>
                  <a:lnTo>
                    <a:pt x="131170" y="210972"/>
                  </a:lnTo>
                  <a:lnTo>
                    <a:pt x="125858" y="236692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37830" y="4879907"/>
              <a:ext cx="226875" cy="219582"/>
            </a:xfrm>
            <a:custGeom>
              <a:avLst/>
              <a:gdLst/>
              <a:ahLst/>
              <a:cxnLst/>
              <a:rect l="0" t="0" r="0" b="0"/>
              <a:pathLst>
                <a:path w="226875" h="219582">
                  <a:moveTo>
                    <a:pt x="132118" y="57958"/>
                  </a:moveTo>
                  <a:lnTo>
                    <a:pt x="129117" y="49224"/>
                  </a:lnTo>
                  <a:lnTo>
                    <a:pt x="125695" y="41518"/>
                  </a:lnTo>
                  <a:lnTo>
                    <a:pt x="121494" y="34120"/>
                  </a:lnTo>
                  <a:lnTo>
                    <a:pt x="116421" y="27032"/>
                  </a:lnTo>
                  <a:lnTo>
                    <a:pt x="110292" y="20501"/>
                  </a:lnTo>
                  <a:lnTo>
                    <a:pt x="103104" y="14634"/>
                  </a:lnTo>
                  <a:lnTo>
                    <a:pt x="94844" y="9541"/>
                  </a:lnTo>
                  <a:lnTo>
                    <a:pt x="85400" y="5419"/>
                  </a:lnTo>
                  <a:lnTo>
                    <a:pt x="74836" y="2287"/>
                  </a:lnTo>
                  <a:lnTo>
                    <a:pt x="63659" y="336"/>
                  </a:lnTo>
                  <a:lnTo>
                    <a:pt x="52697" y="0"/>
                  </a:lnTo>
                  <a:lnTo>
                    <a:pt x="42409" y="1373"/>
                  </a:lnTo>
                  <a:lnTo>
                    <a:pt x="33044" y="4413"/>
                  </a:lnTo>
                  <a:lnTo>
                    <a:pt x="24828" y="9120"/>
                  </a:lnTo>
                  <a:lnTo>
                    <a:pt x="17751" y="15327"/>
                  </a:lnTo>
                  <a:lnTo>
                    <a:pt x="11813" y="22917"/>
                  </a:lnTo>
                  <a:lnTo>
                    <a:pt x="7107" y="31906"/>
                  </a:lnTo>
                  <a:lnTo>
                    <a:pt x="3570" y="42169"/>
                  </a:lnTo>
                  <a:lnTo>
                    <a:pt x="1176" y="53313"/>
                  </a:lnTo>
                  <a:lnTo>
                    <a:pt x="9" y="64784"/>
                  </a:lnTo>
                  <a:lnTo>
                    <a:pt x="0" y="76243"/>
                  </a:lnTo>
                  <a:lnTo>
                    <a:pt x="959" y="87716"/>
                  </a:lnTo>
                  <a:lnTo>
                    <a:pt x="2666" y="99485"/>
                  </a:lnTo>
                  <a:lnTo>
                    <a:pt x="4927" y="111699"/>
                  </a:lnTo>
                  <a:lnTo>
                    <a:pt x="7748" y="124361"/>
                  </a:lnTo>
                  <a:lnTo>
                    <a:pt x="11319" y="137401"/>
                  </a:lnTo>
                  <a:lnTo>
                    <a:pt x="15690" y="150724"/>
                  </a:lnTo>
                  <a:lnTo>
                    <a:pt x="20930" y="163926"/>
                  </a:lnTo>
                  <a:lnTo>
                    <a:pt x="27204" y="176331"/>
                  </a:lnTo>
                  <a:lnTo>
                    <a:pt x="34503" y="187615"/>
                  </a:lnTo>
                  <a:lnTo>
                    <a:pt x="42676" y="197155"/>
                  </a:lnTo>
                  <a:lnTo>
                    <a:pt x="51532" y="203903"/>
                  </a:lnTo>
                  <a:lnTo>
                    <a:pt x="60891" y="207541"/>
                  </a:lnTo>
                  <a:lnTo>
                    <a:pt x="70445" y="208220"/>
                  </a:lnTo>
                  <a:lnTo>
                    <a:pt x="79779" y="206183"/>
                  </a:lnTo>
                  <a:lnTo>
                    <a:pt x="88679" y="201855"/>
                  </a:lnTo>
                  <a:lnTo>
                    <a:pt x="96959" y="195733"/>
                  </a:lnTo>
                  <a:lnTo>
                    <a:pt x="104374" y="188279"/>
                  </a:lnTo>
                  <a:lnTo>
                    <a:pt x="110881" y="179864"/>
                  </a:lnTo>
                  <a:lnTo>
                    <a:pt x="116590" y="170607"/>
                  </a:lnTo>
                  <a:lnTo>
                    <a:pt x="121668" y="160410"/>
                  </a:lnTo>
                  <a:lnTo>
                    <a:pt x="126263" y="149294"/>
                  </a:lnTo>
                  <a:lnTo>
                    <a:pt x="130181" y="137557"/>
                  </a:lnTo>
                  <a:lnTo>
                    <a:pt x="132909" y="125679"/>
                  </a:lnTo>
                  <a:lnTo>
                    <a:pt x="134262" y="113948"/>
                  </a:lnTo>
                  <a:lnTo>
                    <a:pt x="134357" y="102460"/>
                  </a:lnTo>
                  <a:lnTo>
                    <a:pt x="133433" y="91213"/>
                  </a:lnTo>
                  <a:lnTo>
                    <a:pt x="131733" y="80237"/>
                  </a:lnTo>
                  <a:lnTo>
                    <a:pt x="129358" y="71947"/>
                  </a:lnTo>
                  <a:lnTo>
                    <a:pt x="126970" y="69433"/>
                  </a:lnTo>
                  <a:lnTo>
                    <a:pt x="125712" y="71736"/>
                  </a:lnTo>
                  <a:lnTo>
                    <a:pt x="125734" y="77183"/>
                  </a:lnTo>
                  <a:lnTo>
                    <a:pt x="126796" y="84560"/>
                  </a:lnTo>
                  <a:lnTo>
                    <a:pt x="128618" y="93113"/>
                  </a:lnTo>
                  <a:lnTo>
                    <a:pt x="130979" y="102389"/>
                  </a:lnTo>
                  <a:lnTo>
                    <a:pt x="133709" y="112114"/>
                  </a:lnTo>
                  <a:lnTo>
                    <a:pt x="136694" y="122123"/>
                  </a:lnTo>
                  <a:lnTo>
                    <a:pt x="139850" y="132313"/>
                  </a:lnTo>
                  <a:lnTo>
                    <a:pt x="143124" y="142619"/>
                  </a:lnTo>
                  <a:lnTo>
                    <a:pt x="146474" y="153001"/>
                  </a:lnTo>
                  <a:lnTo>
                    <a:pt x="149882" y="163429"/>
                  </a:lnTo>
                  <a:lnTo>
                    <a:pt x="153494" y="173721"/>
                  </a:lnTo>
                  <a:lnTo>
                    <a:pt x="157604" y="183559"/>
                  </a:lnTo>
                  <a:lnTo>
                    <a:pt x="162345" y="192796"/>
                  </a:lnTo>
                  <a:lnTo>
                    <a:pt x="168005" y="201135"/>
                  </a:lnTo>
                  <a:lnTo>
                    <a:pt x="175094" y="208058"/>
                  </a:lnTo>
                  <a:lnTo>
                    <a:pt x="183737" y="213411"/>
                  </a:lnTo>
                  <a:lnTo>
                    <a:pt x="193159" y="217171"/>
                  </a:lnTo>
                  <a:lnTo>
                    <a:pt x="202788" y="219532"/>
                  </a:lnTo>
                  <a:lnTo>
                    <a:pt x="213470" y="219581"/>
                  </a:lnTo>
                  <a:lnTo>
                    <a:pt x="226874" y="215885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486336" y="4836085"/>
              <a:ext cx="159639" cy="488631"/>
            </a:xfrm>
            <a:custGeom>
              <a:avLst/>
              <a:gdLst/>
              <a:ahLst/>
              <a:cxnLst/>
              <a:rect l="0" t="0" r="0" b="0"/>
              <a:pathLst>
                <a:path w="159639" h="488631">
                  <a:moveTo>
                    <a:pt x="41540" y="196536"/>
                  </a:moveTo>
                  <a:lnTo>
                    <a:pt x="41606" y="208339"/>
                  </a:lnTo>
                  <a:lnTo>
                    <a:pt x="42247" y="220108"/>
                  </a:lnTo>
                  <a:lnTo>
                    <a:pt x="43539" y="233002"/>
                  </a:lnTo>
                  <a:lnTo>
                    <a:pt x="45226" y="247023"/>
                  </a:lnTo>
                  <a:lnTo>
                    <a:pt x="46894" y="262000"/>
                  </a:lnTo>
                  <a:lnTo>
                    <a:pt x="48311" y="277713"/>
                  </a:lnTo>
                  <a:lnTo>
                    <a:pt x="49582" y="293643"/>
                  </a:lnTo>
                  <a:lnTo>
                    <a:pt x="51041" y="309019"/>
                  </a:lnTo>
                  <a:lnTo>
                    <a:pt x="52870" y="323477"/>
                  </a:lnTo>
                  <a:lnTo>
                    <a:pt x="54928" y="337487"/>
                  </a:lnTo>
                  <a:lnTo>
                    <a:pt x="56856" y="352113"/>
                  </a:lnTo>
                  <a:lnTo>
                    <a:pt x="58450" y="367921"/>
                  </a:lnTo>
                  <a:lnTo>
                    <a:pt x="59672" y="384812"/>
                  </a:lnTo>
                  <a:lnTo>
                    <a:pt x="60568" y="402309"/>
                  </a:lnTo>
                  <a:lnTo>
                    <a:pt x="61210" y="420043"/>
                  </a:lnTo>
                  <a:lnTo>
                    <a:pt x="61828" y="437664"/>
                  </a:lnTo>
                  <a:lnTo>
                    <a:pt x="62781" y="454788"/>
                  </a:lnTo>
                  <a:lnTo>
                    <a:pt x="64216" y="471172"/>
                  </a:lnTo>
                  <a:lnTo>
                    <a:pt x="65144" y="483705"/>
                  </a:lnTo>
                  <a:lnTo>
                    <a:pt x="64460" y="488630"/>
                  </a:lnTo>
                  <a:lnTo>
                    <a:pt x="62710" y="487469"/>
                  </a:lnTo>
                  <a:lnTo>
                    <a:pt x="60341" y="482000"/>
                  </a:lnTo>
                  <a:lnTo>
                    <a:pt x="57585" y="472861"/>
                  </a:lnTo>
                  <a:lnTo>
                    <a:pt x="54576" y="460596"/>
                  </a:lnTo>
                  <a:lnTo>
                    <a:pt x="51401" y="445839"/>
                  </a:lnTo>
                  <a:lnTo>
                    <a:pt x="48114" y="429202"/>
                  </a:lnTo>
                  <a:lnTo>
                    <a:pt x="44753" y="411202"/>
                  </a:lnTo>
                  <a:lnTo>
                    <a:pt x="41341" y="392236"/>
                  </a:lnTo>
                  <a:lnTo>
                    <a:pt x="37898" y="372600"/>
                  </a:lnTo>
                  <a:lnTo>
                    <a:pt x="34432" y="352504"/>
                  </a:lnTo>
                  <a:lnTo>
                    <a:pt x="30953" y="332094"/>
                  </a:lnTo>
                  <a:lnTo>
                    <a:pt x="27462" y="311472"/>
                  </a:lnTo>
                  <a:lnTo>
                    <a:pt x="23966" y="290715"/>
                  </a:lnTo>
                  <a:lnTo>
                    <a:pt x="20466" y="270199"/>
                  </a:lnTo>
                  <a:lnTo>
                    <a:pt x="16962" y="250568"/>
                  </a:lnTo>
                  <a:lnTo>
                    <a:pt x="13461" y="232100"/>
                  </a:lnTo>
                  <a:lnTo>
                    <a:pt x="10126" y="214579"/>
                  </a:lnTo>
                  <a:lnTo>
                    <a:pt x="7267" y="197506"/>
                  </a:lnTo>
                  <a:lnTo>
                    <a:pt x="5012" y="180539"/>
                  </a:lnTo>
                  <a:lnTo>
                    <a:pt x="3328" y="163683"/>
                  </a:lnTo>
                  <a:lnTo>
                    <a:pt x="2116" y="147198"/>
                  </a:lnTo>
                  <a:lnTo>
                    <a:pt x="1264" y="131214"/>
                  </a:lnTo>
                  <a:lnTo>
                    <a:pt x="672" y="115716"/>
                  </a:lnTo>
                  <a:lnTo>
                    <a:pt x="266" y="100623"/>
                  </a:lnTo>
                  <a:lnTo>
                    <a:pt x="0" y="85845"/>
                  </a:lnTo>
                  <a:lnTo>
                    <a:pt x="159" y="71464"/>
                  </a:lnTo>
                  <a:lnTo>
                    <a:pt x="1330" y="57719"/>
                  </a:lnTo>
                  <a:lnTo>
                    <a:pt x="3762" y="44703"/>
                  </a:lnTo>
                  <a:lnTo>
                    <a:pt x="7703" y="32673"/>
                  </a:lnTo>
                  <a:lnTo>
                    <a:pt x="13555" y="22118"/>
                  </a:lnTo>
                  <a:lnTo>
                    <a:pt x="21339" y="13182"/>
                  </a:lnTo>
                  <a:lnTo>
                    <a:pt x="30464" y="6183"/>
                  </a:lnTo>
                  <a:lnTo>
                    <a:pt x="39958" y="1754"/>
                  </a:lnTo>
                  <a:lnTo>
                    <a:pt x="49224" y="0"/>
                  </a:lnTo>
                  <a:lnTo>
                    <a:pt x="58051" y="584"/>
                  </a:lnTo>
                  <a:lnTo>
                    <a:pt x="66433" y="3018"/>
                  </a:lnTo>
                  <a:lnTo>
                    <a:pt x="74437" y="6835"/>
                  </a:lnTo>
                  <a:lnTo>
                    <a:pt x="82150" y="11647"/>
                  </a:lnTo>
                  <a:lnTo>
                    <a:pt x="89652" y="17159"/>
                  </a:lnTo>
                  <a:lnTo>
                    <a:pt x="97002" y="23165"/>
                  </a:lnTo>
                  <a:lnTo>
                    <a:pt x="104246" y="29840"/>
                  </a:lnTo>
                  <a:lnTo>
                    <a:pt x="111417" y="37692"/>
                  </a:lnTo>
                  <a:lnTo>
                    <a:pt x="118535" y="46906"/>
                  </a:lnTo>
                  <a:lnTo>
                    <a:pt x="125449" y="57367"/>
                  </a:lnTo>
                  <a:lnTo>
                    <a:pt x="131866" y="68839"/>
                  </a:lnTo>
                  <a:lnTo>
                    <a:pt x="137664" y="81072"/>
                  </a:lnTo>
                  <a:lnTo>
                    <a:pt x="142878" y="93693"/>
                  </a:lnTo>
                  <a:lnTo>
                    <a:pt x="147615" y="106231"/>
                  </a:lnTo>
                  <a:lnTo>
                    <a:pt x="151978" y="118437"/>
                  </a:lnTo>
                  <a:lnTo>
                    <a:pt x="155739" y="130259"/>
                  </a:lnTo>
                  <a:lnTo>
                    <a:pt x="158361" y="141737"/>
                  </a:lnTo>
                  <a:lnTo>
                    <a:pt x="159638" y="152942"/>
                  </a:lnTo>
                  <a:lnTo>
                    <a:pt x="159512" y="163943"/>
                  </a:lnTo>
                  <a:lnTo>
                    <a:pt x="157905" y="174797"/>
                  </a:lnTo>
                  <a:lnTo>
                    <a:pt x="154931" y="185544"/>
                  </a:lnTo>
                  <a:lnTo>
                    <a:pt x="150662" y="196050"/>
                  </a:lnTo>
                  <a:lnTo>
                    <a:pt x="145057" y="206032"/>
                  </a:lnTo>
                  <a:lnTo>
                    <a:pt x="138214" y="215371"/>
                  </a:lnTo>
                  <a:lnTo>
                    <a:pt x="130350" y="223948"/>
                  </a:lnTo>
                  <a:lnTo>
                    <a:pt x="121701" y="231562"/>
                  </a:lnTo>
                  <a:lnTo>
                    <a:pt x="112487" y="238197"/>
                  </a:lnTo>
                  <a:lnTo>
                    <a:pt x="103136" y="243840"/>
                  </a:lnTo>
                  <a:lnTo>
                    <a:pt x="93268" y="248943"/>
                  </a:lnTo>
                  <a:lnTo>
                    <a:pt x="80902" y="253958"/>
                  </a:lnTo>
                  <a:lnTo>
                    <a:pt x="62597" y="259707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679868" y="4930128"/>
              <a:ext cx="170027" cy="247602"/>
            </a:xfrm>
            <a:custGeom>
              <a:avLst/>
              <a:gdLst/>
              <a:ahLst/>
              <a:cxnLst/>
              <a:rect l="0" t="0" r="0" b="0"/>
              <a:pathLst>
                <a:path w="170027" h="247602">
                  <a:moveTo>
                    <a:pt x="100691" y="7737"/>
                  </a:moveTo>
                  <a:lnTo>
                    <a:pt x="94513" y="2231"/>
                  </a:lnTo>
                  <a:lnTo>
                    <a:pt x="87054" y="0"/>
                  </a:lnTo>
                  <a:lnTo>
                    <a:pt x="79404" y="590"/>
                  </a:lnTo>
                  <a:lnTo>
                    <a:pt x="72106" y="3160"/>
                  </a:lnTo>
                  <a:lnTo>
                    <a:pt x="65055" y="7126"/>
                  </a:lnTo>
                  <a:lnTo>
                    <a:pt x="58111" y="12232"/>
                  </a:lnTo>
                  <a:lnTo>
                    <a:pt x="51194" y="18484"/>
                  </a:lnTo>
                  <a:lnTo>
                    <a:pt x="44275" y="25800"/>
                  </a:lnTo>
                  <a:lnTo>
                    <a:pt x="37505" y="34002"/>
                  </a:lnTo>
                  <a:lnTo>
                    <a:pt x="31192" y="42886"/>
                  </a:lnTo>
                  <a:lnTo>
                    <a:pt x="25468" y="52276"/>
                  </a:lnTo>
                  <a:lnTo>
                    <a:pt x="20304" y="62192"/>
                  </a:lnTo>
                  <a:lnTo>
                    <a:pt x="15602" y="72835"/>
                  </a:lnTo>
                  <a:lnTo>
                    <a:pt x="11258" y="84260"/>
                  </a:lnTo>
                  <a:lnTo>
                    <a:pt x="7340" y="96543"/>
                  </a:lnTo>
                  <a:lnTo>
                    <a:pt x="4080" y="109852"/>
                  </a:lnTo>
                  <a:lnTo>
                    <a:pt x="1562" y="124175"/>
                  </a:lnTo>
                  <a:lnTo>
                    <a:pt x="40" y="139201"/>
                  </a:lnTo>
                  <a:lnTo>
                    <a:pt x="0" y="154433"/>
                  </a:lnTo>
                  <a:lnTo>
                    <a:pt x="1574" y="169556"/>
                  </a:lnTo>
                  <a:lnTo>
                    <a:pt x="4752" y="184133"/>
                  </a:lnTo>
                  <a:lnTo>
                    <a:pt x="9551" y="197542"/>
                  </a:lnTo>
                  <a:lnTo>
                    <a:pt x="15816" y="209554"/>
                  </a:lnTo>
                  <a:lnTo>
                    <a:pt x="23276" y="220109"/>
                  </a:lnTo>
                  <a:lnTo>
                    <a:pt x="31644" y="229143"/>
                  </a:lnTo>
                  <a:lnTo>
                    <a:pt x="40673" y="236765"/>
                  </a:lnTo>
                  <a:lnTo>
                    <a:pt x="50003" y="242734"/>
                  </a:lnTo>
                  <a:lnTo>
                    <a:pt x="59185" y="246396"/>
                  </a:lnTo>
                  <a:lnTo>
                    <a:pt x="67989" y="247601"/>
                  </a:lnTo>
                  <a:lnTo>
                    <a:pt x="76375" y="246631"/>
                  </a:lnTo>
                  <a:lnTo>
                    <a:pt x="84393" y="243931"/>
                  </a:lnTo>
                  <a:lnTo>
                    <a:pt x="92122" y="239931"/>
                  </a:lnTo>
                  <a:lnTo>
                    <a:pt x="99637" y="234995"/>
                  </a:lnTo>
                  <a:lnTo>
                    <a:pt x="106998" y="229399"/>
                  </a:lnTo>
                  <a:lnTo>
                    <a:pt x="114249" y="223336"/>
                  </a:lnTo>
                  <a:lnTo>
                    <a:pt x="121425" y="216624"/>
                  </a:lnTo>
                  <a:lnTo>
                    <a:pt x="128550" y="208747"/>
                  </a:lnTo>
                  <a:lnTo>
                    <a:pt x="135637" y="199520"/>
                  </a:lnTo>
                  <a:lnTo>
                    <a:pt x="142531" y="189220"/>
                  </a:lnTo>
                  <a:lnTo>
                    <a:pt x="148934" y="178389"/>
                  </a:lnTo>
                  <a:lnTo>
                    <a:pt x="154717" y="167395"/>
                  </a:lnTo>
                  <a:lnTo>
                    <a:pt x="159751" y="156251"/>
                  </a:lnTo>
                  <a:lnTo>
                    <a:pt x="163836" y="144711"/>
                  </a:lnTo>
                  <a:lnTo>
                    <a:pt x="166947" y="132657"/>
                  </a:lnTo>
                  <a:lnTo>
                    <a:pt x="169055" y="120275"/>
                  </a:lnTo>
                  <a:lnTo>
                    <a:pt x="170026" y="107956"/>
                  </a:lnTo>
                  <a:lnTo>
                    <a:pt x="169900" y="95925"/>
                  </a:lnTo>
                  <a:lnTo>
                    <a:pt x="168680" y="84236"/>
                  </a:lnTo>
                  <a:lnTo>
                    <a:pt x="166266" y="72853"/>
                  </a:lnTo>
                  <a:lnTo>
                    <a:pt x="162712" y="61724"/>
                  </a:lnTo>
                  <a:lnTo>
                    <a:pt x="158039" y="51116"/>
                  </a:lnTo>
                  <a:lnTo>
                    <a:pt x="152153" y="41590"/>
                  </a:lnTo>
                  <a:lnTo>
                    <a:pt x="145124" y="33376"/>
                  </a:lnTo>
                  <a:lnTo>
                    <a:pt x="137214" y="26718"/>
                  </a:lnTo>
                  <a:lnTo>
                    <a:pt x="127808" y="21491"/>
                  </a:lnTo>
                  <a:lnTo>
                    <a:pt x="113846" y="18358"/>
                  </a:lnTo>
                  <a:lnTo>
                    <a:pt x="90163" y="1826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886898" y="4632538"/>
              <a:ext cx="20004" cy="526426"/>
            </a:xfrm>
            <a:custGeom>
              <a:avLst/>
              <a:gdLst/>
              <a:ahLst/>
              <a:cxnLst/>
              <a:rect l="0" t="0" r="0" b="0"/>
              <a:pathLst>
                <a:path w="20004" h="526426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4" y="36475"/>
                  </a:lnTo>
                  <a:lnTo>
                    <a:pt x="1683" y="50842"/>
                  </a:lnTo>
                  <a:lnTo>
                    <a:pt x="835" y="67115"/>
                  </a:lnTo>
                  <a:lnTo>
                    <a:pt x="241" y="85331"/>
                  </a:lnTo>
                  <a:lnTo>
                    <a:pt x="0" y="104739"/>
                  </a:lnTo>
                  <a:lnTo>
                    <a:pt x="364" y="124059"/>
                  </a:lnTo>
                  <a:lnTo>
                    <a:pt x="1419" y="142562"/>
                  </a:lnTo>
                  <a:lnTo>
                    <a:pt x="2941" y="160065"/>
                  </a:lnTo>
                  <a:lnTo>
                    <a:pt x="4502" y="176659"/>
                  </a:lnTo>
                  <a:lnTo>
                    <a:pt x="5845" y="192528"/>
                  </a:lnTo>
                  <a:lnTo>
                    <a:pt x="6897" y="208016"/>
                  </a:lnTo>
                  <a:lnTo>
                    <a:pt x="7679" y="223585"/>
                  </a:lnTo>
                  <a:lnTo>
                    <a:pt x="8243" y="239474"/>
                  </a:lnTo>
                  <a:lnTo>
                    <a:pt x="8810" y="255574"/>
                  </a:lnTo>
                  <a:lnTo>
                    <a:pt x="9729" y="271536"/>
                  </a:lnTo>
                  <a:lnTo>
                    <a:pt x="11164" y="287167"/>
                  </a:lnTo>
                  <a:lnTo>
                    <a:pt x="12942" y="302595"/>
                  </a:lnTo>
                  <a:lnTo>
                    <a:pt x="14676" y="318172"/>
                  </a:lnTo>
                  <a:lnTo>
                    <a:pt x="16136" y="334093"/>
                  </a:lnTo>
                  <a:lnTo>
                    <a:pt x="17267" y="350227"/>
                  </a:lnTo>
                  <a:lnTo>
                    <a:pt x="18102" y="366217"/>
                  </a:lnTo>
                  <a:lnTo>
                    <a:pt x="18697" y="381875"/>
                  </a:lnTo>
                  <a:lnTo>
                    <a:pt x="19114" y="397492"/>
                  </a:lnTo>
                  <a:lnTo>
                    <a:pt x="19401" y="413730"/>
                  </a:lnTo>
                  <a:lnTo>
                    <a:pt x="19597" y="430899"/>
                  </a:lnTo>
                  <a:lnTo>
                    <a:pt x="19731" y="448468"/>
                  </a:lnTo>
                  <a:lnTo>
                    <a:pt x="19835" y="467182"/>
                  </a:lnTo>
                  <a:lnTo>
                    <a:pt x="19921" y="490924"/>
                  </a:lnTo>
                  <a:lnTo>
                    <a:pt x="20003" y="526425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991130" y="4969450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14603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9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0" y="123084"/>
                  </a:lnTo>
                  <a:lnTo>
                    <a:pt x="0" y="136391"/>
                  </a:lnTo>
                  <a:lnTo>
                    <a:pt x="0" y="149222"/>
                  </a:lnTo>
                  <a:lnTo>
                    <a:pt x="0" y="16270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959544" y="47799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074473" y="4853637"/>
              <a:ext cx="178089" cy="379027"/>
            </a:xfrm>
            <a:custGeom>
              <a:avLst/>
              <a:gdLst/>
              <a:ahLst/>
              <a:cxnLst/>
              <a:rect l="0" t="0" r="0" b="0"/>
              <a:pathLst>
                <a:path w="178089" h="379027">
                  <a:moveTo>
                    <a:pt x="106169" y="0"/>
                  </a:moveTo>
                  <a:lnTo>
                    <a:pt x="97368" y="3001"/>
                  </a:lnTo>
                  <a:lnTo>
                    <a:pt x="89021" y="6424"/>
                  </a:lnTo>
                  <a:lnTo>
                    <a:pt x="80327" y="10624"/>
                  </a:lnTo>
                  <a:lnTo>
                    <a:pt x="71380" y="15697"/>
                  </a:lnTo>
                  <a:lnTo>
                    <a:pt x="62532" y="21827"/>
                  </a:lnTo>
                  <a:lnTo>
                    <a:pt x="53994" y="29015"/>
                  </a:lnTo>
                  <a:lnTo>
                    <a:pt x="45805" y="37275"/>
                  </a:lnTo>
                  <a:lnTo>
                    <a:pt x="37928" y="46718"/>
                  </a:lnTo>
                  <a:lnTo>
                    <a:pt x="30303" y="57291"/>
                  </a:lnTo>
                  <a:lnTo>
                    <a:pt x="23029" y="68814"/>
                  </a:lnTo>
                  <a:lnTo>
                    <a:pt x="16364" y="81072"/>
                  </a:lnTo>
                  <a:lnTo>
                    <a:pt x="10407" y="93867"/>
                  </a:lnTo>
                  <a:lnTo>
                    <a:pt x="5422" y="106883"/>
                  </a:lnTo>
                  <a:lnTo>
                    <a:pt x="1906" y="119693"/>
                  </a:lnTo>
                  <a:lnTo>
                    <a:pt x="0" y="132067"/>
                  </a:lnTo>
                  <a:lnTo>
                    <a:pt x="28" y="143324"/>
                  </a:lnTo>
                  <a:lnTo>
                    <a:pt x="2623" y="152294"/>
                  </a:lnTo>
                  <a:lnTo>
                    <a:pt x="7891" y="158543"/>
                  </a:lnTo>
                  <a:lnTo>
                    <a:pt x="15495" y="162281"/>
                  </a:lnTo>
                  <a:lnTo>
                    <a:pt x="24951" y="163975"/>
                  </a:lnTo>
                  <a:lnTo>
                    <a:pt x="35788" y="164124"/>
                  </a:lnTo>
                  <a:lnTo>
                    <a:pt x="47620" y="163314"/>
                  </a:lnTo>
                  <a:lnTo>
                    <a:pt x="60152" y="162182"/>
                  </a:lnTo>
                  <a:lnTo>
                    <a:pt x="73164" y="161106"/>
                  </a:lnTo>
                  <a:lnTo>
                    <a:pt x="86339" y="160389"/>
                  </a:lnTo>
                  <a:lnTo>
                    <a:pt x="99265" y="160359"/>
                  </a:lnTo>
                  <a:lnTo>
                    <a:pt x="111734" y="161132"/>
                  </a:lnTo>
                  <a:lnTo>
                    <a:pt x="123565" y="163126"/>
                  </a:lnTo>
                  <a:lnTo>
                    <a:pt x="134518" y="167123"/>
                  </a:lnTo>
                  <a:lnTo>
                    <a:pt x="144550" y="173371"/>
                  </a:lnTo>
                  <a:lnTo>
                    <a:pt x="153609" y="181652"/>
                  </a:lnTo>
                  <a:lnTo>
                    <a:pt x="161556" y="191569"/>
                  </a:lnTo>
                  <a:lnTo>
                    <a:pt x="168409" y="202714"/>
                  </a:lnTo>
                  <a:lnTo>
                    <a:pt x="173842" y="214585"/>
                  </a:lnTo>
                  <a:lnTo>
                    <a:pt x="177138" y="226610"/>
                  </a:lnTo>
                  <a:lnTo>
                    <a:pt x="178088" y="238469"/>
                  </a:lnTo>
                  <a:lnTo>
                    <a:pt x="176777" y="250055"/>
                  </a:lnTo>
                  <a:lnTo>
                    <a:pt x="173313" y="261375"/>
                  </a:lnTo>
                  <a:lnTo>
                    <a:pt x="167988" y="272470"/>
                  </a:lnTo>
                  <a:lnTo>
                    <a:pt x="161348" y="283228"/>
                  </a:lnTo>
                  <a:lnTo>
                    <a:pt x="154069" y="293386"/>
                  </a:lnTo>
                  <a:lnTo>
                    <a:pt x="146581" y="302847"/>
                  </a:lnTo>
                  <a:lnTo>
                    <a:pt x="138760" y="311506"/>
                  </a:lnTo>
                  <a:lnTo>
                    <a:pt x="130065" y="319178"/>
                  </a:lnTo>
                  <a:lnTo>
                    <a:pt x="120250" y="325860"/>
                  </a:lnTo>
                  <a:lnTo>
                    <a:pt x="109367" y="331858"/>
                  </a:lnTo>
                  <a:lnTo>
                    <a:pt x="97604" y="337660"/>
                  </a:lnTo>
                  <a:lnTo>
                    <a:pt x="85173" y="343565"/>
                  </a:lnTo>
                  <a:lnTo>
                    <a:pt x="72419" y="349517"/>
                  </a:lnTo>
                  <a:lnTo>
                    <a:pt x="59790" y="355213"/>
                  </a:lnTo>
                  <a:lnTo>
                    <a:pt x="47535" y="360485"/>
                  </a:lnTo>
                  <a:lnTo>
                    <a:pt x="36152" y="365177"/>
                  </a:lnTo>
                  <a:lnTo>
                    <a:pt x="25354" y="369522"/>
                  </a:lnTo>
                  <a:lnTo>
                    <a:pt x="14194" y="373902"/>
                  </a:lnTo>
                  <a:lnTo>
                    <a:pt x="884" y="379026"/>
                  </a:lnTo>
                </a:path>
              </a:pathLst>
            </a:custGeom>
            <a:ln w="38100" cap="flat" cmpd="sng" algn="ctr">
              <a:solidFill>
                <a:srgbClr val="28282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369741" y="1141032"/>
            <a:ext cx="1484519" cy="711984"/>
            <a:chOff x="6369741" y="1141032"/>
            <a:chExt cx="1484519" cy="711984"/>
          </a:xfrm>
        </p:grpSpPr>
        <p:sp>
          <p:nvSpPr>
            <p:cNvPr id="159" name="Freeform 158"/>
            <p:cNvSpPr/>
            <p:nvPr/>
          </p:nvSpPr>
          <p:spPr>
            <a:xfrm>
              <a:off x="6369741" y="1141032"/>
              <a:ext cx="263213" cy="711984"/>
            </a:xfrm>
            <a:custGeom>
              <a:avLst/>
              <a:gdLst/>
              <a:ahLst/>
              <a:cxnLst/>
              <a:rect l="0" t="0" r="0" b="0"/>
              <a:pathLst>
                <a:path w="263213" h="711984">
                  <a:moveTo>
                    <a:pt x="0" y="638284"/>
                  </a:moveTo>
                  <a:lnTo>
                    <a:pt x="0" y="626482"/>
                  </a:lnTo>
                  <a:lnTo>
                    <a:pt x="0" y="614712"/>
                  </a:lnTo>
                  <a:lnTo>
                    <a:pt x="0" y="601822"/>
                  </a:lnTo>
                  <a:lnTo>
                    <a:pt x="0" y="587974"/>
                  </a:lnTo>
                  <a:lnTo>
                    <a:pt x="0" y="573646"/>
                  </a:lnTo>
                  <a:lnTo>
                    <a:pt x="4" y="559181"/>
                  </a:lnTo>
                  <a:lnTo>
                    <a:pt x="177" y="544904"/>
                  </a:lnTo>
                  <a:lnTo>
                    <a:pt x="825" y="531176"/>
                  </a:lnTo>
                  <a:lnTo>
                    <a:pt x="2074" y="518130"/>
                  </a:lnTo>
                  <a:lnTo>
                    <a:pt x="3727" y="505559"/>
                  </a:lnTo>
                  <a:lnTo>
                    <a:pt x="5375" y="493037"/>
                  </a:lnTo>
                  <a:lnTo>
                    <a:pt x="6777" y="480310"/>
                  </a:lnTo>
                  <a:lnTo>
                    <a:pt x="7871" y="467302"/>
                  </a:lnTo>
                  <a:lnTo>
                    <a:pt x="8678" y="454029"/>
                  </a:lnTo>
                  <a:lnTo>
                    <a:pt x="9257" y="440540"/>
                  </a:lnTo>
                  <a:lnTo>
                    <a:pt x="9662" y="426887"/>
                  </a:lnTo>
                  <a:lnTo>
                    <a:pt x="9941" y="413115"/>
                  </a:lnTo>
                  <a:lnTo>
                    <a:pt x="10132" y="399260"/>
                  </a:lnTo>
                  <a:lnTo>
                    <a:pt x="10262" y="385345"/>
                  </a:lnTo>
                  <a:lnTo>
                    <a:pt x="10350" y="371391"/>
                  </a:lnTo>
                  <a:lnTo>
                    <a:pt x="10409" y="357405"/>
                  </a:lnTo>
                  <a:lnTo>
                    <a:pt x="10449" y="343232"/>
                  </a:lnTo>
                  <a:lnTo>
                    <a:pt x="10475" y="328571"/>
                  </a:lnTo>
                  <a:lnTo>
                    <a:pt x="10493" y="313301"/>
                  </a:lnTo>
                  <a:lnTo>
                    <a:pt x="10504" y="297622"/>
                  </a:lnTo>
                  <a:lnTo>
                    <a:pt x="10512" y="281943"/>
                  </a:lnTo>
                  <a:lnTo>
                    <a:pt x="10513" y="266498"/>
                  </a:lnTo>
                  <a:lnTo>
                    <a:pt x="10344" y="251025"/>
                  </a:lnTo>
                  <a:lnTo>
                    <a:pt x="9698" y="234885"/>
                  </a:lnTo>
                  <a:lnTo>
                    <a:pt x="8451" y="217768"/>
                  </a:lnTo>
                  <a:lnTo>
                    <a:pt x="6799" y="199848"/>
                  </a:lnTo>
                  <a:lnTo>
                    <a:pt x="5152" y="181587"/>
                  </a:lnTo>
                  <a:lnTo>
                    <a:pt x="3749" y="163304"/>
                  </a:lnTo>
                  <a:lnTo>
                    <a:pt x="2657" y="145298"/>
                  </a:lnTo>
                  <a:lnTo>
                    <a:pt x="1849" y="127908"/>
                  </a:lnTo>
                  <a:lnTo>
                    <a:pt x="1275" y="111285"/>
                  </a:lnTo>
                  <a:lnTo>
                    <a:pt x="1064" y="96551"/>
                  </a:lnTo>
                  <a:lnTo>
                    <a:pt x="2166" y="87025"/>
                  </a:lnTo>
                  <a:lnTo>
                    <a:pt x="4926" y="84630"/>
                  </a:lnTo>
                  <a:lnTo>
                    <a:pt x="8145" y="87724"/>
                  </a:lnTo>
                  <a:lnTo>
                    <a:pt x="11419" y="94521"/>
                  </a:lnTo>
                  <a:lnTo>
                    <a:pt x="14713" y="103769"/>
                  </a:lnTo>
                  <a:lnTo>
                    <a:pt x="18044" y="114634"/>
                  </a:lnTo>
                  <a:lnTo>
                    <a:pt x="21583" y="126566"/>
                  </a:lnTo>
                  <a:lnTo>
                    <a:pt x="25636" y="139206"/>
                  </a:lnTo>
                  <a:lnTo>
                    <a:pt x="30322" y="152306"/>
                  </a:lnTo>
                  <a:lnTo>
                    <a:pt x="35604" y="165380"/>
                  </a:lnTo>
                  <a:lnTo>
                    <a:pt x="41373" y="177709"/>
                  </a:lnTo>
                  <a:lnTo>
                    <a:pt x="47518" y="188967"/>
                  </a:lnTo>
                  <a:lnTo>
                    <a:pt x="54102" y="199171"/>
                  </a:lnTo>
                  <a:lnTo>
                    <a:pt x="61353" y="208494"/>
                  </a:lnTo>
                  <a:lnTo>
                    <a:pt x="69341" y="217125"/>
                  </a:lnTo>
                  <a:lnTo>
                    <a:pt x="77994" y="224754"/>
                  </a:lnTo>
                  <a:lnTo>
                    <a:pt x="87181" y="230602"/>
                  </a:lnTo>
                  <a:lnTo>
                    <a:pt x="96765" y="234384"/>
                  </a:lnTo>
                  <a:lnTo>
                    <a:pt x="106471" y="236110"/>
                  </a:lnTo>
                  <a:lnTo>
                    <a:pt x="115907" y="235831"/>
                  </a:lnTo>
                  <a:lnTo>
                    <a:pt x="124881" y="233786"/>
                  </a:lnTo>
                  <a:lnTo>
                    <a:pt x="133381" y="230160"/>
                  </a:lnTo>
                  <a:lnTo>
                    <a:pt x="141476" y="224993"/>
                  </a:lnTo>
                  <a:lnTo>
                    <a:pt x="149251" y="218444"/>
                  </a:lnTo>
                  <a:lnTo>
                    <a:pt x="156627" y="210610"/>
                  </a:lnTo>
                  <a:lnTo>
                    <a:pt x="163361" y="201449"/>
                  </a:lnTo>
                  <a:lnTo>
                    <a:pt x="169375" y="191068"/>
                  </a:lnTo>
                  <a:lnTo>
                    <a:pt x="174736" y="179843"/>
                  </a:lnTo>
                  <a:lnTo>
                    <a:pt x="179572" y="168317"/>
                  </a:lnTo>
                  <a:lnTo>
                    <a:pt x="184016" y="156821"/>
                  </a:lnTo>
                  <a:lnTo>
                    <a:pt x="188340" y="145323"/>
                  </a:lnTo>
                  <a:lnTo>
                    <a:pt x="192937" y="133537"/>
                  </a:lnTo>
                  <a:lnTo>
                    <a:pt x="197993" y="121311"/>
                  </a:lnTo>
                  <a:lnTo>
                    <a:pt x="203357" y="108641"/>
                  </a:lnTo>
                  <a:lnTo>
                    <a:pt x="208651" y="95596"/>
                  </a:lnTo>
                  <a:lnTo>
                    <a:pt x="213654" y="82265"/>
                  </a:lnTo>
                  <a:lnTo>
                    <a:pt x="218318" y="68888"/>
                  </a:lnTo>
                  <a:lnTo>
                    <a:pt x="222675" y="55834"/>
                  </a:lnTo>
                  <a:lnTo>
                    <a:pt x="226791" y="43277"/>
                  </a:lnTo>
                  <a:lnTo>
                    <a:pt x="230723" y="31219"/>
                  </a:lnTo>
                  <a:lnTo>
                    <a:pt x="234525" y="19582"/>
                  </a:lnTo>
                  <a:lnTo>
                    <a:pt x="238240" y="8362"/>
                  </a:lnTo>
                  <a:lnTo>
                    <a:pt x="242077" y="679"/>
                  </a:lnTo>
                  <a:lnTo>
                    <a:pt x="245552" y="0"/>
                  </a:lnTo>
                  <a:lnTo>
                    <a:pt x="247515" y="4260"/>
                  </a:lnTo>
                  <a:lnTo>
                    <a:pt x="247917" y="11327"/>
                  </a:lnTo>
                  <a:lnTo>
                    <a:pt x="247276" y="20425"/>
                  </a:lnTo>
                  <a:lnTo>
                    <a:pt x="246246" y="31786"/>
                  </a:lnTo>
                  <a:lnTo>
                    <a:pt x="245228" y="45420"/>
                  </a:lnTo>
                  <a:lnTo>
                    <a:pt x="244376" y="60865"/>
                  </a:lnTo>
                  <a:lnTo>
                    <a:pt x="243720" y="77399"/>
                  </a:lnTo>
                  <a:lnTo>
                    <a:pt x="243235" y="94492"/>
                  </a:lnTo>
                  <a:lnTo>
                    <a:pt x="242722" y="111685"/>
                  </a:lnTo>
                  <a:lnTo>
                    <a:pt x="241836" y="128524"/>
                  </a:lnTo>
                  <a:lnTo>
                    <a:pt x="240424" y="144808"/>
                  </a:lnTo>
                  <a:lnTo>
                    <a:pt x="238659" y="160537"/>
                  </a:lnTo>
                  <a:lnTo>
                    <a:pt x="236935" y="175801"/>
                  </a:lnTo>
                  <a:lnTo>
                    <a:pt x="235482" y="190709"/>
                  </a:lnTo>
                  <a:lnTo>
                    <a:pt x="234355" y="205521"/>
                  </a:lnTo>
                  <a:lnTo>
                    <a:pt x="233524" y="220620"/>
                  </a:lnTo>
                  <a:lnTo>
                    <a:pt x="232925" y="236187"/>
                  </a:lnTo>
                  <a:lnTo>
                    <a:pt x="232337" y="252068"/>
                  </a:lnTo>
                  <a:lnTo>
                    <a:pt x="231402" y="267882"/>
                  </a:lnTo>
                  <a:lnTo>
                    <a:pt x="229958" y="283414"/>
                  </a:lnTo>
                  <a:lnTo>
                    <a:pt x="228172" y="298775"/>
                  </a:lnTo>
                  <a:lnTo>
                    <a:pt x="226434" y="314308"/>
                  </a:lnTo>
                  <a:lnTo>
                    <a:pt x="224971" y="330199"/>
                  </a:lnTo>
                  <a:lnTo>
                    <a:pt x="223838" y="346311"/>
                  </a:lnTo>
                  <a:lnTo>
                    <a:pt x="223003" y="362289"/>
                  </a:lnTo>
                  <a:lnTo>
                    <a:pt x="222407" y="377928"/>
                  </a:lnTo>
                  <a:lnTo>
                    <a:pt x="221989" y="393194"/>
                  </a:lnTo>
                  <a:lnTo>
                    <a:pt x="221701" y="408131"/>
                  </a:lnTo>
                  <a:lnTo>
                    <a:pt x="221505" y="422808"/>
                  </a:lnTo>
                  <a:lnTo>
                    <a:pt x="221372" y="437293"/>
                  </a:lnTo>
                  <a:lnTo>
                    <a:pt x="221282" y="451638"/>
                  </a:lnTo>
                  <a:lnTo>
                    <a:pt x="221222" y="465885"/>
                  </a:lnTo>
                  <a:lnTo>
                    <a:pt x="221181" y="480065"/>
                  </a:lnTo>
                  <a:lnTo>
                    <a:pt x="221154" y="494199"/>
                  </a:lnTo>
                  <a:lnTo>
                    <a:pt x="221139" y="508297"/>
                  </a:lnTo>
                  <a:lnTo>
                    <a:pt x="221300" y="522206"/>
                  </a:lnTo>
                  <a:lnTo>
                    <a:pt x="221940" y="535624"/>
                  </a:lnTo>
                  <a:lnTo>
                    <a:pt x="223188" y="548437"/>
                  </a:lnTo>
                  <a:lnTo>
                    <a:pt x="225009" y="561008"/>
                  </a:lnTo>
                  <a:lnTo>
                    <a:pt x="227304" y="574055"/>
                  </a:lnTo>
                  <a:lnTo>
                    <a:pt x="229958" y="587945"/>
                  </a:lnTo>
                  <a:lnTo>
                    <a:pt x="232875" y="602547"/>
                  </a:lnTo>
                  <a:lnTo>
                    <a:pt x="235979" y="617427"/>
                  </a:lnTo>
                  <a:lnTo>
                    <a:pt x="239212" y="632283"/>
                  </a:lnTo>
                  <a:lnTo>
                    <a:pt x="242577" y="646773"/>
                  </a:lnTo>
                  <a:lnTo>
                    <a:pt x="246557" y="662080"/>
                  </a:lnTo>
                  <a:lnTo>
                    <a:pt x="252620" y="681781"/>
                  </a:lnTo>
                  <a:lnTo>
                    <a:pt x="263212" y="7119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57624" y="1536472"/>
              <a:ext cx="270128" cy="257399"/>
            </a:xfrm>
            <a:custGeom>
              <a:avLst/>
              <a:gdLst/>
              <a:ahLst/>
              <a:cxnLst/>
              <a:rect l="0" t="0" r="0" b="0"/>
              <a:pathLst>
                <a:path w="270128" h="257399">
                  <a:moveTo>
                    <a:pt x="164842" y="127030"/>
                  </a:moveTo>
                  <a:lnTo>
                    <a:pt x="161908" y="118162"/>
                  </a:lnTo>
                  <a:lnTo>
                    <a:pt x="159126" y="109175"/>
                  </a:lnTo>
                  <a:lnTo>
                    <a:pt x="156226" y="99184"/>
                  </a:lnTo>
                  <a:lnTo>
                    <a:pt x="153185" y="88376"/>
                  </a:lnTo>
                  <a:lnTo>
                    <a:pt x="150020" y="77213"/>
                  </a:lnTo>
                  <a:lnTo>
                    <a:pt x="146752" y="66013"/>
                  </a:lnTo>
                  <a:lnTo>
                    <a:pt x="143242" y="55073"/>
                  </a:lnTo>
                  <a:lnTo>
                    <a:pt x="139202" y="44737"/>
                  </a:lnTo>
                  <a:lnTo>
                    <a:pt x="134516" y="35129"/>
                  </a:lnTo>
                  <a:lnTo>
                    <a:pt x="129062" y="26358"/>
                  </a:lnTo>
                  <a:lnTo>
                    <a:pt x="122645" y="18605"/>
                  </a:lnTo>
                  <a:lnTo>
                    <a:pt x="115251" y="11878"/>
                  </a:lnTo>
                  <a:lnTo>
                    <a:pt x="107015" y="6359"/>
                  </a:lnTo>
                  <a:lnTo>
                    <a:pt x="98115" y="2474"/>
                  </a:lnTo>
                  <a:lnTo>
                    <a:pt x="88728" y="315"/>
                  </a:lnTo>
                  <a:lnTo>
                    <a:pt x="79154" y="0"/>
                  </a:lnTo>
                  <a:lnTo>
                    <a:pt x="69808" y="1834"/>
                  </a:lnTo>
                  <a:lnTo>
                    <a:pt x="60900" y="5772"/>
                  </a:lnTo>
                  <a:lnTo>
                    <a:pt x="52613" y="11500"/>
                  </a:lnTo>
                  <a:lnTo>
                    <a:pt x="45193" y="18624"/>
                  </a:lnTo>
                  <a:lnTo>
                    <a:pt x="38685" y="26787"/>
                  </a:lnTo>
                  <a:lnTo>
                    <a:pt x="32974" y="35857"/>
                  </a:lnTo>
                  <a:lnTo>
                    <a:pt x="27896" y="45923"/>
                  </a:lnTo>
                  <a:lnTo>
                    <a:pt x="23290" y="56947"/>
                  </a:lnTo>
                  <a:lnTo>
                    <a:pt x="19025" y="68620"/>
                  </a:lnTo>
                  <a:lnTo>
                    <a:pt x="15000" y="80455"/>
                  </a:lnTo>
                  <a:lnTo>
                    <a:pt x="11144" y="92166"/>
                  </a:lnTo>
                  <a:lnTo>
                    <a:pt x="7573" y="103979"/>
                  </a:lnTo>
                  <a:lnTo>
                    <a:pt x="4553" y="116510"/>
                  </a:lnTo>
                  <a:lnTo>
                    <a:pt x="2195" y="130045"/>
                  </a:lnTo>
                  <a:lnTo>
                    <a:pt x="612" y="144238"/>
                  </a:lnTo>
                  <a:lnTo>
                    <a:pt x="0" y="158312"/>
                  </a:lnTo>
                  <a:lnTo>
                    <a:pt x="368" y="171817"/>
                  </a:lnTo>
                  <a:lnTo>
                    <a:pt x="1581" y="184647"/>
                  </a:lnTo>
                  <a:lnTo>
                    <a:pt x="3458" y="196870"/>
                  </a:lnTo>
                  <a:lnTo>
                    <a:pt x="5833" y="208603"/>
                  </a:lnTo>
                  <a:lnTo>
                    <a:pt x="8732" y="219804"/>
                  </a:lnTo>
                  <a:lnTo>
                    <a:pt x="12354" y="230267"/>
                  </a:lnTo>
                  <a:lnTo>
                    <a:pt x="16760" y="239922"/>
                  </a:lnTo>
                  <a:lnTo>
                    <a:pt x="22023" y="248204"/>
                  </a:lnTo>
                  <a:lnTo>
                    <a:pt x="28312" y="254025"/>
                  </a:lnTo>
                  <a:lnTo>
                    <a:pt x="35617" y="257008"/>
                  </a:lnTo>
                  <a:lnTo>
                    <a:pt x="43623" y="257398"/>
                  </a:lnTo>
                  <a:lnTo>
                    <a:pt x="51836" y="255691"/>
                  </a:lnTo>
                  <a:lnTo>
                    <a:pt x="59949" y="252389"/>
                  </a:lnTo>
                  <a:lnTo>
                    <a:pt x="67853" y="247600"/>
                  </a:lnTo>
                  <a:lnTo>
                    <a:pt x="75540" y="241047"/>
                  </a:lnTo>
                  <a:lnTo>
                    <a:pt x="83038" y="232718"/>
                  </a:lnTo>
                  <a:lnTo>
                    <a:pt x="90226" y="222857"/>
                  </a:lnTo>
                  <a:lnTo>
                    <a:pt x="96834" y="211789"/>
                  </a:lnTo>
                  <a:lnTo>
                    <a:pt x="102763" y="199824"/>
                  </a:lnTo>
                  <a:lnTo>
                    <a:pt x="108067" y="187214"/>
                  </a:lnTo>
                  <a:lnTo>
                    <a:pt x="112865" y="174149"/>
                  </a:lnTo>
                  <a:lnTo>
                    <a:pt x="117278" y="160776"/>
                  </a:lnTo>
                  <a:lnTo>
                    <a:pt x="121412" y="147357"/>
                  </a:lnTo>
                  <a:lnTo>
                    <a:pt x="125349" y="134267"/>
                  </a:lnTo>
                  <a:lnTo>
                    <a:pt x="129156" y="121773"/>
                  </a:lnTo>
                  <a:lnTo>
                    <a:pt x="133067" y="113019"/>
                  </a:lnTo>
                  <a:lnTo>
                    <a:pt x="136935" y="111629"/>
                  </a:lnTo>
                  <a:lnTo>
                    <a:pt x="140224" y="115942"/>
                  </a:lnTo>
                  <a:lnTo>
                    <a:pt x="143146" y="123884"/>
                  </a:lnTo>
                  <a:lnTo>
                    <a:pt x="145994" y="134072"/>
                  </a:lnTo>
                  <a:lnTo>
                    <a:pt x="148916" y="145653"/>
                  </a:lnTo>
                  <a:lnTo>
                    <a:pt x="151964" y="158109"/>
                  </a:lnTo>
                  <a:lnTo>
                    <a:pt x="155298" y="171119"/>
                  </a:lnTo>
                  <a:lnTo>
                    <a:pt x="159204" y="184485"/>
                  </a:lnTo>
                  <a:lnTo>
                    <a:pt x="163796" y="198069"/>
                  </a:lnTo>
                  <a:lnTo>
                    <a:pt x="169181" y="211298"/>
                  </a:lnTo>
                  <a:lnTo>
                    <a:pt x="175552" y="223198"/>
                  </a:lnTo>
                  <a:lnTo>
                    <a:pt x="182914" y="233340"/>
                  </a:lnTo>
                  <a:lnTo>
                    <a:pt x="191129" y="241472"/>
                  </a:lnTo>
                  <a:lnTo>
                    <a:pt x="200013" y="247267"/>
                  </a:lnTo>
                  <a:lnTo>
                    <a:pt x="209390" y="250789"/>
                  </a:lnTo>
                  <a:lnTo>
                    <a:pt x="218957" y="252223"/>
                  </a:lnTo>
                  <a:lnTo>
                    <a:pt x="228299" y="251690"/>
                  </a:lnTo>
                  <a:lnTo>
                    <a:pt x="237200" y="249454"/>
                  </a:lnTo>
                  <a:lnTo>
                    <a:pt x="245340" y="245979"/>
                  </a:lnTo>
                  <a:lnTo>
                    <a:pt x="252995" y="241398"/>
                  </a:lnTo>
                  <a:lnTo>
                    <a:pt x="260836" y="234198"/>
                  </a:lnTo>
                  <a:lnTo>
                    <a:pt x="270127" y="22178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59120" y="1212779"/>
              <a:ext cx="163388" cy="564529"/>
            </a:xfrm>
            <a:custGeom>
              <a:avLst/>
              <a:gdLst/>
              <a:ahLst/>
              <a:cxnLst/>
              <a:rect l="0" t="0" r="0" b="0"/>
              <a:pathLst>
                <a:path w="163388" h="564529">
                  <a:moveTo>
                    <a:pt x="131802" y="471780"/>
                  </a:moveTo>
                  <a:lnTo>
                    <a:pt x="134602" y="462845"/>
                  </a:lnTo>
                  <a:lnTo>
                    <a:pt x="136104" y="453218"/>
                  </a:lnTo>
                  <a:lnTo>
                    <a:pt x="136406" y="441935"/>
                  </a:lnTo>
                  <a:lnTo>
                    <a:pt x="135554" y="429440"/>
                  </a:lnTo>
                  <a:lnTo>
                    <a:pt x="133438" y="416609"/>
                  </a:lnTo>
                  <a:lnTo>
                    <a:pt x="130106" y="404004"/>
                  </a:lnTo>
                  <a:lnTo>
                    <a:pt x="125425" y="392312"/>
                  </a:lnTo>
                  <a:lnTo>
                    <a:pt x="119009" y="382462"/>
                  </a:lnTo>
                  <a:lnTo>
                    <a:pt x="110809" y="374786"/>
                  </a:lnTo>
                  <a:lnTo>
                    <a:pt x="101221" y="369433"/>
                  </a:lnTo>
                  <a:lnTo>
                    <a:pt x="90874" y="366642"/>
                  </a:lnTo>
                  <a:lnTo>
                    <a:pt x="80215" y="366284"/>
                  </a:lnTo>
                  <a:lnTo>
                    <a:pt x="69467" y="368125"/>
                  </a:lnTo>
                  <a:lnTo>
                    <a:pt x="58725" y="372010"/>
                  </a:lnTo>
                  <a:lnTo>
                    <a:pt x="48032" y="377658"/>
                  </a:lnTo>
                  <a:lnTo>
                    <a:pt x="37715" y="384870"/>
                  </a:lnTo>
                  <a:lnTo>
                    <a:pt x="28387" y="393604"/>
                  </a:lnTo>
                  <a:lnTo>
                    <a:pt x="20301" y="403709"/>
                  </a:lnTo>
                  <a:lnTo>
                    <a:pt x="13548" y="415256"/>
                  </a:lnTo>
                  <a:lnTo>
                    <a:pt x="8228" y="428596"/>
                  </a:lnTo>
                  <a:lnTo>
                    <a:pt x="4247" y="443744"/>
                  </a:lnTo>
                  <a:lnTo>
                    <a:pt x="1538" y="459968"/>
                  </a:lnTo>
                  <a:lnTo>
                    <a:pt x="152" y="476010"/>
                  </a:lnTo>
                  <a:lnTo>
                    <a:pt x="0" y="491161"/>
                  </a:lnTo>
                  <a:lnTo>
                    <a:pt x="1030" y="505093"/>
                  </a:lnTo>
                  <a:lnTo>
                    <a:pt x="3316" y="517605"/>
                  </a:lnTo>
                  <a:lnTo>
                    <a:pt x="6784" y="528753"/>
                  </a:lnTo>
                  <a:lnTo>
                    <a:pt x="11400" y="538596"/>
                  </a:lnTo>
                  <a:lnTo>
                    <a:pt x="17247" y="547084"/>
                  </a:lnTo>
                  <a:lnTo>
                    <a:pt x="24254" y="554308"/>
                  </a:lnTo>
                  <a:lnTo>
                    <a:pt x="32230" y="559993"/>
                  </a:lnTo>
                  <a:lnTo>
                    <a:pt x="40955" y="563459"/>
                  </a:lnTo>
                  <a:lnTo>
                    <a:pt x="50230" y="564528"/>
                  </a:lnTo>
                  <a:lnTo>
                    <a:pt x="59897" y="563466"/>
                  </a:lnTo>
                  <a:lnTo>
                    <a:pt x="69840" y="560703"/>
                  </a:lnTo>
                  <a:lnTo>
                    <a:pt x="79962" y="556647"/>
                  </a:lnTo>
                  <a:lnTo>
                    <a:pt x="89878" y="551164"/>
                  </a:lnTo>
                  <a:lnTo>
                    <a:pt x="98929" y="543604"/>
                  </a:lnTo>
                  <a:lnTo>
                    <a:pt x="106830" y="533774"/>
                  </a:lnTo>
                  <a:lnTo>
                    <a:pt x="113627" y="521749"/>
                  </a:lnTo>
                  <a:lnTo>
                    <a:pt x="119507" y="507625"/>
                  </a:lnTo>
                  <a:lnTo>
                    <a:pt x="124688" y="491690"/>
                  </a:lnTo>
                  <a:lnTo>
                    <a:pt x="129357" y="474803"/>
                  </a:lnTo>
                  <a:lnTo>
                    <a:pt x="133660" y="458250"/>
                  </a:lnTo>
                  <a:lnTo>
                    <a:pt x="137704" y="442715"/>
                  </a:lnTo>
                  <a:lnTo>
                    <a:pt x="141407" y="428170"/>
                  </a:lnTo>
                  <a:lnTo>
                    <a:pt x="144514" y="414174"/>
                  </a:lnTo>
                  <a:lnTo>
                    <a:pt x="146941" y="400391"/>
                  </a:lnTo>
                  <a:lnTo>
                    <a:pt x="148908" y="386809"/>
                  </a:lnTo>
                  <a:lnTo>
                    <a:pt x="150844" y="373668"/>
                  </a:lnTo>
                  <a:lnTo>
                    <a:pt x="152996" y="361069"/>
                  </a:lnTo>
                  <a:lnTo>
                    <a:pt x="155273" y="348656"/>
                  </a:lnTo>
                  <a:lnTo>
                    <a:pt x="157348" y="335721"/>
                  </a:lnTo>
                  <a:lnTo>
                    <a:pt x="159040" y="321910"/>
                  </a:lnTo>
                  <a:lnTo>
                    <a:pt x="160329" y="307362"/>
                  </a:lnTo>
                  <a:lnTo>
                    <a:pt x="161270" y="292519"/>
                  </a:lnTo>
                  <a:lnTo>
                    <a:pt x="161936" y="277679"/>
                  </a:lnTo>
                  <a:lnTo>
                    <a:pt x="162401" y="262969"/>
                  </a:lnTo>
                  <a:lnTo>
                    <a:pt x="162720" y="248413"/>
                  </a:lnTo>
                  <a:lnTo>
                    <a:pt x="162938" y="233995"/>
                  </a:lnTo>
                  <a:lnTo>
                    <a:pt x="163085" y="219687"/>
                  </a:lnTo>
                  <a:lnTo>
                    <a:pt x="163184" y="205460"/>
                  </a:lnTo>
                  <a:lnTo>
                    <a:pt x="163252" y="191292"/>
                  </a:lnTo>
                  <a:lnTo>
                    <a:pt x="163297" y="177166"/>
                  </a:lnTo>
                  <a:lnTo>
                    <a:pt x="163327" y="163067"/>
                  </a:lnTo>
                  <a:lnTo>
                    <a:pt x="163342" y="148993"/>
                  </a:lnTo>
                  <a:lnTo>
                    <a:pt x="163182" y="135101"/>
                  </a:lnTo>
                  <a:lnTo>
                    <a:pt x="162543" y="121693"/>
                  </a:lnTo>
                  <a:lnTo>
                    <a:pt x="161301" y="108882"/>
                  </a:lnTo>
                  <a:lnTo>
                    <a:pt x="159653" y="96143"/>
                  </a:lnTo>
                  <a:lnTo>
                    <a:pt x="158006" y="82451"/>
                  </a:lnTo>
                  <a:lnTo>
                    <a:pt x="156602" y="67319"/>
                  </a:lnTo>
                  <a:lnTo>
                    <a:pt x="155337" y="51239"/>
                  </a:lnTo>
                  <a:lnTo>
                    <a:pt x="153882" y="35359"/>
                  </a:lnTo>
                  <a:lnTo>
                    <a:pt x="152038" y="20374"/>
                  </a:lnTo>
                  <a:lnTo>
                    <a:pt x="149351" y="7485"/>
                  </a:lnTo>
                  <a:lnTo>
                    <a:pt x="145309" y="29"/>
                  </a:lnTo>
                  <a:lnTo>
                    <a:pt x="140591" y="0"/>
                  </a:lnTo>
                  <a:lnTo>
                    <a:pt x="136189" y="5546"/>
                  </a:lnTo>
                  <a:lnTo>
                    <a:pt x="132531" y="14752"/>
                  </a:lnTo>
                  <a:lnTo>
                    <a:pt x="130081" y="26108"/>
                  </a:lnTo>
                  <a:lnTo>
                    <a:pt x="128969" y="38671"/>
                  </a:lnTo>
                  <a:lnTo>
                    <a:pt x="128898" y="52388"/>
                  </a:lnTo>
                  <a:lnTo>
                    <a:pt x="129321" y="67890"/>
                  </a:lnTo>
                  <a:lnTo>
                    <a:pt x="129874" y="85405"/>
                  </a:lnTo>
                  <a:lnTo>
                    <a:pt x="130552" y="104751"/>
                  </a:lnTo>
                  <a:lnTo>
                    <a:pt x="131607" y="125575"/>
                  </a:lnTo>
                  <a:lnTo>
                    <a:pt x="133162" y="147503"/>
                  </a:lnTo>
                  <a:lnTo>
                    <a:pt x="135036" y="169737"/>
                  </a:lnTo>
                  <a:lnTo>
                    <a:pt x="136840" y="191117"/>
                  </a:lnTo>
                  <a:lnTo>
                    <a:pt x="138352" y="211081"/>
                  </a:lnTo>
                  <a:lnTo>
                    <a:pt x="139518" y="229601"/>
                  </a:lnTo>
                  <a:lnTo>
                    <a:pt x="140376" y="246895"/>
                  </a:lnTo>
                  <a:lnTo>
                    <a:pt x="140993" y="263245"/>
                  </a:lnTo>
                  <a:lnTo>
                    <a:pt x="141595" y="279229"/>
                  </a:lnTo>
                  <a:lnTo>
                    <a:pt x="142537" y="295664"/>
                  </a:lnTo>
                  <a:lnTo>
                    <a:pt x="143988" y="312948"/>
                  </a:lnTo>
                  <a:lnTo>
                    <a:pt x="145778" y="330798"/>
                  </a:lnTo>
                  <a:lnTo>
                    <a:pt x="147518" y="348475"/>
                  </a:lnTo>
                  <a:lnTo>
                    <a:pt x="148989" y="365543"/>
                  </a:lnTo>
                  <a:lnTo>
                    <a:pt x="150296" y="381748"/>
                  </a:lnTo>
                  <a:lnTo>
                    <a:pt x="151779" y="396857"/>
                  </a:lnTo>
                  <a:lnTo>
                    <a:pt x="153625" y="410863"/>
                  </a:lnTo>
                  <a:lnTo>
                    <a:pt x="155704" y="423858"/>
                  </a:lnTo>
                  <a:lnTo>
                    <a:pt x="157864" y="437418"/>
                  </a:lnTo>
                  <a:lnTo>
                    <a:pt x="160298" y="454971"/>
                  </a:lnTo>
                  <a:lnTo>
                    <a:pt x="163387" y="4823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118318" y="1579274"/>
              <a:ext cx="9475" cy="168457"/>
            </a:xfrm>
            <a:custGeom>
              <a:avLst/>
              <a:gdLst/>
              <a:ahLst/>
              <a:cxnLst/>
              <a:rect l="0" t="0" r="0" b="0"/>
              <a:pathLst>
                <a:path w="9475" h="168457">
                  <a:moveTo>
                    <a:pt x="9474" y="0"/>
                  </a:moveTo>
                  <a:lnTo>
                    <a:pt x="6608" y="8935"/>
                  </a:lnTo>
                  <a:lnTo>
                    <a:pt x="4466" y="18563"/>
                  </a:lnTo>
                  <a:lnTo>
                    <a:pt x="2862" y="29850"/>
                  </a:lnTo>
                  <a:lnTo>
                    <a:pt x="1682" y="42517"/>
                  </a:lnTo>
                  <a:lnTo>
                    <a:pt x="835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8" y="110009"/>
                  </a:lnTo>
                  <a:lnTo>
                    <a:pt x="2949" y="122001"/>
                  </a:lnTo>
                  <a:lnTo>
                    <a:pt x="4673" y="134025"/>
                  </a:lnTo>
                  <a:lnTo>
                    <a:pt x="6743" y="148255"/>
                  </a:lnTo>
                  <a:lnTo>
                    <a:pt x="9474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138321" y="1431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210136" y="1526632"/>
              <a:ext cx="162349" cy="228717"/>
            </a:xfrm>
            <a:custGeom>
              <a:avLst/>
              <a:gdLst/>
              <a:ahLst/>
              <a:cxnLst/>
              <a:rect l="0" t="0" r="0" b="0"/>
              <a:pathLst>
                <a:path w="162349" h="228717">
                  <a:moveTo>
                    <a:pt x="159812" y="0"/>
                  </a:moveTo>
                  <a:lnTo>
                    <a:pt x="148077" y="67"/>
                  </a:lnTo>
                  <a:lnTo>
                    <a:pt x="136948" y="707"/>
                  </a:lnTo>
                  <a:lnTo>
                    <a:pt x="125349" y="2003"/>
                  </a:lnTo>
                  <a:lnTo>
                    <a:pt x="113188" y="3863"/>
                  </a:lnTo>
                  <a:lnTo>
                    <a:pt x="100528" y="6180"/>
                  </a:lnTo>
                  <a:lnTo>
                    <a:pt x="87481" y="8851"/>
                  </a:lnTo>
                  <a:lnTo>
                    <a:pt x="74475" y="11947"/>
                  </a:lnTo>
                  <a:lnTo>
                    <a:pt x="62206" y="15703"/>
                  </a:lnTo>
                  <a:lnTo>
                    <a:pt x="50994" y="20187"/>
                  </a:lnTo>
                  <a:lnTo>
                    <a:pt x="40653" y="25163"/>
                  </a:lnTo>
                  <a:lnTo>
                    <a:pt x="30708" y="30196"/>
                  </a:lnTo>
                  <a:lnTo>
                    <a:pt x="20850" y="35033"/>
                  </a:lnTo>
                  <a:lnTo>
                    <a:pt x="11754" y="39925"/>
                  </a:lnTo>
                  <a:lnTo>
                    <a:pt x="4915" y="45501"/>
                  </a:lnTo>
                  <a:lnTo>
                    <a:pt x="990" y="52061"/>
                  </a:lnTo>
                  <a:lnTo>
                    <a:pt x="0" y="59264"/>
                  </a:lnTo>
                  <a:lnTo>
                    <a:pt x="1770" y="66338"/>
                  </a:lnTo>
                  <a:lnTo>
                    <a:pt x="5890" y="72836"/>
                  </a:lnTo>
                  <a:lnTo>
                    <a:pt x="11859" y="78656"/>
                  </a:lnTo>
                  <a:lnTo>
                    <a:pt x="19203" y="83866"/>
                  </a:lnTo>
                  <a:lnTo>
                    <a:pt x="27537" y="88588"/>
                  </a:lnTo>
                  <a:lnTo>
                    <a:pt x="36568" y="92946"/>
                  </a:lnTo>
                  <a:lnTo>
                    <a:pt x="46081" y="97040"/>
                  </a:lnTo>
                  <a:lnTo>
                    <a:pt x="55929" y="100944"/>
                  </a:lnTo>
                  <a:lnTo>
                    <a:pt x="66168" y="104552"/>
                  </a:lnTo>
                  <a:lnTo>
                    <a:pt x="77034" y="107596"/>
                  </a:lnTo>
                  <a:lnTo>
                    <a:pt x="88604" y="109985"/>
                  </a:lnTo>
                  <a:lnTo>
                    <a:pt x="100647" y="112097"/>
                  </a:lnTo>
                  <a:lnTo>
                    <a:pt x="112730" y="114662"/>
                  </a:lnTo>
                  <a:lnTo>
                    <a:pt x="124586" y="118068"/>
                  </a:lnTo>
                  <a:lnTo>
                    <a:pt x="135648" y="122680"/>
                  </a:lnTo>
                  <a:lnTo>
                    <a:pt x="145011" y="128992"/>
                  </a:lnTo>
                  <a:lnTo>
                    <a:pt x="152336" y="137092"/>
                  </a:lnTo>
                  <a:lnTo>
                    <a:pt x="157608" y="146601"/>
                  </a:lnTo>
                  <a:lnTo>
                    <a:pt x="160869" y="156885"/>
                  </a:lnTo>
                  <a:lnTo>
                    <a:pt x="162348" y="167495"/>
                  </a:lnTo>
                  <a:lnTo>
                    <a:pt x="161904" y="178038"/>
                  </a:lnTo>
                  <a:lnTo>
                    <a:pt x="158963" y="188110"/>
                  </a:lnTo>
                  <a:lnTo>
                    <a:pt x="153426" y="197536"/>
                  </a:lnTo>
                  <a:lnTo>
                    <a:pt x="145456" y="206017"/>
                  </a:lnTo>
                  <a:lnTo>
                    <a:pt x="135215" y="213042"/>
                  </a:lnTo>
                  <a:lnTo>
                    <a:pt x="123034" y="218472"/>
                  </a:lnTo>
                  <a:lnTo>
                    <a:pt x="109486" y="222476"/>
                  </a:lnTo>
                  <a:lnTo>
                    <a:pt x="95261" y="225337"/>
                  </a:lnTo>
                  <a:lnTo>
                    <a:pt x="80825" y="227336"/>
                  </a:lnTo>
                  <a:lnTo>
                    <a:pt x="66804" y="228520"/>
                  </a:lnTo>
                  <a:lnTo>
                    <a:pt x="52598" y="228716"/>
                  </a:lnTo>
                  <a:lnTo>
                    <a:pt x="35852" y="226829"/>
                  </a:lnTo>
                  <a:lnTo>
                    <a:pt x="12413" y="2210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96261" y="1568746"/>
              <a:ext cx="174756" cy="214143"/>
            </a:xfrm>
            <a:custGeom>
              <a:avLst/>
              <a:gdLst/>
              <a:ahLst/>
              <a:cxnLst/>
              <a:rect l="0" t="0" r="0" b="0"/>
              <a:pathLst>
                <a:path w="174756" h="214143">
                  <a:moveTo>
                    <a:pt x="121086" y="0"/>
                  </a:moveTo>
                  <a:lnTo>
                    <a:pt x="109418" y="67"/>
                  </a:lnTo>
                  <a:lnTo>
                    <a:pt x="98929" y="707"/>
                  </a:lnTo>
                  <a:lnTo>
                    <a:pt x="88632" y="2008"/>
                  </a:lnTo>
                  <a:lnTo>
                    <a:pt x="78502" y="4041"/>
                  </a:lnTo>
                  <a:lnTo>
                    <a:pt x="68808" y="7005"/>
                  </a:lnTo>
                  <a:lnTo>
                    <a:pt x="59672" y="10930"/>
                  </a:lnTo>
                  <a:lnTo>
                    <a:pt x="51070" y="15852"/>
                  </a:lnTo>
                  <a:lnTo>
                    <a:pt x="42908" y="21904"/>
                  </a:lnTo>
                  <a:lnTo>
                    <a:pt x="35088" y="29048"/>
                  </a:lnTo>
                  <a:lnTo>
                    <a:pt x="27685" y="37116"/>
                  </a:lnTo>
                  <a:lnTo>
                    <a:pt x="20931" y="45901"/>
                  </a:lnTo>
                  <a:lnTo>
                    <a:pt x="14910" y="55226"/>
                  </a:lnTo>
                  <a:lnTo>
                    <a:pt x="9714" y="65266"/>
                  </a:lnTo>
                  <a:lnTo>
                    <a:pt x="5521" y="76523"/>
                  </a:lnTo>
                  <a:lnTo>
                    <a:pt x="2340" y="89164"/>
                  </a:lnTo>
                  <a:lnTo>
                    <a:pt x="358" y="102738"/>
                  </a:lnTo>
                  <a:lnTo>
                    <a:pt x="0" y="116389"/>
                  </a:lnTo>
                  <a:lnTo>
                    <a:pt x="1358" y="129605"/>
                  </a:lnTo>
                  <a:lnTo>
                    <a:pt x="4389" y="142241"/>
                  </a:lnTo>
                  <a:lnTo>
                    <a:pt x="9090" y="154333"/>
                  </a:lnTo>
                  <a:lnTo>
                    <a:pt x="15288" y="165974"/>
                  </a:lnTo>
                  <a:lnTo>
                    <a:pt x="22703" y="176943"/>
                  </a:lnTo>
                  <a:lnTo>
                    <a:pt x="31043" y="186718"/>
                  </a:lnTo>
                  <a:lnTo>
                    <a:pt x="40064" y="195108"/>
                  </a:lnTo>
                  <a:lnTo>
                    <a:pt x="49899" y="202065"/>
                  </a:lnTo>
                  <a:lnTo>
                    <a:pt x="61017" y="207522"/>
                  </a:lnTo>
                  <a:lnTo>
                    <a:pt x="73562" y="211587"/>
                  </a:lnTo>
                  <a:lnTo>
                    <a:pt x="86902" y="214012"/>
                  </a:lnTo>
                  <a:lnTo>
                    <a:pt x="99862" y="214142"/>
                  </a:lnTo>
                  <a:lnTo>
                    <a:pt x="111798" y="211825"/>
                  </a:lnTo>
                  <a:lnTo>
                    <a:pt x="122590" y="207508"/>
                  </a:lnTo>
                  <a:lnTo>
                    <a:pt x="132373" y="201938"/>
                  </a:lnTo>
                  <a:lnTo>
                    <a:pt x="141354" y="195669"/>
                  </a:lnTo>
                  <a:lnTo>
                    <a:pt x="149572" y="188700"/>
                  </a:lnTo>
                  <a:lnTo>
                    <a:pt x="156888" y="180592"/>
                  </a:lnTo>
                  <a:lnTo>
                    <a:pt x="163289" y="171173"/>
                  </a:lnTo>
                  <a:lnTo>
                    <a:pt x="168574" y="160390"/>
                  </a:lnTo>
                  <a:lnTo>
                    <a:pt x="172296" y="148163"/>
                  </a:lnTo>
                  <a:lnTo>
                    <a:pt x="174345" y="134606"/>
                  </a:lnTo>
                  <a:lnTo>
                    <a:pt x="174755" y="120282"/>
                  </a:lnTo>
                  <a:lnTo>
                    <a:pt x="173518" y="106060"/>
                  </a:lnTo>
                  <a:lnTo>
                    <a:pt x="170797" y="92432"/>
                  </a:lnTo>
                  <a:lnTo>
                    <a:pt x="166870" y="79674"/>
                  </a:lnTo>
                  <a:lnTo>
                    <a:pt x="162025" y="68025"/>
                  </a:lnTo>
                  <a:lnTo>
                    <a:pt x="156509" y="57488"/>
                  </a:lnTo>
                  <a:lnTo>
                    <a:pt x="150350" y="47903"/>
                  </a:lnTo>
                  <a:lnTo>
                    <a:pt x="143384" y="39062"/>
                  </a:lnTo>
                  <a:lnTo>
                    <a:pt x="135592" y="30783"/>
                  </a:lnTo>
                  <a:lnTo>
                    <a:pt x="127148" y="23211"/>
                  </a:lnTo>
                  <a:lnTo>
                    <a:pt x="117319" y="16069"/>
                  </a:lnTo>
                  <a:lnTo>
                    <a:pt x="103002" y="8728"/>
                  </a:lnTo>
                  <a:lnTo>
                    <a:pt x="7897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25732" y="1539507"/>
              <a:ext cx="228528" cy="313509"/>
            </a:xfrm>
            <a:custGeom>
              <a:avLst/>
              <a:gdLst/>
              <a:ahLst/>
              <a:cxnLst/>
              <a:rect l="0" t="0" r="0" b="0"/>
              <a:pathLst>
                <a:path w="228528" h="313509">
                  <a:moveTo>
                    <a:pt x="17957" y="134524"/>
                  </a:moveTo>
                  <a:lnTo>
                    <a:pt x="15090" y="143459"/>
                  </a:lnTo>
                  <a:lnTo>
                    <a:pt x="12949" y="153086"/>
                  </a:lnTo>
                  <a:lnTo>
                    <a:pt x="11349" y="164369"/>
                  </a:lnTo>
                  <a:lnTo>
                    <a:pt x="10342" y="176864"/>
                  </a:lnTo>
                  <a:lnTo>
                    <a:pt x="10143" y="189695"/>
                  </a:lnTo>
                  <a:lnTo>
                    <a:pt x="10769" y="202235"/>
                  </a:lnTo>
                  <a:lnTo>
                    <a:pt x="11104" y="211523"/>
                  </a:lnTo>
                  <a:lnTo>
                    <a:pt x="9970" y="213803"/>
                  </a:lnTo>
                  <a:lnTo>
                    <a:pt x="7936" y="209758"/>
                  </a:lnTo>
                  <a:lnTo>
                    <a:pt x="5574" y="201184"/>
                  </a:lnTo>
                  <a:lnTo>
                    <a:pt x="3372" y="189566"/>
                  </a:lnTo>
                  <a:lnTo>
                    <a:pt x="1568" y="175936"/>
                  </a:lnTo>
                  <a:lnTo>
                    <a:pt x="360" y="160982"/>
                  </a:lnTo>
                  <a:lnTo>
                    <a:pt x="0" y="145153"/>
                  </a:lnTo>
                  <a:lnTo>
                    <a:pt x="537" y="128751"/>
                  </a:lnTo>
                  <a:lnTo>
                    <a:pt x="1864" y="112135"/>
                  </a:lnTo>
                  <a:lnTo>
                    <a:pt x="3818" y="95740"/>
                  </a:lnTo>
                  <a:lnTo>
                    <a:pt x="6244" y="79790"/>
                  </a:lnTo>
                  <a:lnTo>
                    <a:pt x="9177" y="64638"/>
                  </a:lnTo>
                  <a:lnTo>
                    <a:pt x="12822" y="50832"/>
                  </a:lnTo>
                  <a:lnTo>
                    <a:pt x="17243" y="38551"/>
                  </a:lnTo>
                  <a:lnTo>
                    <a:pt x="22515" y="27811"/>
                  </a:lnTo>
                  <a:lnTo>
                    <a:pt x="28813" y="18654"/>
                  </a:lnTo>
                  <a:lnTo>
                    <a:pt x="36131" y="10949"/>
                  </a:lnTo>
                  <a:lnTo>
                    <a:pt x="44486" y="4925"/>
                  </a:lnTo>
                  <a:lnTo>
                    <a:pt x="53997" y="1225"/>
                  </a:lnTo>
                  <a:lnTo>
                    <a:pt x="64609" y="0"/>
                  </a:lnTo>
                  <a:lnTo>
                    <a:pt x="75819" y="1125"/>
                  </a:lnTo>
                  <a:lnTo>
                    <a:pt x="86802" y="4464"/>
                  </a:lnTo>
                  <a:lnTo>
                    <a:pt x="97112" y="9709"/>
                  </a:lnTo>
                  <a:lnTo>
                    <a:pt x="106659" y="16465"/>
                  </a:lnTo>
                  <a:lnTo>
                    <a:pt x="115531" y="24354"/>
                  </a:lnTo>
                  <a:lnTo>
                    <a:pt x="123868" y="33071"/>
                  </a:lnTo>
                  <a:lnTo>
                    <a:pt x="131809" y="42700"/>
                  </a:lnTo>
                  <a:lnTo>
                    <a:pt x="139462" y="53680"/>
                  </a:lnTo>
                  <a:lnTo>
                    <a:pt x="146913" y="66145"/>
                  </a:lnTo>
                  <a:lnTo>
                    <a:pt x="154227" y="79940"/>
                  </a:lnTo>
                  <a:lnTo>
                    <a:pt x="161443" y="94804"/>
                  </a:lnTo>
                  <a:lnTo>
                    <a:pt x="168596" y="110472"/>
                  </a:lnTo>
                  <a:lnTo>
                    <a:pt x="175703" y="126721"/>
                  </a:lnTo>
                  <a:lnTo>
                    <a:pt x="182782" y="143381"/>
                  </a:lnTo>
                  <a:lnTo>
                    <a:pt x="189837" y="160327"/>
                  </a:lnTo>
                  <a:lnTo>
                    <a:pt x="196709" y="177467"/>
                  </a:lnTo>
                  <a:lnTo>
                    <a:pt x="203098" y="194741"/>
                  </a:lnTo>
                  <a:lnTo>
                    <a:pt x="208871" y="212095"/>
                  </a:lnTo>
                  <a:lnTo>
                    <a:pt x="213916" y="229321"/>
                  </a:lnTo>
                  <a:lnTo>
                    <a:pt x="218545" y="248054"/>
                  </a:lnTo>
                  <a:lnTo>
                    <a:pt x="223164" y="273293"/>
                  </a:lnTo>
                  <a:lnTo>
                    <a:pt x="228527" y="3135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1463215" y="2168870"/>
            <a:ext cx="1484765" cy="648240"/>
            <a:chOff x="1463215" y="2168870"/>
            <a:chExt cx="1484765" cy="648240"/>
          </a:xfrm>
        </p:grpSpPr>
        <p:sp>
          <p:nvSpPr>
            <p:cNvPr id="168" name="Freeform 167"/>
            <p:cNvSpPr/>
            <p:nvPr/>
          </p:nvSpPr>
          <p:spPr>
            <a:xfrm>
              <a:off x="1463215" y="2232041"/>
              <a:ext cx="316102" cy="585069"/>
            </a:xfrm>
            <a:custGeom>
              <a:avLst/>
              <a:gdLst/>
              <a:ahLst/>
              <a:cxnLst/>
              <a:rect l="0" t="0" r="0" b="0"/>
              <a:pathLst>
                <a:path w="316102" h="585069">
                  <a:moveTo>
                    <a:pt x="21303" y="0"/>
                  </a:moveTo>
                  <a:lnTo>
                    <a:pt x="18436" y="11735"/>
                  </a:lnTo>
                  <a:lnTo>
                    <a:pt x="16294" y="22864"/>
                  </a:lnTo>
                  <a:lnTo>
                    <a:pt x="14695" y="34462"/>
                  </a:lnTo>
                  <a:lnTo>
                    <a:pt x="13688" y="46624"/>
                  </a:lnTo>
                  <a:lnTo>
                    <a:pt x="13487" y="59284"/>
                  </a:lnTo>
                  <a:lnTo>
                    <a:pt x="14139" y="72349"/>
                  </a:lnTo>
                  <a:lnTo>
                    <a:pt x="15377" y="86046"/>
                  </a:lnTo>
                  <a:lnTo>
                    <a:pt x="16741" y="100908"/>
                  </a:lnTo>
                  <a:lnTo>
                    <a:pt x="17950" y="117121"/>
                  </a:lnTo>
                  <a:lnTo>
                    <a:pt x="18912" y="134245"/>
                  </a:lnTo>
                  <a:lnTo>
                    <a:pt x="19632" y="151432"/>
                  </a:lnTo>
                  <a:lnTo>
                    <a:pt x="20151" y="168176"/>
                  </a:lnTo>
                  <a:lnTo>
                    <a:pt x="20516" y="184333"/>
                  </a:lnTo>
                  <a:lnTo>
                    <a:pt x="20769" y="199942"/>
                  </a:lnTo>
                  <a:lnTo>
                    <a:pt x="20942" y="215106"/>
                  </a:lnTo>
                  <a:lnTo>
                    <a:pt x="21060" y="229934"/>
                  </a:lnTo>
                  <a:lnTo>
                    <a:pt x="21140" y="244518"/>
                  </a:lnTo>
                  <a:lnTo>
                    <a:pt x="21194" y="258929"/>
                  </a:lnTo>
                  <a:lnTo>
                    <a:pt x="21230" y="273221"/>
                  </a:lnTo>
                  <a:lnTo>
                    <a:pt x="21254" y="287430"/>
                  </a:lnTo>
                  <a:lnTo>
                    <a:pt x="21270" y="301597"/>
                  </a:lnTo>
                  <a:lnTo>
                    <a:pt x="21281" y="316231"/>
                  </a:lnTo>
                  <a:lnTo>
                    <a:pt x="21288" y="332266"/>
                  </a:lnTo>
                  <a:lnTo>
                    <a:pt x="21288" y="350080"/>
                  </a:lnTo>
                  <a:lnTo>
                    <a:pt x="21119" y="368926"/>
                  </a:lnTo>
                  <a:lnTo>
                    <a:pt x="20473" y="387276"/>
                  </a:lnTo>
                  <a:lnTo>
                    <a:pt x="19226" y="404293"/>
                  </a:lnTo>
                  <a:lnTo>
                    <a:pt x="17574" y="420309"/>
                  </a:lnTo>
                  <a:lnTo>
                    <a:pt x="15926" y="436424"/>
                  </a:lnTo>
                  <a:lnTo>
                    <a:pt x="14519" y="453294"/>
                  </a:lnTo>
                  <a:lnTo>
                    <a:pt x="13254" y="470762"/>
                  </a:lnTo>
                  <a:lnTo>
                    <a:pt x="11798" y="488128"/>
                  </a:lnTo>
                  <a:lnTo>
                    <a:pt x="9967" y="504968"/>
                  </a:lnTo>
                  <a:lnTo>
                    <a:pt x="7736" y="521176"/>
                  </a:lnTo>
                  <a:lnTo>
                    <a:pt x="5160" y="536814"/>
                  </a:lnTo>
                  <a:lnTo>
                    <a:pt x="2331" y="551967"/>
                  </a:lnTo>
                  <a:lnTo>
                    <a:pt x="0" y="565765"/>
                  </a:lnTo>
                  <a:lnTo>
                    <a:pt x="316" y="576363"/>
                  </a:lnTo>
                  <a:lnTo>
                    <a:pt x="4232" y="582750"/>
                  </a:lnTo>
                  <a:lnTo>
                    <a:pt x="10311" y="585068"/>
                  </a:lnTo>
                  <a:lnTo>
                    <a:pt x="17721" y="584307"/>
                  </a:lnTo>
                  <a:lnTo>
                    <a:pt x="26062" y="581437"/>
                  </a:lnTo>
                  <a:lnTo>
                    <a:pt x="35069" y="577164"/>
                  </a:lnTo>
                  <a:lnTo>
                    <a:pt x="44551" y="571967"/>
                  </a:lnTo>
                  <a:lnTo>
                    <a:pt x="54365" y="566326"/>
                  </a:lnTo>
                  <a:lnTo>
                    <a:pt x="64409" y="560755"/>
                  </a:lnTo>
                  <a:lnTo>
                    <a:pt x="74620" y="555521"/>
                  </a:lnTo>
                  <a:lnTo>
                    <a:pt x="85274" y="550681"/>
                  </a:lnTo>
                  <a:lnTo>
                    <a:pt x="96952" y="546195"/>
                  </a:lnTo>
                  <a:lnTo>
                    <a:pt x="109883" y="541993"/>
                  </a:lnTo>
                  <a:lnTo>
                    <a:pt x="123824" y="538169"/>
                  </a:lnTo>
                  <a:lnTo>
                    <a:pt x="138253" y="534973"/>
                  </a:lnTo>
                  <a:lnTo>
                    <a:pt x="152811" y="532487"/>
                  </a:lnTo>
                  <a:lnTo>
                    <a:pt x="167330" y="530648"/>
                  </a:lnTo>
                  <a:lnTo>
                    <a:pt x="181758" y="529330"/>
                  </a:lnTo>
                  <a:lnTo>
                    <a:pt x="196085" y="528411"/>
                  </a:lnTo>
                  <a:lnTo>
                    <a:pt x="210163" y="527945"/>
                  </a:lnTo>
                  <a:lnTo>
                    <a:pt x="223703" y="528157"/>
                  </a:lnTo>
                  <a:lnTo>
                    <a:pt x="236592" y="529104"/>
                  </a:lnTo>
                  <a:lnTo>
                    <a:pt x="248876" y="530384"/>
                  </a:lnTo>
                  <a:lnTo>
                    <a:pt x="260666" y="531249"/>
                  </a:lnTo>
                  <a:lnTo>
                    <a:pt x="272068" y="531312"/>
                  </a:lnTo>
                  <a:lnTo>
                    <a:pt x="282729" y="530685"/>
                  </a:lnTo>
                  <a:lnTo>
                    <a:pt x="292891" y="529739"/>
                  </a:lnTo>
                  <a:lnTo>
                    <a:pt x="303449" y="528385"/>
                  </a:lnTo>
                  <a:lnTo>
                    <a:pt x="316101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800373" y="2611067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6" y="49817"/>
                  </a:lnTo>
                  <a:lnTo>
                    <a:pt x="11317" y="61022"/>
                  </a:lnTo>
                  <a:lnTo>
                    <a:pt x="13557" y="72134"/>
                  </a:lnTo>
                  <a:lnTo>
                    <a:pt x="16138" y="83119"/>
                  </a:lnTo>
                  <a:lnTo>
                    <a:pt x="18982" y="93975"/>
                  </a:lnTo>
                  <a:lnTo>
                    <a:pt x="21870" y="104466"/>
                  </a:lnTo>
                  <a:lnTo>
                    <a:pt x="24728" y="115237"/>
                  </a:lnTo>
                  <a:lnTo>
                    <a:pt x="27804" y="128355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821430" y="2432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907340" y="2476341"/>
              <a:ext cx="198360" cy="273502"/>
            </a:xfrm>
            <a:custGeom>
              <a:avLst/>
              <a:gdLst/>
              <a:ahLst/>
              <a:cxnLst/>
              <a:rect l="0" t="0" r="0" b="0"/>
              <a:pathLst>
                <a:path w="198360" h="273502">
                  <a:moveTo>
                    <a:pt x="19375" y="124197"/>
                  </a:moveTo>
                  <a:lnTo>
                    <a:pt x="22309" y="136000"/>
                  </a:lnTo>
                  <a:lnTo>
                    <a:pt x="25091" y="147769"/>
                  </a:lnTo>
                  <a:lnTo>
                    <a:pt x="27995" y="160659"/>
                  </a:lnTo>
                  <a:lnTo>
                    <a:pt x="31208" y="174507"/>
                  </a:lnTo>
                  <a:lnTo>
                    <a:pt x="35021" y="188835"/>
                  </a:lnTo>
                  <a:lnTo>
                    <a:pt x="39534" y="203304"/>
                  </a:lnTo>
                  <a:lnTo>
                    <a:pt x="44524" y="217755"/>
                  </a:lnTo>
                  <a:lnTo>
                    <a:pt x="49564" y="232130"/>
                  </a:lnTo>
                  <a:lnTo>
                    <a:pt x="54382" y="246397"/>
                  </a:lnTo>
                  <a:lnTo>
                    <a:pt x="58382" y="259567"/>
                  </a:lnTo>
                  <a:lnTo>
                    <a:pt x="59684" y="269154"/>
                  </a:lnTo>
                  <a:lnTo>
                    <a:pt x="57733" y="273501"/>
                  </a:lnTo>
                  <a:lnTo>
                    <a:pt x="54561" y="273093"/>
                  </a:lnTo>
                  <a:lnTo>
                    <a:pt x="50919" y="269077"/>
                  </a:lnTo>
                  <a:lnTo>
                    <a:pt x="46739" y="262284"/>
                  </a:lnTo>
                  <a:lnTo>
                    <a:pt x="41951" y="253380"/>
                  </a:lnTo>
                  <a:lnTo>
                    <a:pt x="36764" y="242920"/>
                  </a:lnTo>
                  <a:lnTo>
                    <a:pt x="31588" y="231346"/>
                  </a:lnTo>
                  <a:lnTo>
                    <a:pt x="26663" y="218984"/>
                  </a:lnTo>
                  <a:lnTo>
                    <a:pt x="22051" y="205913"/>
                  </a:lnTo>
                  <a:lnTo>
                    <a:pt x="17728" y="191996"/>
                  </a:lnTo>
                  <a:lnTo>
                    <a:pt x="13641" y="177227"/>
                  </a:lnTo>
                  <a:lnTo>
                    <a:pt x="9896" y="161883"/>
                  </a:lnTo>
                  <a:lnTo>
                    <a:pt x="6754" y="146430"/>
                  </a:lnTo>
                  <a:lnTo>
                    <a:pt x="4305" y="131144"/>
                  </a:lnTo>
                  <a:lnTo>
                    <a:pt x="2490" y="116118"/>
                  </a:lnTo>
                  <a:lnTo>
                    <a:pt x="1189" y="101341"/>
                  </a:lnTo>
                  <a:lnTo>
                    <a:pt x="285" y="86781"/>
                  </a:lnTo>
                  <a:lnTo>
                    <a:pt x="0" y="72715"/>
                  </a:lnTo>
                  <a:lnTo>
                    <a:pt x="865" y="59714"/>
                  </a:lnTo>
                  <a:lnTo>
                    <a:pt x="3078" y="48005"/>
                  </a:lnTo>
                  <a:lnTo>
                    <a:pt x="6531" y="37498"/>
                  </a:lnTo>
                  <a:lnTo>
                    <a:pt x="10990" y="27971"/>
                  </a:lnTo>
                  <a:lnTo>
                    <a:pt x="16217" y="19204"/>
                  </a:lnTo>
                  <a:lnTo>
                    <a:pt x="22167" y="11484"/>
                  </a:lnTo>
                  <a:lnTo>
                    <a:pt x="28984" y="5575"/>
                  </a:lnTo>
                  <a:lnTo>
                    <a:pt x="36678" y="1753"/>
                  </a:lnTo>
                  <a:lnTo>
                    <a:pt x="45133" y="0"/>
                  </a:lnTo>
                  <a:lnTo>
                    <a:pt x="54185" y="261"/>
                  </a:lnTo>
                  <a:lnTo>
                    <a:pt x="63679" y="2299"/>
                  </a:lnTo>
                  <a:lnTo>
                    <a:pt x="73325" y="6090"/>
                  </a:lnTo>
                  <a:lnTo>
                    <a:pt x="82721" y="11899"/>
                  </a:lnTo>
                  <a:lnTo>
                    <a:pt x="91673" y="19693"/>
                  </a:lnTo>
                  <a:lnTo>
                    <a:pt x="100327" y="29178"/>
                  </a:lnTo>
                  <a:lnTo>
                    <a:pt x="109058" y="39986"/>
                  </a:lnTo>
                  <a:lnTo>
                    <a:pt x="118074" y="51773"/>
                  </a:lnTo>
                  <a:lnTo>
                    <a:pt x="127098" y="64263"/>
                  </a:lnTo>
                  <a:lnTo>
                    <a:pt x="135477" y="77245"/>
                  </a:lnTo>
                  <a:lnTo>
                    <a:pt x="142895" y="90567"/>
                  </a:lnTo>
                  <a:lnTo>
                    <a:pt x="149521" y="104123"/>
                  </a:lnTo>
                  <a:lnTo>
                    <a:pt x="155811" y="117836"/>
                  </a:lnTo>
                  <a:lnTo>
                    <a:pt x="162072" y="131656"/>
                  </a:lnTo>
                  <a:lnTo>
                    <a:pt x="168108" y="145548"/>
                  </a:lnTo>
                  <a:lnTo>
                    <a:pt x="173336" y="159489"/>
                  </a:lnTo>
                  <a:lnTo>
                    <a:pt x="177488" y="173452"/>
                  </a:lnTo>
                  <a:lnTo>
                    <a:pt x="180805" y="187207"/>
                  </a:lnTo>
                  <a:lnTo>
                    <a:pt x="184292" y="201876"/>
                  </a:lnTo>
                  <a:lnTo>
                    <a:pt x="189371" y="220983"/>
                  </a:lnTo>
                  <a:lnTo>
                    <a:pt x="198359" y="25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121881" y="2473121"/>
              <a:ext cx="183861" cy="230938"/>
            </a:xfrm>
            <a:custGeom>
              <a:avLst/>
              <a:gdLst/>
              <a:ahLst/>
              <a:cxnLst/>
              <a:rect l="0" t="0" r="0" b="0"/>
              <a:pathLst>
                <a:path w="183861" h="230938">
                  <a:moveTo>
                    <a:pt x="173331" y="53718"/>
                  </a:moveTo>
                  <a:lnTo>
                    <a:pt x="170330" y="44984"/>
                  </a:lnTo>
                  <a:lnTo>
                    <a:pt x="166908" y="37277"/>
                  </a:lnTo>
                  <a:lnTo>
                    <a:pt x="162703" y="29879"/>
                  </a:lnTo>
                  <a:lnTo>
                    <a:pt x="157457" y="22791"/>
                  </a:lnTo>
                  <a:lnTo>
                    <a:pt x="150679" y="16261"/>
                  </a:lnTo>
                  <a:lnTo>
                    <a:pt x="142246" y="10398"/>
                  </a:lnTo>
                  <a:lnTo>
                    <a:pt x="132506" y="5478"/>
                  </a:lnTo>
                  <a:lnTo>
                    <a:pt x="122063" y="2005"/>
                  </a:lnTo>
                  <a:lnTo>
                    <a:pt x="111335" y="126"/>
                  </a:lnTo>
                  <a:lnTo>
                    <a:pt x="100373" y="0"/>
                  </a:lnTo>
                  <a:lnTo>
                    <a:pt x="88955" y="1961"/>
                  </a:lnTo>
                  <a:lnTo>
                    <a:pt x="76994" y="5985"/>
                  </a:lnTo>
                  <a:lnTo>
                    <a:pt x="65013" y="11771"/>
                  </a:lnTo>
                  <a:lnTo>
                    <a:pt x="54027" y="18934"/>
                  </a:lnTo>
                  <a:lnTo>
                    <a:pt x="44524" y="27117"/>
                  </a:lnTo>
                  <a:lnTo>
                    <a:pt x="36330" y="36033"/>
                  </a:lnTo>
                  <a:lnTo>
                    <a:pt x="28903" y="45461"/>
                  </a:lnTo>
                  <a:lnTo>
                    <a:pt x="21840" y="55249"/>
                  </a:lnTo>
                  <a:lnTo>
                    <a:pt x="15247" y="65447"/>
                  </a:lnTo>
                  <a:lnTo>
                    <a:pt x="9637" y="76286"/>
                  </a:lnTo>
                  <a:lnTo>
                    <a:pt x="5233" y="87836"/>
                  </a:lnTo>
                  <a:lnTo>
                    <a:pt x="2123" y="99865"/>
                  </a:lnTo>
                  <a:lnTo>
                    <a:pt x="408" y="111940"/>
                  </a:lnTo>
                  <a:lnTo>
                    <a:pt x="0" y="123804"/>
                  </a:lnTo>
                  <a:lnTo>
                    <a:pt x="675" y="135379"/>
                  </a:lnTo>
                  <a:lnTo>
                    <a:pt x="2184" y="146685"/>
                  </a:lnTo>
                  <a:lnTo>
                    <a:pt x="4309" y="157767"/>
                  </a:lnTo>
                  <a:lnTo>
                    <a:pt x="7038" y="168514"/>
                  </a:lnTo>
                  <a:lnTo>
                    <a:pt x="10547" y="178665"/>
                  </a:lnTo>
                  <a:lnTo>
                    <a:pt x="14880" y="188126"/>
                  </a:lnTo>
                  <a:lnTo>
                    <a:pt x="20264" y="196954"/>
                  </a:lnTo>
                  <a:lnTo>
                    <a:pt x="27168" y="205271"/>
                  </a:lnTo>
                  <a:lnTo>
                    <a:pt x="35707" y="213187"/>
                  </a:lnTo>
                  <a:lnTo>
                    <a:pt x="45696" y="220317"/>
                  </a:lnTo>
                  <a:lnTo>
                    <a:pt x="56843" y="225822"/>
                  </a:lnTo>
                  <a:lnTo>
                    <a:pt x="68855" y="229370"/>
                  </a:lnTo>
                  <a:lnTo>
                    <a:pt x="81325" y="230937"/>
                  </a:lnTo>
                  <a:lnTo>
                    <a:pt x="93761" y="230551"/>
                  </a:lnTo>
                  <a:lnTo>
                    <a:pt x="105899" y="228438"/>
                  </a:lnTo>
                  <a:lnTo>
                    <a:pt x="117674" y="224937"/>
                  </a:lnTo>
                  <a:lnTo>
                    <a:pt x="129122" y="220386"/>
                  </a:lnTo>
                  <a:lnTo>
                    <a:pt x="140292" y="215082"/>
                  </a:lnTo>
                  <a:lnTo>
                    <a:pt x="150799" y="209554"/>
                  </a:lnTo>
                  <a:lnTo>
                    <a:pt x="160841" y="204027"/>
                  </a:lnTo>
                  <a:lnTo>
                    <a:pt x="171301" y="198019"/>
                  </a:lnTo>
                  <a:lnTo>
                    <a:pt x="183860" y="190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345304" y="2474197"/>
              <a:ext cx="173244" cy="190355"/>
            </a:xfrm>
            <a:custGeom>
              <a:avLst/>
              <a:gdLst/>
              <a:ahLst/>
              <a:cxnLst/>
              <a:rect l="0" t="0" r="0" b="0"/>
              <a:pathLst>
                <a:path w="173244" h="190355">
                  <a:moveTo>
                    <a:pt x="97307" y="42113"/>
                  </a:moveTo>
                  <a:lnTo>
                    <a:pt x="94239" y="33580"/>
                  </a:lnTo>
                  <a:lnTo>
                    <a:pt x="90176" y="27794"/>
                  </a:lnTo>
                  <a:lnTo>
                    <a:pt x="84684" y="24282"/>
                  </a:lnTo>
                  <a:lnTo>
                    <a:pt x="77924" y="22600"/>
                  </a:lnTo>
                  <a:lnTo>
                    <a:pt x="70126" y="22370"/>
                  </a:lnTo>
                  <a:lnTo>
                    <a:pt x="61539" y="23254"/>
                  </a:lnTo>
                  <a:lnTo>
                    <a:pt x="52699" y="25280"/>
                  </a:lnTo>
                  <a:lnTo>
                    <a:pt x="44390" y="28831"/>
                  </a:lnTo>
                  <a:lnTo>
                    <a:pt x="36997" y="33993"/>
                  </a:lnTo>
                  <a:lnTo>
                    <a:pt x="30545" y="40575"/>
                  </a:lnTo>
                  <a:lnTo>
                    <a:pt x="24897" y="48288"/>
                  </a:lnTo>
                  <a:lnTo>
                    <a:pt x="19874" y="56853"/>
                  </a:lnTo>
                  <a:lnTo>
                    <a:pt x="15311" y="66196"/>
                  </a:lnTo>
                  <a:lnTo>
                    <a:pt x="11079" y="76445"/>
                  </a:lnTo>
                  <a:lnTo>
                    <a:pt x="7085" y="87593"/>
                  </a:lnTo>
                  <a:lnTo>
                    <a:pt x="3588" y="99349"/>
                  </a:lnTo>
                  <a:lnTo>
                    <a:pt x="1150" y="111239"/>
                  </a:lnTo>
                  <a:lnTo>
                    <a:pt x="0" y="122974"/>
                  </a:lnTo>
                  <a:lnTo>
                    <a:pt x="213" y="134294"/>
                  </a:lnTo>
                  <a:lnTo>
                    <a:pt x="1877" y="144896"/>
                  </a:lnTo>
                  <a:lnTo>
                    <a:pt x="4892" y="154687"/>
                  </a:lnTo>
                  <a:lnTo>
                    <a:pt x="9187" y="163584"/>
                  </a:lnTo>
                  <a:lnTo>
                    <a:pt x="14811" y="171421"/>
                  </a:lnTo>
                  <a:lnTo>
                    <a:pt x="21665" y="178205"/>
                  </a:lnTo>
                  <a:lnTo>
                    <a:pt x="29537" y="183763"/>
                  </a:lnTo>
                  <a:lnTo>
                    <a:pt x="38191" y="187674"/>
                  </a:lnTo>
                  <a:lnTo>
                    <a:pt x="47418" y="189855"/>
                  </a:lnTo>
                  <a:lnTo>
                    <a:pt x="57053" y="190354"/>
                  </a:lnTo>
                  <a:lnTo>
                    <a:pt x="66974" y="189177"/>
                  </a:lnTo>
                  <a:lnTo>
                    <a:pt x="77086" y="186497"/>
                  </a:lnTo>
                  <a:lnTo>
                    <a:pt x="87165" y="182598"/>
                  </a:lnTo>
                  <a:lnTo>
                    <a:pt x="96859" y="177773"/>
                  </a:lnTo>
                  <a:lnTo>
                    <a:pt x="106008" y="172273"/>
                  </a:lnTo>
                  <a:lnTo>
                    <a:pt x="114628" y="166294"/>
                  </a:lnTo>
                  <a:lnTo>
                    <a:pt x="122804" y="159982"/>
                  </a:lnTo>
                  <a:lnTo>
                    <a:pt x="130634" y="153433"/>
                  </a:lnTo>
                  <a:lnTo>
                    <a:pt x="138047" y="146390"/>
                  </a:lnTo>
                  <a:lnTo>
                    <a:pt x="144806" y="138291"/>
                  </a:lnTo>
                  <a:lnTo>
                    <a:pt x="150836" y="128910"/>
                  </a:lnTo>
                  <a:lnTo>
                    <a:pt x="156208" y="118337"/>
                  </a:lnTo>
                  <a:lnTo>
                    <a:pt x="161051" y="106790"/>
                  </a:lnTo>
                  <a:lnTo>
                    <a:pt x="165486" y="94507"/>
                  </a:lnTo>
                  <a:lnTo>
                    <a:pt x="169295" y="81853"/>
                  </a:lnTo>
                  <a:lnTo>
                    <a:pt x="171950" y="69293"/>
                  </a:lnTo>
                  <a:lnTo>
                    <a:pt x="173243" y="57081"/>
                  </a:lnTo>
                  <a:lnTo>
                    <a:pt x="172958" y="45595"/>
                  </a:lnTo>
                  <a:lnTo>
                    <a:pt x="170714" y="35407"/>
                  </a:lnTo>
                  <a:lnTo>
                    <a:pt x="166502" y="26709"/>
                  </a:lnTo>
                  <a:lnTo>
                    <a:pt x="160673" y="19508"/>
                  </a:lnTo>
                  <a:lnTo>
                    <a:pt x="152979" y="13107"/>
                  </a:lnTo>
                  <a:lnTo>
                    <a:pt x="140511" y="6944"/>
                  </a:lnTo>
                  <a:lnTo>
                    <a:pt x="1183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579481" y="2168870"/>
              <a:ext cx="63173" cy="505369"/>
            </a:xfrm>
            <a:custGeom>
              <a:avLst/>
              <a:gdLst/>
              <a:ahLst/>
              <a:cxnLst/>
              <a:rect l="0" t="0" r="0" b="0"/>
              <a:pathLst>
                <a:path w="63173" h="5053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21"/>
                  </a:lnTo>
                  <a:lnTo>
                    <a:pt x="178" y="94089"/>
                  </a:lnTo>
                  <a:lnTo>
                    <a:pt x="826" y="110410"/>
                  </a:lnTo>
                  <a:lnTo>
                    <a:pt x="2075" y="128451"/>
                  </a:lnTo>
                  <a:lnTo>
                    <a:pt x="3728" y="147633"/>
                  </a:lnTo>
                  <a:lnTo>
                    <a:pt x="5376" y="166748"/>
                  </a:lnTo>
                  <a:lnTo>
                    <a:pt x="6783" y="185082"/>
                  </a:lnTo>
                  <a:lnTo>
                    <a:pt x="8049" y="202288"/>
                  </a:lnTo>
                  <a:lnTo>
                    <a:pt x="9505" y="218145"/>
                  </a:lnTo>
                  <a:lnTo>
                    <a:pt x="11332" y="232711"/>
                  </a:lnTo>
                  <a:lnTo>
                    <a:pt x="13389" y="246849"/>
                  </a:lnTo>
                  <a:lnTo>
                    <a:pt x="15317" y="262036"/>
                  </a:lnTo>
                  <a:lnTo>
                    <a:pt x="16915" y="278995"/>
                  </a:lnTo>
                  <a:lnTo>
                    <a:pt x="18311" y="297120"/>
                  </a:lnTo>
                  <a:lnTo>
                    <a:pt x="19855" y="314914"/>
                  </a:lnTo>
                  <a:lnTo>
                    <a:pt x="21745" y="331517"/>
                  </a:lnTo>
                  <a:lnTo>
                    <a:pt x="24015" y="347069"/>
                  </a:lnTo>
                  <a:lnTo>
                    <a:pt x="26618" y="362333"/>
                  </a:lnTo>
                  <a:lnTo>
                    <a:pt x="29483" y="377814"/>
                  </a:lnTo>
                  <a:lnTo>
                    <a:pt x="32543" y="393533"/>
                  </a:lnTo>
                  <a:lnTo>
                    <a:pt x="35743" y="409186"/>
                  </a:lnTo>
                  <a:lnTo>
                    <a:pt x="39041" y="424571"/>
                  </a:lnTo>
                  <a:lnTo>
                    <a:pt x="42448" y="439420"/>
                  </a:lnTo>
                  <a:lnTo>
                    <a:pt x="46463" y="455010"/>
                  </a:lnTo>
                  <a:lnTo>
                    <a:pt x="52553" y="474942"/>
                  </a:lnTo>
                  <a:lnTo>
                    <a:pt x="6317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695295" y="2453049"/>
              <a:ext cx="252685" cy="231718"/>
            </a:xfrm>
            <a:custGeom>
              <a:avLst/>
              <a:gdLst/>
              <a:ahLst/>
              <a:cxnLst/>
              <a:rect l="0" t="0" r="0" b="0"/>
              <a:pathLst>
                <a:path w="252685" h="231718">
                  <a:moveTo>
                    <a:pt x="0" y="42204"/>
                  </a:moveTo>
                  <a:lnTo>
                    <a:pt x="67" y="56806"/>
                  </a:lnTo>
                  <a:lnTo>
                    <a:pt x="707" y="70077"/>
                  </a:lnTo>
                  <a:lnTo>
                    <a:pt x="2003" y="83279"/>
                  </a:lnTo>
                  <a:lnTo>
                    <a:pt x="3863" y="96620"/>
                  </a:lnTo>
                  <a:lnTo>
                    <a:pt x="6180" y="110129"/>
                  </a:lnTo>
                  <a:lnTo>
                    <a:pt x="8846" y="123783"/>
                  </a:lnTo>
                  <a:lnTo>
                    <a:pt x="11770" y="137549"/>
                  </a:lnTo>
                  <a:lnTo>
                    <a:pt x="14877" y="151398"/>
                  </a:lnTo>
                  <a:lnTo>
                    <a:pt x="18104" y="165302"/>
                  </a:lnTo>
                  <a:lnTo>
                    <a:pt x="21082" y="179079"/>
                  </a:lnTo>
                  <a:lnTo>
                    <a:pt x="23170" y="192409"/>
                  </a:lnTo>
                  <a:lnTo>
                    <a:pt x="24089" y="205086"/>
                  </a:lnTo>
                  <a:lnTo>
                    <a:pt x="23913" y="214745"/>
                  </a:lnTo>
                  <a:lnTo>
                    <a:pt x="23156" y="218016"/>
                  </a:lnTo>
                  <a:lnTo>
                    <a:pt x="22462" y="215152"/>
                  </a:lnTo>
                  <a:lnTo>
                    <a:pt x="21974" y="207652"/>
                  </a:lnTo>
                  <a:lnTo>
                    <a:pt x="21653" y="197063"/>
                  </a:lnTo>
                  <a:lnTo>
                    <a:pt x="21445" y="184724"/>
                  </a:lnTo>
                  <a:lnTo>
                    <a:pt x="21316" y="171486"/>
                  </a:lnTo>
                  <a:lnTo>
                    <a:pt x="21402" y="157810"/>
                  </a:lnTo>
                  <a:lnTo>
                    <a:pt x="21993" y="143926"/>
                  </a:lnTo>
                  <a:lnTo>
                    <a:pt x="23209" y="129944"/>
                  </a:lnTo>
                  <a:lnTo>
                    <a:pt x="25010" y="115751"/>
                  </a:lnTo>
                  <a:lnTo>
                    <a:pt x="27290" y="101067"/>
                  </a:lnTo>
                  <a:lnTo>
                    <a:pt x="29940" y="85786"/>
                  </a:lnTo>
                  <a:lnTo>
                    <a:pt x="33024" y="70435"/>
                  </a:lnTo>
                  <a:lnTo>
                    <a:pt x="36772" y="56041"/>
                  </a:lnTo>
                  <a:lnTo>
                    <a:pt x="41261" y="43108"/>
                  </a:lnTo>
                  <a:lnTo>
                    <a:pt x="46580" y="31798"/>
                  </a:lnTo>
                  <a:lnTo>
                    <a:pt x="52908" y="22191"/>
                  </a:lnTo>
                  <a:lnTo>
                    <a:pt x="60246" y="14148"/>
                  </a:lnTo>
                  <a:lnTo>
                    <a:pt x="68615" y="7712"/>
                  </a:lnTo>
                  <a:lnTo>
                    <a:pt x="78135" y="3196"/>
                  </a:lnTo>
                  <a:lnTo>
                    <a:pt x="88754" y="606"/>
                  </a:lnTo>
                  <a:lnTo>
                    <a:pt x="99967" y="0"/>
                  </a:lnTo>
                  <a:lnTo>
                    <a:pt x="110954" y="1636"/>
                  </a:lnTo>
                  <a:lnTo>
                    <a:pt x="121265" y="5442"/>
                  </a:lnTo>
                  <a:lnTo>
                    <a:pt x="130812" y="11081"/>
                  </a:lnTo>
                  <a:lnTo>
                    <a:pt x="139686" y="18146"/>
                  </a:lnTo>
                  <a:lnTo>
                    <a:pt x="148020" y="26264"/>
                  </a:lnTo>
                  <a:lnTo>
                    <a:pt x="155787" y="35136"/>
                  </a:lnTo>
                  <a:lnTo>
                    <a:pt x="162792" y="44535"/>
                  </a:lnTo>
                  <a:lnTo>
                    <a:pt x="168996" y="54298"/>
                  </a:lnTo>
                  <a:lnTo>
                    <a:pt x="174656" y="64311"/>
                  </a:lnTo>
                  <a:lnTo>
                    <a:pt x="180225" y="74492"/>
                  </a:lnTo>
                  <a:lnTo>
                    <a:pt x="185970" y="84793"/>
                  </a:lnTo>
                  <a:lnTo>
                    <a:pt x="191812" y="95338"/>
                  </a:lnTo>
                  <a:lnTo>
                    <a:pt x="197435" y="106411"/>
                  </a:lnTo>
                  <a:lnTo>
                    <a:pt x="202663" y="118119"/>
                  </a:lnTo>
                  <a:lnTo>
                    <a:pt x="207478" y="130253"/>
                  </a:lnTo>
                  <a:lnTo>
                    <a:pt x="211939" y="142399"/>
                  </a:lnTo>
                  <a:lnTo>
                    <a:pt x="216128" y="154309"/>
                  </a:lnTo>
                  <a:lnTo>
                    <a:pt x="220279" y="165916"/>
                  </a:lnTo>
                  <a:lnTo>
                    <a:pt x="224760" y="177244"/>
                  </a:lnTo>
                  <a:lnTo>
                    <a:pt x="229733" y="188330"/>
                  </a:lnTo>
                  <a:lnTo>
                    <a:pt x="234893" y="198779"/>
                  </a:lnTo>
                  <a:lnTo>
                    <a:pt x="240061" y="208774"/>
                  </a:lnTo>
                  <a:lnTo>
                    <a:pt x="245695" y="219197"/>
                  </a:lnTo>
                  <a:lnTo>
                    <a:pt x="252684" y="231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1505575" y="5771089"/>
            <a:ext cx="2172053" cy="651295"/>
            <a:chOff x="1505575" y="5771089"/>
            <a:chExt cx="2172053" cy="651295"/>
          </a:xfrm>
        </p:grpSpPr>
        <p:sp>
          <p:nvSpPr>
            <p:cNvPr id="177" name="Freeform 176"/>
            <p:cNvSpPr/>
            <p:nvPr/>
          </p:nvSpPr>
          <p:spPr>
            <a:xfrm>
              <a:off x="1631917" y="5895958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463254"/>
                  </a:moveTo>
                  <a:lnTo>
                    <a:pt x="28718" y="454252"/>
                  </a:lnTo>
                  <a:lnTo>
                    <a:pt x="26576" y="443984"/>
                  </a:lnTo>
                  <a:lnTo>
                    <a:pt x="24969" y="431401"/>
                  </a:lnTo>
                  <a:lnTo>
                    <a:pt x="23615" y="416874"/>
                  </a:lnTo>
                  <a:lnTo>
                    <a:pt x="22118" y="401078"/>
                  </a:lnTo>
                  <a:lnTo>
                    <a:pt x="20272" y="384535"/>
                  </a:lnTo>
                  <a:lnTo>
                    <a:pt x="18205" y="367402"/>
                  </a:lnTo>
                  <a:lnTo>
                    <a:pt x="16273" y="349555"/>
                  </a:lnTo>
                  <a:lnTo>
                    <a:pt x="14677" y="330965"/>
                  </a:lnTo>
                  <a:lnTo>
                    <a:pt x="13453" y="311722"/>
                  </a:lnTo>
                  <a:lnTo>
                    <a:pt x="12557" y="291960"/>
                  </a:lnTo>
                  <a:lnTo>
                    <a:pt x="11920" y="271817"/>
                  </a:lnTo>
                  <a:lnTo>
                    <a:pt x="11475" y="251729"/>
                  </a:lnTo>
                  <a:lnTo>
                    <a:pt x="11169" y="232396"/>
                  </a:lnTo>
                  <a:lnTo>
                    <a:pt x="10960" y="214126"/>
                  </a:lnTo>
                  <a:lnTo>
                    <a:pt x="10818" y="196570"/>
                  </a:lnTo>
                  <a:lnTo>
                    <a:pt x="10723" y="178940"/>
                  </a:lnTo>
                  <a:lnTo>
                    <a:pt x="10654" y="160782"/>
                  </a:lnTo>
                  <a:lnTo>
                    <a:pt x="10438" y="142143"/>
                  </a:lnTo>
                  <a:lnTo>
                    <a:pt x="9761" y="123389"/>
                  </a:lnTo>
                  <a:lnTo>
                    <a:pt x="8493" y="104778"/>
                  </a:lnTo>
                  <a:lnTo>
                    <a:pt x="6819" y="86569"/>
                  </a:lnTo>
                  <a:lnTo>
                    <a:pt x="4982" y="67004"/>
                  </a:lnTo>
                  <a:lnTo>
                    <a:pt x="2819" y="410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505575" y="5826860"/>
              <a:ext cx="325502" cy="595524"/>
            </a:xfrm>
            <a:custGeom>
              <a:avLst/>
              <a:gdLst/>
              <a:ahLst/>
              <a:cxnLst/>
              <a:rect l="0" t="0" r="0" b="0"/>
              <a:pathLst>
                <a:path w="325502" h="595524">
                  <a:moveTo>
                    <a:pt x="0" y="16456"/>
                  </a:moveTo>
                  <a:lnTo>
                    <a:pt x="8935" y="10722"/>
                  </a:lnTo>
                  <a:lnTo>
                    <a:pt x="18562" y="6438"/>
                  </a:lnTo>
                  <a:lnTo>
                    <a:pt x="29849" y="3237"/>
                  </a:lnTo>
                  <a:lnTo>
                    <a:pt x="42517" y="1049"/>
                  </a:lnTo>
                  <a:lnTo>
                    <a:pt x="55997" y="0"/>
                  </a:lnTo>
                  <a:lnTo>
                    <a:pt x="69868" y="63"/>
                  </a:lnTo>
                  <a:lnTo>
                    <a:pt x="83904" y="1232"/>
                  </a:lnTo>
                  <a:lnTo>
                    <a:pt x="97996" y="3609"/>
                  </a:lnTo>
                  <a:lnTo>
                    <a:pt x="112092" y="7131"/>
                  </a:lnTo>
                  <a:lnTo>
                    <a:pt x="126013" y="11613"/>
                  </a:lnTo>
                  <a:lnTo>
                    <a:pt x="139447" y="16838"/>
                  </a:lnTo>
                  <a:lnTo>
                    <a:pt x="152260" y="22609"/>
                  </a:lnTo>
                  <a:lnTo>
                    <a:pt x="164322" y="28772"/>
                  </a:lnTo>
                  <a:lnTo>
                    <a:pt x="175432" y="35207"/>
                  </a:lnTo>
                  <a:lnTo>
                    <a:pt x="185572" y="41831"/>
                  </a:lnTo>
                  <a:lnTo>
                    <a:pt x="194874" y="48584"/>
                  </a:lnTo>
                  <a:lnTo>
                    <a:pt x="203516" y="55423"/>
                  </a:lnTo>
                  <a:lnTo>
                    <a:pt x="211668" y="62322"/>
                  </a:lnTo>
                  <a:lnTo>
                    <a:pt x="219466" y="69260"/>
                  </a:lnTo>
                  <a:lnTo>
                    <a:pt x="227017" y="76226"/>
                  </a:lnTo>
                  <a:lnTo>
                    <a:pt x="234402" y="83218"/>
                  </a:lnTo>
                  <a:lnTo>
                    <a:pt x="241837" y="90558"/>
                  </a:lnTo>
                  <a:lnTo>
                    <a:pt x="249668" y="98858"/>
                  </a:lnTo>
                  <a:lnTo>
                    <a:pt x="258041" y="108368"/>
                  </a:lnTo>
                  <a:lnTo>
                    <a:pt x="266614" y="118858"/>
                  </a:lnTo>
                  <a:lnTo>
                    <a:pt x="274682" y="129817"/>
                  </a:lnTo>
                  <a:lnTo>
                    <a:pt x="281888" y="140901"/>
                  </a:lnTo>
                  <a:lnTo>
                    <a:pt x="288369" y="152275"/>
                  </a:lnTo>
                  <a:lnTo>
                    <a:pt x="294562" y="164501"/>
                  </a:lnTo>
                  <a:lnTo>
                    <a:pt x="300757" y="177838"/>
                  </a:lnTo>
                  <a:lnTo>
                    <a:pt x="306749" y="192235"/>
                  </a:lnTo>
                  <a:lnTo>
                    <a:pt x="311947" y="207511"/>
                  </a:lnTo>
                  <a:lnTo>
                    <a:pt x="316076" y="223453"/>
                  </a:lnTo>
                  <a:lnTo>
                    <a:pt x="319171" y="239718"/>
                  </a:lnTo>
                  <a:lnTo>
                    <a:pt x="321406" y="255857"/>
                  </a:lnTo>
                  <a:lnTo>
                    <a:pt x="322982" y="271639"/>
                  </a:lnTo>
                  <a:lnTo>
                    <a:pt x="324074" y="287184"/>
                  </a:lnTo>
                  <a:lnTo>
                    <a:pt x="324824" y="302848"/>
                  </a:lnTo>
                  <a:lnTo>
                    <a:pt x="325329" y="318825"/>
                  </a:lnTo>
                  <a:lnTo>
                    <a:pt x="325501" y="334827"/>
                  </a:lnTo>
                  <a:lnTo>
                    <a:pt x="325085" y="350199"/>
                  </a:lnTo>
                  <a:lnTo>
                    <a:pt x="323988" y="364615"/>
                  </a:lnTo>
                  <a:lnTo>
                    <a:pt x="322268" y="378075"/>
                  </a:lnTo>
                  <a:lnTo>
                    <a:pt x="320041" y="390729"/>
                  </a:lnTo>
                  <a:lnTo>
                    <a:pt x="317423" y="402768"/>
                  </a:lnTo>
                  <a:lnTo>
                    <a:pt x="314190" y="414685"/>
                  </a:lnTo>
                  <a:lnTo>
                    <a:pt x="309810" y="427226"/>
                  </a:lnTo>
                  <a:lnTo>
                    <a:pt x="304083" y="440744"/>
                  </a:lnTo>
                  <a:lnTo>
                    <a:pt x="297119" y="455081"/>
                  </a:lnTo>
                  <a:lnTo>
                    <a:pt x="289148" y="469777"/>
                  </a:lnTo>
                  <a:lnTo>
                    <a:pt x="280415" y="484505"/>
                  </a:lnTo>
                  <a:lnTo>
                    <a:pt x="271127" y="498799"/>
                  </a:lnTo>
                  <a:lnTo>
                    <a:pt x="261449" y="512010"/>
                  </a:lnTo>
                  <a:lnTo>
                    <a:pt x="251493" y="523890"/>
                  </a:lnTo>
                  <a:lnTo>
                    <a:pt x="241182" y="534525"/>
                  </a:lnTo>
                  <a:lnTo>
                    <a:pt x="230268" y="544144"/>
                  </a:lnTo>
                  <a:lnTo>
                    <a:pt x="218658" y="552986"/>
                  </a:lnTo>
                  <a:lnTo>
                    <a:pt x="206249" y="561097"/>
                  </a:lnTo>
                  <a:lnTo>
                    <a:pt x="192855" y="568333"/>
                  </a:lnTo>
                  <a:lnTo>
                    <a:pt x="178471" y="574683"/>
                  </a:lnTo>
                  <a:lnTo>
                    <a:pt x="163233" y="580101"/>
                  </a:lnTo>
                  <a:lnTo>
                    <a:pt x="147327" y="584443"/>
                  </a:lnTo>
                  <a:lnTo>
                    <a:pt x="130934" y="587733"/>
                  </a:lnTo>
                  <a:lnTo>
                    <a:pt x="114374" y="590133"/>
                  </a:lnTo>
                  <a:lnTo>
                    <a:pt x="96169" y="592096"/>
                  </a:lnTo>
                  <a:lnTo>
                    <a:pt x="71370" y="593793"/>
                  </a:lnTo>
                  <a:lnTo>
                    <a:pt x="31585" y="5955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877685" y="6097891"/>
              <a:ext cx="175373" cy="312050"/>
            </a:xfrm>
            <a:custGeom>
              <a:avLst/>
              <a:gdLst/>
              <a:ahLst/>
              <a:cxnLst/>
              <a:rect l="0" t="0" r="0" b="0"/>
              <a:pathLst>
                <a:path w="175373" h="312050">
                  <a:moveTo>
                    <a:pt x="49030" y="145508"/>
                  </a:moveTo>
                  <a:lnTo>
                    <a:pt x="57831" y="142507"/>
                  </a:lnTo>
                  <a:lnTo>
                    <a:pt x="66178" y="139085"/>
                  </a:lnTo>
                  <a:lnTo>
                    <a:pt x="74872" y="134889"/>
                  </a:lnTo>
                  <a:lnTo>
                    <a:pt x="83820" y="129989"/>
                  </a:lnTo>
                  <a:lnTo>
                    <a:pt x="92667" y="124507"/>
                  </a:lnTo>
                  <a:lnTo>
                    <a:pt x="101205" y="118576"/>
                  </a:lnTo>
                  <a:lnTo>
                    <a:pt x="109394" y="112315"/>
                  </a:lnTo>
                  <a:lnTo>
                    <a:pt x="117271" y="105816"/>
                  </a:lnTo>
                  <a:lnTo>
                    <a:pt x="124892" y="99143"/>
                  </a:lnTo>
                  <a:lnTo>
                    <a:pt x="131993" y="92018"/>
                  </a:lnTo>
                  <a:lnTo>
                    <a:pt x="138009" y="83865"/>
                  </a:lnTo>
                  <a:lnTo>
                    <a:pt x="142713" y="74458"/>
                  </a:lnTo>
                  <a:lnTo>
                    <a:pt x="145872" y="64207"/>
                  </a:lnTo>
                  <a:lnTo>
                    <a:pt x="147093" y="53940"/>
                  </a:lnTo>
                  <a:lnTo>
                    <a:pt x="146355" y="44149"/>
                  </a:lnTo>
                  <a:lnTo>
                    <a:pt x="143928" y="34966"/>
                  </a:lnTo>
                  <a:lnTo>
                    <a:pt x="140173" y="26346"/>
                  </a:lnTo>
                  <a:lnTo>
                    <a:pt x="135426" y="18194"/>
                  </a:lnTo>
                  <a:lnTo>
                    <a:pt x="129801" y="10890"/>
                  </a:lnTo>
                  <a:lnTo>
                    <a:pt x="123203" y="5261"/>
                  </a:lnTo>
                  <a:lnTo>
                    <a:pt x="115656" y="1627"/>
                  </a:lnTo>
                  <a:lnTo>
                    <a:pt x="107301" y="0"/>
                  </a:lnTo>
                  <a:lnTo>
                    <a:pt x="98314" y="345"/>
                  </a:lnTo>
                  <a:lnTo>
                    <a:pt x="88864" y="2434"/>
                  </a:lnTo>
                  <a:lnTo>
                    <a:pt x="79248" y="6090"/>
                  </a:lnTo>
                  <a:lnTo>
                    <a:pt x="69872" y="11277"/>
                  </a:lnTo>
                  <a:lnTo>
                    <a:pt x="60942" y="17838"/>
                  </a:lnTo>
                  <a:lnTo>
                    <a:pt x="52643" y="25682"/>
                  </a:lnTo>
                  <a:lnTo>
                    <a:pt x="45214" y="34850"/>
                  </a:lnTo>
                  <a:lnTo>
                    <a:pt x="38698" y="45239"/>
                  </a:lnTo>
                  <a:lnTo>
                    <a:pt x="32984" y="56639"/>
                  </a:lnTo>
                  <a:lnTo>
                    <a:pt x="27903" y="68815"/>
                  </a:lnTo>
                  <a:lnTo>
                    <a:pt x="23296" y="81556"/>
                  </a:lnTo>
                  <a:lnTo>
                    <a:pt x="19029" y="94534"/>
                  </a:lnTo>
                  <a:lnTo>
                    <a:pt x="15003" y="107320"/>
                  </a:lnTo>
                  <a:lnTo>
                    <a:pt x="11148" y="119701"/>
                  </a:lnTo>
                  <a:lnTo>
                    <a:pt x="7575" y="131812"/>
                  </a:lnTo>
                  <a:lnTo>
                    <a:pt x="4554" y="144017"/>
                  </a:lnTo>
                  <a:lnTo>
                    <a:pt x="2196" y="156523"/>
                  </a:lnTo>
                  <a:lnTo>
                    <a:pt x="613" y="169212"/>
                  </a:lnTo>
                  <a:lnTo>
                    <a:pt x="0" y="181738"/>
                  </a:lnTo>
                  <a:lnTo>
                    <a:pt x="373" y="193908"/>
                  </a:lnTo>
                  <a:lnTo>
                    <a:pt x="1759" y="205691"/>
                  </a:lnTo>
                  <a:lnTo>
                    <a:pt x="4284" y="217136"/>
                  </a:lnTo>
                  <a:lnTo>
                    <a:pt x="7909" y="228316"/>
                  </a:lnTo>
                  <a:lnTo>
                    <a:pt x="12460" y="239298"/>
                  </a:lnTo>
                  <a:lnTo>
                    <a:pt x="17731" y="250139"/>
                  </a:lnTo>
                  <a:lnTo>
                    <a:pt x="23539" y="260876"/>
                  </a:lnTo>
                  <a:lnTo>
                    <a:pt x="29895" y="271376"/>
                  </a:lnTo>
                  <a:lnTo>
                    <a:pt x="36992" y="281354"/>
                  </a:lnTo>
                  <a:lnTo>
                    <a:pt x="44879" y="290681"/>
                  </a:lnTo>
                  <a:lnTo>
                    <a:pt x="53463" y="298910"/>
                  </a:lnTo>
                  <a:lnTo>
                    <a:pt x="62604" y="305226"/>
                  </a:lnTo>
                  <a:lnTo>
                    <a:pt x="72161" y="309358"/>
                  </a:lnTo>
                  <a:lnTo>
                    <a:pt x="82020" y="311506"/>
                  </a:lnTo>
                  <a:lnTo>
                    <a:pt x="92091" y="312049"/>
                  </a:lnTo>
                  <a:lnTo>
                    <a:pt x="102309" y="311377"/>
                  </a:lnTo>
                  <a:lnTo>
                    <a:pt x="112628" y="309658"/>
                  </a:lnTo>
                  <a:lnTo>
                    <a:pt x="123015" y="306844"/>
                  </a:lnTo>
                  <a:lnTo>
                    <a:pt x="133435" y="303002"/>
                  </a:lnTo>
                  <a:lnTo>
                    <a:pt x="143418" y="298609"/>
                  </a:lnTo>
                  <a:lnTo>
                    <a:pt x="153043" y="294040"/>
                  </a:lnTo>
                  <a:lnTo>
                    <a:pt x="163156" y="288896"/>
                  </a:lnTo>
                  <a:lnTo>
                    <a:pt x="175372" y="2823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071642" y="6106528"/>
              <a:ext cx="182952" cy="315856"/>
            </a:xfrm>
            <a:custGeom>
              <a:avLst/>
              <a:gdLst/>
              <a:ahLst/>
              <a:cxnLst/>
              <a:rect l="0" t="0" r="0" b="0"/>
              <a:pathLst>
                <a:path w="182952" h="315856">
                  <a:moveTo>
                    <a:pt x="128813" y="0"/>
                  </a:moveTo>
                  <a:lnTo>
                    <a:pt x="117212" y="134"/>
                  </a:lnTo>
                  <a:lnTo>
                    <a:pt x="107364" y="1415"/>
                  </a:lnTo>
                  <a:lnTo>
                    <a:pt x="98354" y="4003"/>
                  </a:lnTo>
                  <a:lnTo>
                    <a:pt x="89740" y="7550"/>
                  </a:lnTo>
                  <a:lnTo>
                    <a:pt x="81064" y="11534"/>
                  </a:lnTo>
                  <a:lnTo>
                    <a:pt x="72092" y="15619"/>
                  </a:lnTo>
                  <a:lnTo>
                    <a:pt x="62935" y="19813"/>
                  </a:lnTo>
                  <a:lnTo>
                    <a:pt x="53936" y="24379"/>
                  </a:lnTo>
                  <a:lnTo>
                    <a:pt x="45289" y="29447"/>
                  </a:lnTo>
                  <a:lnTo>
                    <a:pt x="37025" y="35002"/>
                  </a:lnTo>
                  <a:lnTo>
                    <a:pt x="29095" y="40963"/>
                  </a:lnTo>
                  <a:lnTo>
                    <a:pt x="21438" y="47245"/>
                  </a:lnTo>
                  <a:lnTo>
                    <a:pt x="14314" y="54092"/>
                  </a:lnTo>
                  <a:lnTo>
                    <a:pt x="8282" y="62053"/>
                  </a:lnTo>
                  <a:lnTo>
                    <a:pt x="3571" y="71323"/>
                  </a:lnTo>
                  <a:lnTo>
                    <a:pt x="578" y="81310"/>
                  </a:lnTo>
                  <a:lnTo>
                    <a:pt x="0" y="90868"/>
                  </a:lnTo>
                  <a:lnTo>
                    <a:pt x="1988" y="99364"/>
                  </a:lnTo>
                  <a:lnTo>
                    <a:pt x="6238" y="106694"/>
                  </a:lnTo>
                  <a:lnTo>
                    <a:pt x="12288" y="112999"/>
                  </a:lnTo>
                  <a:lnTo>
                    <a:pt x="19691" y="118492"/>
                  </a:lnTo>
                  <a:lnTo>
                    <a:pt x="28233" y="123215"/>
                  </a:lnTo>
                  <a:lnTo>
                    <a:pt x="37935" y="127030"/>
                  </a:lnTo>
                  <a:lnTo>
                    <a:pt x="48712" y="129942"/>
                  </a:lnTo>
                  <a:lnTo>
                    <a:pt x="60217" y="132240"/>
                  </a:lnTo>
                  <a:lnTo>
                    <a:pt x="71939" y="134399"/>
                  </a:lnTo>
                  <a:lnTo>
                    <a:pt x="83570" y="136706"/>
                  </a:lnTo>
                  <a:lnTo>
                    <a:pt x="95160" y="139257"/>
                  </a:lnTo>
                  <a:lnTo>
                    <a:pt x="107008" y="142049"/>
                  </a:lnTo>
                  <a:lnTo>
                    <a:pt x="119263" y="145050"/>
                  </a:lnTo>
                  <a:lnTo>
                    <a:pt x="131442" y="148539"/>
                  </a:lnTo>
                  <a:lnTo>
                    <a:pt x="142561" y="153093"/>
                  </a:lnTo>
                  <a:lnTo>
                    <a:pt x="152149" y="158936"/>
                  </a:lnTo>
                  <a:lnTo>
                    <a:pt x="160231" y="165979"/>
                  </a:lnTo>
                  <a:lnTo>
                    <a:pt x="167050" y="174002"/>
                  </a:lnTo>
                  <a:lnTo>
                    <a:pt x="172886" y="182770"/>
                  </a:lnTo>
                  <a:lnTo>
                    <a:pt x="177671" y="192080"/>
                  </a:lnTo>
                  <a:lnTo>
                    <a:pt x="180997" y="201774"/>
                  </a:lnTo>
                  <a:lnTo>
                    <a:pt x="182752" y="211731"/>
                  </a:lnTo>
                  <a:lnTo>
                    <a:pt x="182951" y="221703"/>
                  </a:lnTo>
                  <a:lnTo>
                    <a:pt x="181565" y="231326"/>
                  </a:lnTo>
                  <a:lnTo>
                    <a:pt x="178741" y="240427"/>
                  </a:lnTo>
                  <a:lnTo>
                    <a:pt x="174744" y="249014"/>
                  </a:lnTo>
                  <a:lnTo>
                    <a:pt x="169852" y="257168"/>
                  </a:lnTo>
                  <a:lnTo>
                    <a:pt x="164298" y="264989"/>
                  </a:lnTo>
                  <a:lnTo>
                    <a:pt x="157944" y="272564"/>
                  </a:lnTo>
                  <a:lnTo>
                    <a:pt x="150315" y="279965"/>
                  </a:lnTo>
                  <a:lnTo>
                    <a:pt x="141254" y="287235"/>
                  </a:lnTo>
                  <a:lnTo>
                    <a:pt x="130897" y="294084"/>
                  </a:lnTo>
                  <a:lnTo>
                    <a:pt x="119496" y="299925"/>
                  </a:lnTo>
                  <a:lnTo>
                    <a:pt x="107310" y="304517"/>
                  </a:lnTo>
                  <a:lnTo>
                    <a:pt x="94588" y="307946"/>
                  </a:lnTo>
                  <a:lnTo>
                    <a:pt x="79998" y="310784"/>
                  </a:lnTo>
                  <a:lnTo>
                    <a:pt x="58908" y="313277"/>
                  </a:lnTo>
                  <a:lnTo>
                    <a:pt x="23529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537367" y="5771089"/>
              <a:ext cx="231628" cy="630238"/>
            </a:xfrm>
            <a:custGeom>
              <a:avLst/>
              <a:gdLst/>
              <a:ahLst/>
              <a:cxnLst/>
              <a:rect l="0" t="0" r="0" b="0"/>
              <a:pathLst>
                <a:path w="231628" h="630238">
                  <a:moveTo>
                    <a:pt x="0" y="598652"/>
                  </a:moveTo>
                  <a:lnTo>
                    <a:pt x="0" y="584049"/>
                  </a:lnTo>
                  <a:lnTo>
                    <a:pt x="0" y="570778"/>
                  </a:lnTo>
                  <a:lnTo>
                    <a:pt x="0" y="557563"/>
                  </a:lnTo>
                  <a:lnTo>
                    <a:pt x="0" y="543703"/>
                  </a:lnTo>
                  <a:lnTo>
                    <a:pt x="0" y="528250"/>
                  </a:lnTo>
                  <a:lnTo>
                    <a:pt x="0" y="510851"/>
                  </a:lnTo>
                  <a:lnTo>
                    <a:pt x="0" y="492126"/>
                  </a:lnTo>
                  <a:lnTo>
                    <a:pt x="0" y="473332"/>
                  </a:lnTo>
                  <a:lnTo>
                    <a:pt x="0" y="455215"/>
                  </a:lnTo>
                  <a:lnTo>
                    <a:pt x="0" y="437987"/>
                  </a:lnTo>
                  <a:lnTo>
                    <a:pt x="0" y="421585"/>
                  </a:lnTo>
                  <a:lnTo>
                    <a:pt x="0" y="405848"/>
                  </a:lnTo>
                  <a:lnTo>
                    <a:pt x="0" y="390450"/>
                  </a:lnTo>
                  <a:lnTo>
                    <a:pt x="0" y="374943"/>
                  </a:lnTo>
                  <a:lnTo>
                    <a:pt x="0" y="359095"/>
                  </a:lnTo>
                  <a:lnTo>
                    <a:pt x="0" y="343023"/>
                  </a:lnTo>
                  <a:lnTo>
                    <a:pt x="0" y="327079"/>
                  </a:lnTo>
                  <a:lnTo>
                    <a:pt x="0" y="311461"/>
                  </a:lnTo>
                  <a:lnTo>
                    <a:pt x="0" y="296041"/>
                  </a:lnTo>
                  <a:lnTo>
                    <a:pt x="0" y="280469"/>
                  </a:lnTo>
                  <a:lnTo>
                    <a:pt x="5" y="264556"/>
                  </a:lnTo>
                  <a:lnTo>
                    <a:pt x="178" y="248598"/>
                  </a:lnTo>
                  <a:lnTo>
                    <a:pt x="826" y="233258"/>
                  </a:lnTo>
                  <a:lnTo>
                    <a:pt x="2075" y="218859"/>
                  </a:lnTo>
                  <a:lnTo>
                    <a:pt x="3728" y="205240"/>
                  </a:lnTo>
                  <a:lnTo>
                    <a:pt x="5376" y="191948"/>
                  </a:lnTo>
                  <a:lnTo>
                    <a:pt x="6779" y="178671"/>
                  </a:lnTo>
                  <a:lnTo>
                    <a:pt x="7871" y="165278"/>
                  </a:lnTo>
                  <a:lnTo>
                    <a:pt x="8679" y="151740"/>
                  </a:lnTo>
                  <a:lnTo>
                    <a:pt x="9271" y="138097"/>
                  </a:lnTo>
                  <a:lnTo>
                    <a:pt x="10194" y="125359"/>
                  </a:lnTo>
                  <a:lnTo>
                    <a:pt x="12419" y="115394"/>
                  </a:lnTo>
                  <a:lnTo>
                    <a:pt x="16361" y="109011"/>
                  </a:lnTo>
                  <a:lnTo>
                    <a:pt x="21621" y="106358"/>
                  </a:lnTo>
                  <a:lnTo>
                    <a:pt x="27302" y="107455"/>
                  </a:lnTo>
                  <a:lnTo>
                    <a:pt x="32827" y="111894"/>
                  </a:lnTo>
                  <a:lnTo>
                    <a:pt x="38143" y="118871"/>
                  </a:lnTo>
                  <a:lnTo>
                    <a:pt x="43539" y="127423"/>
                  </a:lnTo>
                  <a:lnTo>
                    <a:pt x="49195" y="136860"/>
                  </a:lnTo>
                  <a:lnTo>
                    <a:pt x="54993" y="146780"/>
                  </a:lnTo>
                  <a:lnTo>
                    <a:pt x="60593" y="156964"/>
                  </a:lnTo>
                  <a:lnTo>
                    <a:pt x="65813" y="167294"/>
                  </a:lnTo>
                  <a:lnTo>
                    <a:pt x="70794" y="177704"/>
                  </a:lnTo>
                  <a:lnTo>
                    <a:pt x="75900" y="188161"/>
                  </a:lnTo>
                  <a:lnTo>
                    <a:pt x="81344" y="198633"/>
                  </a:lnTo>
                  <a:lnTo>
                    <a:pt x="87493" y="208615"/>
                  </a:lnTo>
                  <a:lnTo>
                    <a:pt x="94918" y="217181"/>
                  </a:lnTo>
                  <a:lnTo>
                    <a:pt x="103800" y="223920"/>
                  </a:lnTo>
                  <a:lnTo>
                    <a:pt x="113682" y="228273"/>
                  </a:lnTo>
                  <a:lnTo>
                    <a:pt x="123693" y="229314"/>
                  </a:lnTo>
                  <a:lnTo>
                    <a:pt x="133305" y="226859"/>
                  </a:lnTo>
                  <a:lnTo>
                    <a:pt x="142195" y="221328"/>
                  </a:lnTo>
                  <a:lnTo>
                    <a:pt x="150087" y="213356"/>
                  </a:lnTo>
                  <a:lnTo>
                    <a:pt x="156945" y="203562"/>
                  </a:lnTo>
                  <a:lnTo>
                    <a:pt x="162905" y="192619"/>
                  </a:lnTo>
                  <a:lnTo>
                    <a:pt x="168158" y="181225"/>
                  </a:lnTo>
                  <a:lnTo>
                    <a:pt x="172879" y="169785"/>
                  </a:lnTo>
                  <a:lnTo>
                    <a:pt x="177054" y="158142"/>
                  </a:lnTo>
                  <a:lnTo>
                    <a:pt x="180487" y="145719"/>
                  </a:lnTo>
                  <a:lnTo>
                    <a:pt x="183135" y="132253"/>
                  </a:lnTo>
                  <a:lnTo>
                    <a:pt x="185254" y="118104"/>
                  </a:lnTo>
                  <a:lnTo>
                    <a:pt x="187291" y="104060"/>
                  </a:lnTo>
                  <a:lnTo>
                    <a:pt x="189516" y="90569"/>
                  </a:lnTo>
                  <a:lnTo>
                    <a:pt x="192012" y="77579"/>
                  </a:lnTo>
                  <a:lnTo>
                    <a:pt x="194766" y="64716"/>
                  </a:lnTo>
                  <a:lnTo>
                    <a:pt x="197733" y="51730"/>
                  </a:lnTo>
                  <a:lnTo>
                    <a:pt x="200861" y="38535"/>
                  </a:lnTo>
                  <a:lnTo>
                    <a:pt x="204107" y="25129"/>
                  </a:lnTo>
                  <a:lnTo>
                    <a:pt x="207444" y="11651"/>
                  </a:lnTo>
                  <a:lnTo>
                    <a:pt x="211110" y="1775"/>
                  </a:lnTo>
                  <a:lnTo>
                    <a:pt x="214739" y="0"/>
                  </a:lnTo>
                  <a:lnTo>
                    <a:pt x="217292" y="4854"/>
                  </a:lnTo>
                  <a:lnTo>
                    <a:pt x="218676" y="13819"/>
                  </a:lnTo>
                  <a:lnTo>
                    <a:pt x="218935" y="24711"/>
                  </a:lnTo>
                  <a:lnTo>
                    <a:pt x="218214" y="36256"/>
                  </a:lnTo>
                  <a:lnTo>
                    <a:pt x="216873" y="48027"/>
                  </a:lnTo>
                  <a:lnTo>
                    <a:pt x="215412" y="60116"/>
                  </a:lnTo>
                  <a:lnTo>
                    <a:pt x="214123" y="72604"/>
                  </a:lnTo>
                  <a:lnTo>
                    <a:pt x="213101" y="85478"/>
                  </a:lnTo>
                  <a:lnTo>
                    <a:pt x="212338" y="98674"/>
                  </a:lnTo>
                  <a:lnTo>
                    <a:pt x="211789" y="112122"/>
                  </a:lnTo>
                  <a:lnTo>
                    <a:pt x="211402" y="125920"/>
                  </a:lnTo>
                  <a:lnTo>
                    <a:pt x="211134" y="140323"/>
                  </a:lnTo>
                  <a:lnTo>
                    <a:pt x="210951" y="155417"/>
                  </a:lnTo>
                  <a:lnTo>
                    <a:pt x="210827" y="170977"/>
                  </a:lnTo>
                  <a:lnTo>
                    <a:pt x="210742" y="186575"/>
                  </a:lnTo>
                  <a:lnTo>
                    <a:pt x="210685" y="201961"/>
                  </a:lnTo>
                  <a:lnTo>
                    <a:pt x="210648" y="217226"/>
                  </a:lnTo>
                  <a:lnTo>
                    <a:pt x="210622" y="232693"/>
                  </a:lnTo>
                  <a:lnTo>
                    <a:pt x="210605" y="248545"/>
                  </a:lnTo>
                  <a:lnTo>
                    <a:pt x="210593" y="264801"/>
                  </a:lnTo>
                  <a:lnTo>
                    <a:pt x="210586" y="281408"/>
                  </a:lnTo>
                  <a:lnTo>
                    <a:pt x="210581" y="298287"/>
                  </a:lnTo>
                  <a:lnTo>
                    <a:pt x="210577" y="315370"/>
                  </a:lnTo>
                  <a:lnTo>
                    <a:pt x="210575" y="332598"/>
                  </a:lnTo>
                  <a:lnTo>
                    <a:pt x="210573" y="349923"/>
                  </a:lnTo>
                  <a:lnTo>
                    <a:pt x="210572" y="367150"/>
                  </a:lnTo>
                  <a:lnTo>
                    <a:pt x="210572" y="383949"/>
                  </a:lnTo>
                  <a:lnTo>
                    <a:pt x="210576" y="400176"/>
                  </a:lnTo>
                  <a:lnTo>
                    <a:pt x="210748" y="415854"/>
                  </a:lnTo>
                  <a:lnTo>
                    <a:pt x="211397" y="431074"/>
                  </a:lnTo>
                  <a:lnTo>
                    <a:pt x="212645" y="445955"/>
                  </a:lnTo>
                  <a:lnTo>
                    <a:pt x="214297" y="460917"/>
                  </a:lnTo>
                  <a:lnTo>
                    <a:pt x="215946" y="476647"/>
                  </a:lnTo>
                  <a:lnTo>
                    <a:pt x="217353" y="493448"/>
                  </a:lnTo>
                  <a:lnTo>
                    <a:pt x="218619" y="510800"/>
                  </a:lnTo>
                  <a:lnTo>
                    <a:pt x="220075" y="527609"/>
                  </a:lnTo>
                  <a:lnTo>
                    <a:pt x="221902" y="543282"/>
                  </a:lnTo>
                  <a:lnTo>
                    <a:pt x="223969" y="557867"/>
                  </a:lnTo>
                  <a:lnTo>
                    <a:pt x="226119" y="573544"/>
                  </a:lnTo>
                  <a:lnTo>
                    <a:pt x="228546" y="595034"/>
                  </a:lnTo>
                  <a:lnTo>
                    <a:pt x="231627" y="6302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833983" y="6106528"/>
              <a:ext cx="141180" cy="232432"/>
            </a:xfrm>
            <a:custGeom>
              <a:avLst/>
              <a:gdLst/>
              <a:ahLst/>
              <a:cxnLst/>
              <a:rect l="0" t="0" r="0" b="0"/>
              <a:pathLst>
                <a:path w="141180" h="232432">
                  <a:moveTo>
                    <a:pt x="61353" y="0"/>
                  </a:moveTo>
                  <a:lnTo>
                    <a:pt x="52619" y="3135"/>
                  </a:lnTo>
                  <a:lnTo>
                    <a:pt x="44912" y="7837"/>
                  </a:lnTo>
                  <a:lnTo>
                    <a:pt x="37515" y="14627"/>
                  </a:lnTo>
                  <a:lnTo>
                    <a:pt x="30427" y="23247"/>
                  </a:lnTo>
                  <a:lnTo>
                    <a:pt x="23897" y="33361"/>
                  </a:lnTo>
                  <a:lnTo>
                    <a:pt x="18029" y="44624"/>
                  </a:lnTo>
                  <a:lnTo>
                    <a:pt x="12937" y="56733"/>
                  </a:lnTo>
                  <a:lnTo>
                    <a:pt x="8814" y="69446"/>
                  </a:lnTo>
                  <a:lnTo>
                    <a:pt x="5673" y="82581"/>
                  </a:lnTo>
                  <a:lnTo>
                    <a:pt x="3376" y="96008"/>
                  </a:lnTo>
                  <a:lnTo>
                    <a:pt x="1744" y="109634"/>
                  </a:lnTo>
                  <a:lnTo>
                    <a:pt x="611" y="123390"/>
                  </a:lnTo>
                  <a:lnTo>
                    <a:pt x="0" y="137069"/>
                  </a:lnTo>
                  <a:lnTo>
                    <a:pt x="113" y="150334"/>
                  </a:lnTo>
                  <a:lnTo>
                    <a:pt x="1009" y="163031"/>
                  </a:lnTo>
                  <a:lnTo>
                    <a:pt x="2762" y="175014"/>
                  </a:lnTo>
                  <a:lnTo>
                    <a:pt x="5542" y="186070"/>
                  </a:lnTo>
                  <a:lnTo>
                    <a:pt x="9346" y="196170"/>
                  </a:lnTo>
                  <a:lnTo>
                    <a:pt x="14189" y="205275"/>
                  </a:lnTo>
                  <a:lnTo>
                    <a:pt x="20188" y="213252"/>
                  </a:lnTo>
                  <a:lnTo>
                    <a:pt x="27299" y="220130"/>
                  </a:lnTo>
                  <a:lnTo>
                    <a:pt x="35344" y="225750"/>
                  </a:lnTo>
                  <a:lnTo>
                    <a:pt x="44114" y="229703"/>
                  </a:lnTo>
                  <a:lnTo>
                    <a:pt x="53415" y="231913"/>
                  </a:lnTo>
                  <a:lnTo>
                    <a:pt x="62930" y="232431"/>
                  </a:lnTo>
                  <a:lnTo>
                    <a:pt x="72238" y="231266"/>
                  </a:lnTo>
                  <a:lnTo>
                    <a:pt x="81120" y="228590"/>
                  </a:lnTo>
                  <a:lnTo>
                    <a:pt x="89389" y="224525"/>
                  </a:lnTo>
                  <a:lnTo>
                    <a:pt x="96797" y="219054"/>
                  </a:lnTo>
                  <a:lnTo>
                    <a:pt x="103298" y="212303"/>
                  </a:lnTo>
                  <a:lnTo>
                    <a:pt x="109004" y="204501"/>
                  </a:lnTo>
                  <a:lnTo>
                    <a:pt x="114078" y="195894"/>
                  </a:lnTo>
                  <a:lnTo>
                    <a:pt x="118682" y="186698"/>
                  </a:lnTo>
                  <a:lnTo>
                    <a:pt x="122945" y="177083"/>
                  </a:lnTo>
                  <a:lnTo>
                    <a:pt x="126969" y="167176"/>
                  </a:lnTo>
                  <a:lnTo>
                    <a:pt x="130823" y="157064"/>
                  </a:lnTo>
                  <a:lnTo>
                    <a:pt x="134396" y="146646"/>
                  </a:lnTo>
                  <a:lnTo>
                    <a:pt x="137415" y="135659"/>
                  </a:lnTo>
                  <a:lnTo>
                    <a:pt x="139769" y="124014"/>
                  </a:lnTo>
                  <a:lnTo>
                    <a:pt x="141179" y="112092"/>
                  </a:lnTo>
                  <a:lnTo>
                    <a:pt x="141142" y="100621"/>
                  </a:lnTo>
                  <a:lnTo>
                    <a:pt x="139526" y="89977"/>
                  </a:lnTo>
                  <a:lnTo>
                    <a:pt x="136660" y="80033"/>
                  </a:lnTo>
                  <a:lnTo>
                    <a:pt x="133135" y="70362"/>
                  </a:lnTo>
                  <a:lnTo>
                    <a:pt x="129352" y="60684"/>
                  </a:lnTo>
                  <a:lnTo>
                    <a:pt x="125087" y="51334"/>
                  </a:lnTo>
                  <a:lnTo>
                    <a:pt x="118851" y="42270"/>
                  </a:lnTo>
                  <a:lnTo>
                    <a:pt x="106747" y="32687"/>
                  </a:lnTo>
                  <a:lnTo>
                    <a:pt x="8241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042735" y="6180228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69"/>
                  </a:lnTo>
                  <a:lnTo>
                    <a:pt x="7970" y="57925"/>
                  </a:lnTo>
                  <a:lnTo>
                    <a:pt x="9467" y="72453"/>
                  </a:lnTo>
                  <a:lnTo>
                    <a:pt x="11318" y="86266"/>
                  </a:lnTo>
                  <a:lnTo>
                    <a:pt x="13558" y="99306"/>
                  </a:lnTo>
                  <a:lnTo>
                    <a:pt x="16138" y="111668"/>
                  </a:lnTo>
                  <a:lnTo>
                    <a:pt x="18983" y="123487"/>
                  </a:lnTo>
                  <a:lnTo>
                    <a:pt x="21871" y="134444"/>
                  </a:lnTo>
                  <a:lnTo>
                    <a:pt x="24728" y="144844"/>
                  </a:lnTo>
                  <a:lnTo>
                    <a:pt x="27805" y="155604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021678" y="60223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116435" y="6045853"/>
              <a:ext cx="389555" cy="301664"/>
            </a:xfrm>
            <a:custGeom>
              <a:avLst/>
              <a:gdLst/>
              <a:ahLst/>
              <a:cxnLst/>
              <a:rect l="0" t="0" r="0" b="0"/>
              <a:pathLst>
                <a:path w="389555" h="301664">
                  <a:moveTo>
                    <a:pt x="0" y="123846"/>
                  </a:moveTo>
                  <a:lnTo>
                    <a:pt x="2934" y="135515"/>
                  </a:lnTo>
                  <a:lnTo>
                    <a:pt x="5716" y="146003"/>
                  </a:lnTo>
                  <a:lnTo>
                    <a:pt x="8616" y="156304"/>
                  </a:lnTo>
                  <a:lnTo>
                    <a:pt x="11656" y="166606"/>
                  </a:lnTo>
                  <a:lnTo>
                    <a:pt x="14821" y="176950"/>
                  </a:lnTo>
                  <a:lnTo>
                    <a:pt x="18085" y="187344"/>
                  </a:lnTo>
                  <a:lnTo>
                    <a:pt x="21423" y="197946"/>
                  </a:lnTo>
                  <a:lnTo>
                    <a:pt x="24814" y="209052"/>
                  </a:lnTo>
                  <a:lnTo>
                    <a:pt x="28243" y="220780"/>
                  </a:lnTo>
                  <a:lnTo>
                    <a:pt x="31698" y="232928"/>
                  </a:lnTo>
                  <a:lnTo>
                    <a:pt x="35170" y="245082"/>
                  </a:lnTo>
                  <a:lnTo>
                    <a:pt x="38655" y="256998"/>
                  </a:lnTo>
                  <a:lnTo>
                    <a:pt x="42148" y="268609"/>
                  </a:lnTo>
                  <a:lnTo>
                    <a:pt x="45646" y="279938"/>
                  </a:lnTo>
                  <a:lnTo>
                    <a:pt x="49132" y="290970"/>
                  </a:lnTo>
                  <a:lnTo>
                    <a:pt x="52027" y="299294"/>
                  </a:lnTo>
                  <a:lnTo>
                    <a:pt x="53421" y="301663"/>
                  </a:lnTo>
                  <a:lnTo>
                    <a:pt x="53269" y="298729"/>
                  </a:lnTo>
                  <a:lnTo>
                    <a:pt x="51967" y="292044"/>
                  </a:lnTo>
                  <a:lnTo>
                    <a:pt x="49896" y="283020"/>
                  </a:lnTo>
                  <a:lnTo>
                    <a:pt x="47324" y="272822"/>
                  </a:lnTo>
                  <a:lnTo>
                    <a:pt x="44429" y="262137"/>
                  </a:lnTo>
                  <a:lnTo>
                    <a:pt x="41323" y="250975"/>
                  </a:lnTo>
                  <a:lnTo>
                    <a:pt x="38080" y="238863"/>
                  </a:lnTo>
                  <a:lnTo>
                    <a:pt x="34747" y="225589"/>
                  </a:lnTo>
                  <a:lnTo>
                    <a:pt x="31354" y="211227"/>
                  </a:lnTo>
                  <a:lnTo>
                    <a:pt x="27922" y="195972"/>
                  </a:lnTo>
                  <a:lnTo>
                    <a:pt x="24469" y="180037"/>
                  </a:lnTo>
                  <a:lnTo>
                    <a:pt x="21166" y="163606"/>
                  </a:lnTo>
                  <a:lnTo>
                    <a:pt x="18328" y="146824"/>
                  </a:lnTo>
                  <a:lnTo>
                    <a:pt x="16086" y="129801"/>
                  </a:lnTo>
                  <a:lnTo>
                    <a:pt x="14413" y="112777"/>
                  </a:lnTo>
                  <a:lnTo>
                    <a:pt x="13206" y="96115"/>
                  </a:lnTo>
                  <a:lnTo>
                    <a:pt x="12362" y="79985"/>
                  </a:lnTo>
                  <a:lnTo>
                    <a:pt x="11947" y="64543"/>
                  </a:lnTo>
                  <a:lnTo>
                    <a:pt x="12192" y="50010"/>
                  </a:lnTo>
                  <a:lnTo>
                    <a:pt x="13180" y="36438"/>
                  </a:lnTo>
                  <a:lnTo>
                    <a:pt x="15166" y="24358"/>
                  </a:lnTo>
                  <a:lnTo>
                    <a:pt x="18635" y="14825"/>
                  </a:lnTo>
                  <a:lnTo>
                    <a:pt x="23708" y="8200"/>
                  </a:lnTo>
                  <a:lnTo>
                    <a:pt x="30049" y="4379"/>
                  </a:lnTo>
                  <a:lnTo>
                    <a:pt x="37060" y="3160"/>
                  </a:lnTo>
                  <a:lnTo>
                    <a:pt x="44328" y="4158"/>
                  </a:lnTo>
                  <a:lnTo>
                    <a:pt x="51646" y="7062"/>
                  </a:lnTo>
                  <a:lnTo>
                    <a:pt x="58931" y="11735"/>
                  </a:lnTo>
                  <a:lnTo>
                    <a:pt x="66161" y="17953"/>
                  </a:lnTo>
                  <a:lnTo>
                    <a:pt x="73337" y="25734"/>
                  </a:lnTo>
                  <a:lnTo>
                    <a:pt x="80469" y="35391"/>
                  </a:lnTo>
                  <a:lnTo>
                    <a:pt x="87562" y="46923"/>
                  </a:lnTo>
                  <a:lnTo>
                    <a:pt x="94464" y="59905"/>
                  </a:lnTo>
                  <a:lnTo>
                    <a:pt x="100872" y="73682"/>
                  </a:lnTo>
                  <a:lnTo>
                    <a:pt x="106663" y="87798"/>
                  </a:lnTo>
                  <a:lnTo>
                    <a:pt x="111874" y="102021"/>
                  </a:lnTo>
                  <a:lnTo>
                    <a:pt x="116608" y="116249"/>
                  </a:lnTo>
                  <a:lnTo>
                    <a:pt x="120978" y="130447"/>
                  </a:lnTo>
                  <a:lnTo>
                    <a:pt x="125084" y="144609"/>
                  </a:lnTo>
                  <a:lnTo>
                    <a:pt x="129003" y="158737"/>
                  </a:lnTo>
                  <a:lnTo>
                    <a:pt x="132790" y="172839"/>
                  </a:lnTo>
                  <a:lnTo>
                    <a:pt x="136487" y="186922"/>
                  </a:lnTo>
                  <a:lnTo>
                    <a:pt x="140123" y="200991"/>
                  </a:lnTo>
                  <a:lnTo>
                    <a:pt x="143722" y="215023"/>
                  </a:lnTo>
                  <a:lnTo>
                    <a:pt x="147485" y="228035"/>
                  </a:lnTo>
                  <a:lnTo>
                    <a:pt x="152523" y="238070"/>
                  </a:lnTo>
                  <a:lnTo>
                    <a:pt x="159047" y="243881"/>
                  </a:lnTo>
                  <a:lnTo>
                    <a:pt x="165364" y="245285"/>
                  </a:lnTo>
                  <a:lnTo>
                    <a:pt x="170972" y="243105"/>
                  </a:lnTo>
                  <a:lnTo>
                    <a:pt x="175945" y="238306"/>
                  </a:lnTo>
                  <a:lnTo>
                    <a:pt x="180453" y="231671"/>
                  </a:lnTo>
                  <a:lnTo>
                    <a:pt x="184636" y="223773"/>
                  </a:lnTo>
                  <a:lnTo>
                    <a:pt x="188598" y="215014"/>
                  </a:lnTo>
                  <a:lnTo>
                    <a:pt x="192411" y="205674"/>
                  </a:lnTo>
                  <a:lnTo>
                    <a:pt x="196128" y="195947"/>
                  </a:lnTo>
                  <a:lnTo>
                    <a:pt x="199946" y="186123"/>
                  </a:lnTo>
                  <a:lnTo>
                    <a:pt x="204195" y="176600"/>
                  </a:lnTo>
                  <a:lnTo>
                    <a:pt x="209018" y="167562"/>
                  </a:lnTo>
                  <a:lnTo>
                    <a:pt x="214393" y="159018"/>
                  </a:lnTo>
                  <a:lnTo>
                    <a:pt x="220226" y="150892"/>
                  </a:lnTo>
                  <a:lnTo>
                    <a:pt x="226409" y="143090"/>
                  </a:lnTo>
                  <a:lnTo>
                    <a:pt x="232849" y="135527"/>
                  </a:lnTo>
                  <a:lnTo>
                    <a:pt x="239471" y="128135"/>
                  </a:lnTo>
                  <a:lnTo>
                    <a:pt x="246220" y="120861"/>
                  </a:lnTo>
                  <a:lnTo>
                    <a:pt x="253057" y="113670"/>
                  </a:lnTo>
                  <a:lnTo>
                    <a:pt x="259953" y="106535"/>
                  </a:lnTo>
                  <a:lnTo>
                    <a:pt x="266885" y="99434"/>
                  </a:lnTo>
                  <a:lnTo>
                    <a:pt x="273675" y="92189"/>
                  </a:lnTo>
                  <a:lnTo>
                    <a:pt x="280009" y="84486"/>
                  </a:lnTo>
                  <a:lnTo>
                    <a:pt x="285741" y="76191"/>
                  </a:lnTo>
                  <a:lnTo>
                    <a:pt x="290572" y="67331"/>
                  </a:lnTo>
                  <a:lnTo>
                    <a:pt x="293987" y="58005"/>
                  </a:lnTo>
                  <a:lnTo>
                    <a:pt x="295831" y="48327"/>
                  </a:lnTo>
                  <a:lnTo>
                    <a:pt x="296103" y="38558"/>
                  </a:lnTo>
                  <a:lnTo>
                    <a:pt x="294773" y="29080"/>
                  </a:lnTo>
                  <a:lnTo>
                    <a:pt x="291986" y="20092"/>
                  </a:lnTo>
                  <a:lnTo>
                    <a:pt x="287845" y="12092"/>
                  </a:lnTo>
                  <a:lnTo>
                    <a:pt x="282325" y="5930"/>
                  </a:lnTo>
                  <a:lnTo>
                    <a:pt x="275545" y="1906"/>
                  </a:lnTo>
                  <a:lnTo>
                    <a:pt x="267894" y="0"/>
                  </a:lnTo>
                  <a:lnTo>
                    <a:pt x="259920" y="152"/>
                  </a:lnTo>
                  <a:lnTo>
                    <a:pt x="251967" y="2103"/>
                  </a:lnTo>
                  <a:lnTo>
                    <a:pt x="244171" y="5496"/>
                  </a:lnTo>
                  <a:lnTo>
                    <a:pt x="236556" y="9973"/>
                  </a:lnTo>
                  <a:lnTo>
                    <a:pt x="229102" y="15239"/>
                  </a:lnTo>
                  <a:lnTo>
                    <a:pt x="221773" y="21230"/>
                  </a:lnTo>
                  <a:lnTo>
                    <a:pt x="214538" y="28082"/>
                  </a:lnTo>
                  <a:lnTo>
                    <a:pt x="207371" y="35802"/>
                  </a:lnTo>
                  <a:lnTo>
                    <a:pt x="200250" y="44276"/>
                  </a:lnTo>
                  <a:lnTo>
                    <a:pt x="193163" y="53342"/>
                  </a:lnTo>
                  <a:lnTo>
                    <a:pt x="186102" y="62855"/>
                  </a:lnTo>
                  <a:lnTo>
                    <a:pt x="179225" y="72853"/>
                  </a:lnTo>
                  <a:lnTo>
                    <a:pt x="172833" y="83550"/>
                  </a:lnTo>
                  <a:lnTo>
                    <a:pt x="167058" y="95007"/>
                  </a:lnTo>
                  <a:lnTo>
                    <a:pt x="162028" y="107141"/>
                  </a:lnTo>
                  <a:lnTo>
                    <a:pt x="157948" y="119818"/>
                  </a:lnTo>
                  <a:lnTo>
                    <a:pt x="154838" y="132904"/>
                  </a:lnTo>
                  <a:lnTo>
                    <a:pt x="152733" y="146285"/>
                  </a:lnTo>
                  <a:lnTo>
                    <a:pt x="151762" y="159873"/>
                  </a:lnTo>
                  <a:lnTo>
                    <a:pt x="151889" y="173596"/>
                  </a:lnTo>
                  <a:lnTo>
                    <a:pt x="153110" y="187083"/>
                  </a:lnTo>
                  <a:lnTo>
                    <a:pt x="155524" y="199685"/>
                  </a:lnTo>
                  <a:lnTo>
                    <a:pt x="159077" y="211120"/>
                  </a:lnTo>
                  <a:lnTo>
                    <a:pt x="163751" y="221271"/>
                  </a:lnTo>
                  <a:lnTo>
                    <a:pt x="169637" y="230025"/>
                  </a:lnTo>
                  <a:lnTo>
                    <a:pt x="176670" y="237470"/>
                  </a:lnTo>
                  <a:lnTo>
                    <a:pt x="184664" y="243827"/>
                  </a:lnTo>
                  <a:lnTo>
                    <a:pt x="193400" y="249347"/>
                  </a:lnTo>
                  <a:lnTo>
                    <a:pt x="202687" y="254248"/>
                  </a:lnTo>
                  <a:lnTo>
                    <a:pt x="212533" y="258543"/>
                  </a:lnTo>
                  <a:lnTo>
                    <a:pt x="223126" y="262056"/>
                  </a:lnTo>
                  <a:lnTo>
                    <a:pt x="234513" y="264754"/>
                  </a:lnTo>
                  <a:lnTo>
                    <a:pt x="246601" y="266736"/>
                  </a:lnTo>
                  <a:lnTo>
                    <a:pt x="259247" y="268149"/>
                  </a:lnTo>
                  <a:lnTo>
                    <a:pt x="272311" y="269132"/>
                  </a:lnTo>
                  <a:lnTo>
                    <a:pt x="285678" y="269640"/>
                  </a:lnTo>
                  <a:lnTo>
                    <a:pt x="299257" y="269457"/>
                  </a:lnTo>
                  <a:lnTo>
                    <a:pt x="312975" y="268519"/>
                  </a:lnTo>
                  <a:lnTo>
                    <a:pt x="326563" y="266869"/>
                  </a:lnTo>
                  <a:lnTo>
                    <a:pt x="341101" y="264308"/>
                  </a:lnTo>
                  <a:lnTo>
                    <a:pt x="360100" y="259491"/>
                  </a:lnTo>
                  <a:lnTo>
                    <a:pt x="389554" y="2501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438323" y="5959129"/>
              <a:ext cx="239305" cy="410613"/>
            </a:xfrm>
            <a:custGeom>
              <a:avLst/>
              <a:gdLst/>
              <a:ahLst/>
              <a:cxnLst/>
              <a:rect l="0" t="0" r="0" b="0"/>
              <a:pathLst>
                <a:path w="239305" h="410613">
                  <a:moveTo>
                    <a:pt x="120309" y="0"/>
                  </a:moveTo>
                  <a:lnTo>
                    <a:pt x="111507" y="3000"/>
                  </a:lnTo>
                  <a:lnTo>
                    <a:pt x="103161" y="6423"/>
                  </a:lnTo>
                  <a:lnTo>
                    <a:pt x="94462" y="10619"/>
                  </a:lnTo>
                  <a:lnTo>
                    <a:pt x="85341" y="15520"/>
                  </a:lnTo>
                  <a:lnTo>
                    <a:pt x="75846" y="21001"/>
                  </a:lnTo>
                  <a:lnTo>
                    <a:pt x="66059" y="26941"/>
                  </a:lnTo>
                  <a:lnTo>
                    <a:pt x="56217" y="33549"/>
                  </a:lnTo>
                  <a:lnTo>
                    <a:pt x="46692" y="41343"/>
                  </a:lnTo>
                  <a:lnTo>
                    <a:pt x="37664" y="50510"/>
                  </a:lnTo>
                  <a:lnTo>
                    <a:pt x="29297" y="60766"/>
                  </a:lnTo>
                  <a:lnTo>
                    <a:pt x="21825" y="71568"/>
                  </a:lnTo>
                  <a:lnTo>
                    <a:pt x="15285" y="82541"/>
                  </a:lnTo>
                  <a:lnTo>
                    <a:pt x="9723" y="93671"/>
                  </a:lnTo>
                  <a:lnTo>
                    <a:pt x="5277" y="105202"/>
                  </a:lnTo>
                  <a:lnTo>
                    <a:pt x="1928" y="117244"/>
                  </a:lnTo>
                  <a:lnTo>
                    <a:pt x="0" y="129449"/>
                  </a:lnTo>
                  <a:lnTo>
                    <a:pt x="212" y="141117"/>
                  </a:lnTo>
                  <a:lnTo>
                    <a:pt x="2765" y="151878"/>
                  </a:lnTo>
                  <a:lnTo>
                    <a:pt x="7412" y="161223"/>
                  </a:lnTo>
                  <a:lnTo>
                    <a:pt x="13736" y="168364"/>
                  </a:lnTo>
                  <a:lnTo>
                    <a:pt x="21326" y="173085"/>
                  </a:lnTo>
                  <a:lnTo>
                    <a:pt x="29996" y="175644"/>
                  </a:lnTo>
                  <a:lnTo>
                    <a:pt x="39784" y="176472"/>
                  </a:lnTo>
                  <a:lnTo>
                    <a:pt x="50618" y="175999"/>
                  </a:lnTo>
                  <a:lnTo>
                    <a:pt x="62162" y="174586"/>
                  </a:lnTo>
                  <a:lnTo>
                    <a:pt x="73911" y="172509"/>
                  </a:lnTo>
                  <a:lnTo>
                    <a:pt x="85559" y="169980"/>
                  </a:lnTo>
                  <a:lnTo>
                    <a:pt x="97160" y="167473"/>
                  </a:lnTo>
                  <a:lnTo>
                    <a:pt x="109015" y="165702"/>
                  </a:lnTo>
                  <a:lnTo>
                    <a:pt x="121284" y="164996"/>
                  </a:lnTo>
                  <a:lnTo>
                    <a:pt x="133813" y="165336"/>
                  </a:lnTo>
                  <a:lnTo>
                    <a:pt x="146231" y="166553"/>
                  </a:lnTo>
                  <a:lnTo>
                    <a:pt x="158323" y="168454"/>
                  </a:lnTo>
                  <a:lnTo>
                    <a:pt x="169884" y="171186"/>
                  </a:lnTo>
                  <a:lnTo>
                    <a:pt x="180649" y="175222"/>
                  </a:lnTo>
                  <a:lnTo>
                    <a:pt x="190553" y="180713"/>
                  </a:lnTo>
                  <a:lnTo>
                    <a:pt x="199696" y="187519"/>
                  </a:lnTo>
                  <a:lnTo>
                    <a:pt x="208230" y="195382"/>
                  </a:lnTo>
                  <a:lnTo>
                    <a:pt x="216301" y="204048"/>
                  </a:lnTo>
                  <a:lnTo>
                    <a:pt x="223705" y="213459"/>
                  </a:lnTo>
                  <a:lnTo>
                    <a:pt x="229927" y="223754"/>
                  </a:lnTo>
                  <a:lnTo>
                    <a:pt x="234769" y="234927"/>
                  </a:lnTo>
                  <a:lnTo>
                    <a:pt x="238020" y="246530"/>
                  </a:lnTo>
                  <a:lnTo>
                    <a:pt x="239304" y="257786"/>
                  </a:lnTo>
                  <a:lnTo>
                    <a:pt x="238608" y="268281"/>
                  </a:lnTo>
                  <a:lnTo>
                    <a:pt x="236208" y="277955"/>
                  </a:lnTo>
                  <a:lnTo>
                    <a:pt x="232472" y="286913"/>
                  </a:lnTo>
                  <a:lnTo>
                    <a:pt x="227737" y="295308"/>
                  </a:lnTo>
                  <a:lnTo>
                    <a:pt x="222121" y="303287"/>
                  </a:lnTo>
                  <a:lnTo>
                    <a:pt x="215528" y="310966"/>
                  </a:lnTo>
                  <a:lnTo>
                    <a:pt x="207985" y="318435"/>
                  </a:lnTo>
                  <a:lnTo>
                    <a:pt x="199632" y="325759"/>
                  </a:lnTo>
                  <a:lnTo>
                    <a:pt x="190647" y="332984"/>
                  </a:lnTo>
                  <a:lnTo>
                    <a:pt x="181194" y="340141"/>
                  </a:lnTo>
                  <a:lnTo>
                    <a:pt x="171405" y="347253"/>
                  </a:lnTo>
                  <a:lnTo>
                    <a:pt x="161380" y="354334"/>
                  </a:lnTo>
                  <a:lnTo>
                    <a:pt x="151194" y="361391"/>
                  </a:lnTo>
                  <a:lnTo>
                    <a:pt x="140896" y="368264"/>
                  </a:lnTo>
                  <a:lnTo>
                    <a:pt x="130523" y="374654"/>
                  </a:lnTo>
                  <a:lnTo>
                    <a:pt x="120103" y="380432"/>
                  </a:lnTo>
                  <a:lnTo>
                    <a:pt x="109723" y="385678"/>
                  </a:lnTo>
                  <a:lnTo>
                    <a:pt x="98300" y="391209"/>
                  </a:lnTo>
                  <a:lnTo>
                    <a:pt x="82594" y="398627"/>
                  </a:lnTo>
                  <a:lnTo>
                    <a:pt x="57138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6117057" y="157927"/>
            <a:ext cx="2790053" cy="894923"/>
            <a:chOff x="6117057" y="157927"/>
            <a:chExt cx="2790053" cy="894923"/>
          </a:xfrm>
        </p:grpSpPr>
        <p:sp>
          <p:nvSpPr>
            <p:cNvPr id="188" name="Freeform 187"/>
            <p:cNvSpPr/>
            <p:nvPr/>
          </p:nvSpPr>
          <p:spPr>
            <a:xfrm>
              <a:off x="6117057" y="263212"/>
              <a:ext cx="333456" cy="473783"/>
            </a:xfrm>
            <a:custGeom>
              <a:avLst/>
              <a:gdLst/>
              <a:ahLst/>
              <a:cxnLst/>
              <a:rect l="0" t="0" r="0" b="0"/>
              <a:pathLst>
                <a:path w="333456" h="473783">
                  <a:moveTo>
                    <a:pt x="294798" y="0"/>
                  </a:moveTo>
                  <a:lnTo>
                    <a:pt x="294798" y="11802"/>
                  </a:lnTo>
                  <a:lnTo>
                    <a:pt x="294798" y="23571"/>
                  </a:lnTo>
                  <a:lnTo>
                    <a:pt x="294802" y="36457"/>
                  </a:lnTo>
                  <a:lnTo>
                    <a:pt x="294975" y="50132"/>
                  </a:lnTo>
                  <a:lnTo>
                    <a:pt x="295624" y="63812"/>
                  </a:lnTo>
                  <a:lnTo>
                    <a:pt x="296872" y="77033"/>
                  </a:lnTo>
                  <a:lnTo>
                    <a:pt x="298525" y="89830"/>
                  </a:lnTo>
                  <a:lnTo>
                    <a:pt x="300173" y="102558"/>
                  </a:lnTo>
                  <a:lnTo>
                    <a:pt x="301580" y="115445"/>
                  </a:lnTo>
                  <a:lnTo>
                    <a:pt x="302846" y="128404"/>
                  </a:lnTo>
                  <a:lnTo>
                    <a:pt x="304302" y="141118"/>
                  </a:lnTo>
                  <a:lnTo>
                    <a:pt x="306133" y="153421"/>
                  </a:lnTo>
                  <a:lnTo>
                    <a:pt x="308363" y="165464"/>
                  </a:lnTo>
                  <a:lnTo>
                    <a:pt x="310940" y="177617"/>
                  </a:lnTo>
                  <a:lnTo>
                    <a:pt x="313787" y="190099"/>
                  </a:lnTo>
                  <a:lnTo>
                    <a:pt x="316835" y="203280"/>
                  </a:lnTo>
                  <a:lnTo>
                    <a:pt x="320027" y="217732"/>
                  </a:lnTo>
                  <a:lnTo>
                    <a:pt x="323316" y="233649"/>
                  </a:lnTo>
                  <a:lnTo>
                    <a:pt x="326506" y="250899"/>
                  </a:lnTo>
                  <a:lnTo>
                    <a:pt x="329268" y="269228"/>
                  </a:lnTo>
                  <a:lnTo>
                    <a:pt x="331453" y="288363"/>
                  </a:lnTo>
                  <a:lnTo>
                    <a:pt x="332920" y="307752"/>
                  </a:lnTo>
                  <a:lnTo>
                    <a:pt x="333455" y="326608"/>
                  </a:lnTo>
                  <a:lnTo>
                    <a:pt x="333026" y="344535"/>
                  </a:lnTo>
                  <a:lnTo>
                    <a:pt x="331433" y="361180"/>
                  </a:lnTo>
                  <a:lnTo>
                    <a:pt x="328236" y="376068"/>
                  </a:lnTo>
                  <a:lnTo>
                    <a:pt x="323334" y="389114"/>
                  </a:lnTo>
                  <a:lnTo>
                    <a:pt x="316601" y="400385"/>
                  </a:lnTo>
                  <a:lnTo>
                    <a:pt x="307730" y="409907"/>
                  </a:lnTo>
                  <a:lnTo>
                    <a:pt x="296755" y="417875"/>
                  </a:lnTo>
                  <a:lnTo>
                    <a:pt x="283826" y="424585"/>
                  </a:lnTo>
                  <a:lnTo>
                    <a:pt x="269028" y="430344"/>
                  </a:lnTo>
                  <a:lnTo>
                    <a:pt x="252599" y="435405"/>
                  </a:lnTo>
                  <a:lnTo>
                    <a:pt x="235026" y="439807"/>
                  </a:lnTo>
                  <a:lnTo>
                    <a:pt x="216941" y="443392"/>
                  </a:lnTo>
                  <a:lnTo>
                    <a:pt x="198743" y="446143"/>
                  </a:lnTo>
                  <a:lnTo>
                    <a:pt x="180610" y="448329"/>
                  </a:lnTo>
                  <a:lnTo>
                    <a:pt x="162596" y="450412"/>
                  </a:lnTo>
                  <a:lnTo>
                    <a:pt x="144699" y="452667"/>
                  </a:lnTo>
                  <a:lnTo>
                    <a:pt x="126899" y="455183"/>
                  </a:lnTo>
                  <a:lnTo>
                    <a:pt x="109175" y="457951"/>
                  </a:lnTo>
                  <a:lnTo>
                    <a:pt x="91519" y="460922"/>
                  </a:lnTo>
                  <a:lnTo>
                    <a:pt x="74287" y="463895"/>
                  </a:lnTo>
                  <a:lnTo>
                    <a:pt x="56293" y="466819"/>
                  </a:lnTo>
                  <a:lnTo>
                    <a:pt x="33720" y="46995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117057" y="157927"/>
              <a:ext cx="515897" cy="94757"/>
            </a:xfrm>
            <a:custGeom>
              <a:avLst/>
              <a:gdLst/>
              <a:ahLst/>
              <a:cxnLst/>
              <a:rect l="0" t="0" r="0" b="0"/>
              <a:pathLst>
                <a:path w="515897" h="94757">
                  <a:moveTo>
                    <a:pt x="515896" y="0"/>
                  </a:moveTo>
                  <a:lnTo>
                    <a:pt x="504227" y="67"/>
                  </a:lnTo>
                  <a:lnTo>
                    <a:pt x="493739" y="707"/>
                  </a:lnTo>
                  <a:lnTo>
                    <a:pt x="483437" y="2004"/>
                  </a:lnTo>
                  <a:lnTo>
                    <a:pt x="473136" y="3864"/>
                  </a:lnTo>
                  <a:lnTo>
                    <a:pt x="462792" y="6180"/>
                  </a:lnTo>
                  <a:lnTo>
                    <a:pt x="452393" y="8842"/>
                  </a:lnTo>
                  <a:lnTo>
                    <a:pt x="441620" y="11593"/>
                  </a:lnTo>
                  <a:lnTo>
                    <a:pt x="429865" y="14051"/>
                  </a:lnTo>
                  <a:lnTo>
                    <a:pt x="416883" y="16038"/>
                  </a:lnTo>
                  <a:lnTo>
                    <a:pt x="402910" y="17709"/>
                  </a:lnTo>
                  <a:lnTo>
                    <a:pt x="388459" y="19446"/>
                  </a:lnTo>
                  <a:lnTo>
                    <a:pt x="373874" y="21464"/>
                  </a:lnTo>
                  <a:lnTo>
                    <a:pt x="358826" y="23651"/>
                  </a:lnTo>
                  <a:lnTo>
                    <a:pt x="342447" y="25666"/>
                  </a:lnTo>
                  <a:lnTo>
                    <a:pt x="324366" y="27324"/>
                  </a:lnTo>
                  <a:lnTo>
                    <a:pt x="305154" y="28759"/>
                  </a:lnTo>
                  <a:lnTo>
                    <a:pt x="286019" y="30329"/>
                  </a:lnTo>
                  <a:lnTo>
                    <a:pt x="267672" y="32238"/>
                  </a:lnTo>
                  <a:lnTo>
                    <a:pt x="250456" y="34519"/>
                  </a:lnTo>
                  <a:lnTo>
                    <a:pt x="234594" y="37130"/>
                  </a:lnTo>
                  <a:lnTo>
                    <a:pt x="220036" y="39996"/>
                  </a:lnTo>
                  <a:lnTo>
                    <a:pt x="206414" y="42886"/>
                  </a:lnTo>
                  <a:lnTo>
                    <a:pt x="193170" y="45440"/>
                  </a:lnTo>
                  <a:lnTo>
                    <a:pt x="179956" y="47492"/>
                  </a:lnTo>
                  <a:lnTo>
                    <a:pt x="166788" y="49206"/>
                  </a:lnTo>
                  <a:lnTo>
                    <a:pt x="153938" y="50972"/>
                  </a:lnTo>
                  <a:lnTo>
                    <a:pt x="141552" y="53014"/>
                  </a:lnTo>
                  <a:lnTo>
                    <a:pt x="129624" y="55387"/>
                  </a:lnTo>
                  <a:lnTo>
                    <a:pt x="118081" y="58060"/>
                  </a:lnTo>
                  <a:lnTo>
                    <a:pt x="106836" y="60972"/>
                  </a:lnTo>
                  <a:lnTo>
                    <a:pt x="95809" y="64064"/>
                  </a:lnTo>
                  <a:lnTo>
                    <a:pt x="84940" y="67285"/>
                  </a:lnTo>
                  <a:lnTo>
                    <a:pt x="74179" y="70597"/>
                  </a:lnTo>
                  <a:lnTo>
                    <a:pt x="63493" y="73973"/>
                  </a:lnTo>
                  <a:lnTo>
                    <a:pt x="52858" y="77393"/>
                  </a:lnTo>
                  <a:lnTo>
                    <a:pt x="42272" y="80837"/>
                  </a:lnTo>
                  <a:lnTo>
                    <a:pt x="32177" y="84145"/>
                  </a:lnTo>
                  <a:lnTo>
                    <a:pt x="22466" y="87338"/>
                  </a:lnTo>
                  <a:lnTo>
                    <a:pt x="12283" y="9069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483452" y="464868"/>
              <a:ext cx="202144" cy="246441"/>
            </a:xfrm>
            <a:custGeom>
              <a:avLst/>
              <a:gdLst/>
              <a:ahLst/>
              <a:cxnLst/>
              <a:rect l="0" t="0" r="0" b="0"/>
              <a:pathLst>
                <a:path w="202144" h="246441">
                  <a:moveTo>
                    <a:pt x="23159" y="103670"/>
                  </a:moveTo>
                  <a:lnTo>
                    <a:pt x="32028" y="100804"/>
                  </a:lnTo>
                  <a:lnTo>
                    <a:pt x="41014" y="98662"/>
                  </a:lnTo>
                  <a:lnTo>
                    <a:pt x="51010" y="97054"/>
                  </a:lnTo>
                  <a:lnTo>
                    <a:pt x="61990" y="95701"/>
                  </a:lnTo>
                  <a:lnTo>
                    <a:pt x="73802" y="94204"/>
                  </a:lnTo>
                  <a:lnTo>
                    <a:pt x="86256" y="92348"/>
                  </a:lnTo>
                  <a:lnTo>
                    <a:pt x="99021" y="89936"/>
                  </a:lnTo>
                  <a:lnTo>
                    <a:pt x="111653" y="86707"/>
                  </a:lnTo>
                  <a:lnTo>
                    <a:pt x="123917" y="82604"/>
                  </a:lnTo>
                  <a:lnTo>
                    <a:pt x="135607" y="77729"/>
                  </a:lnTo>
                  <a:lnTo>
                    <a:pt x="146465" y="72240"/>
                  </a:lnTo>
                  <a:lnTo>
                    <a:pt x="156421" y="66286"/>
                  </a:lnTo>
                  <a:lnTo>
                    <a:pt x="165090" y="59832"/>
                  </a:lnTo>
                  <a:lnTo>
                    <a:pt x="171710" y="52669"/>
                  </a:lnTo>
                  <a:lnTo>
                    <a:pt x="176041" y="44743"/>
                  </a:lnTo>
                  <a:lnTo>
                    <a:pt x="177984" y="36302"/>
                  </a:lnTo>
                  <a:lnTo>
                    <a:pt x="177326" y="27790"/>
                  </a:lnTo>
                  <a:lnTo>
                    <a:pt x="174207" y="19486"/>
                  </a:lnTo>
                  <a:lnTo>
                    <a:pt x="168707" y="11963"/>
                  </a:lnTo>
                  <a:lnTo>
                    <a:pt x="160679" y="6128"/>
                  </a:lnTo>
                  <a:lnTo>
                    <a:pt x="150292" y="2322"/>
                  </a:lnTo>
                  <a:lnTo>
                    <a:pt x="138270" y="395"/>
                  </a:lnTo>
                  <a:lnTo>
                    <a:pt x="125680" y="0"/>
                  </a:lnTo>
                  <a:lnTo>
                    <a:pt x="113181" y="772"/>
                  </a:lnTo>
                  <a:lnTo>
                    <a:pt x="101030" y="2557"/>
                  </a:lnTo>
                  <a:lnTo>
                    <a:pt x="89264" y="5416"/>
                  </a:lnTo>
                  <a:lnTo>
                    <a:pt x="77838" y="9297"/>
                  </a:lnTo>
                  <a:lnTo>
                    <a:pt x="66842" y="14035"/>
                  </a:lnTo>
                  <a:lnTo>
                    <a:pt x="56516" y="19440"/>
                  </a:lnTo>
                  <a:lnTo>
                    <a:pt x="46939" y="25340"/>
                  </a:lnTo>
                  <a:lnTo>
                    <a:pt x="38200" y="31760"/>
                  </a:lnTo>
                  <a:lnTo>
                    <a:pt x="30475" y="38901"/>
                  </a:lnTo>
                  <a:lnTo>
                    <a:pt x="23760" y="46817"/>
                  </a:lnTo>
                  <a:lnTo>
                    <a:pt x="17912" y="55421"/>
                  </a:lnTo>
                  <a:lnTo>
                    <a:pt x="12741" y="64575"/>
                  </a:lnTo>
                  <a:lnTo>
                    <a:pt x="8083" y="74146"/>
                  </a:lnTo>
                  <a:lnTo>
                    <a:pt x="4123" y="84184"/>
                  </a:lnTo>
                  <a:lnTo>
                    <a:pt x="1367" y="94907"/>
                  </a:lnTo>
                  <a:lnTo>
                    <a:pt x="0" y="106376"/>
                  </a:lnTo>
                  <a:lnTo>
                    <a:pt x="66" y="118350"/>
                  </a:lnTo>
                  <a:lnTo>
                    <a:pt x="1631" y="130386"/>
                  </a:lnTo>
                  <a:lnTo>
                    <a:pt x="4574" y="142224"/>
                  </a:lnTo>
                  <a:lnTo>
                    <a:pt x="8652" y="153782"/>
                  </a:lnTo>
                  <a:lnTo>
                    <a:pt x="13597" y="165076"/>
                  </a:lnTo>
                  <a:lnTo>
                    <a:pt x="19178" y="176150"/>
                  </a:lnTo>
                  <a:lnTo>
                    <a:pt x="25211" y="186892"/>
                  </a:lnTo>
                  <a:lnTo>
                    <a:pt x="31559" y="197039"/>
                  </a:lnTo>
                  <a:lnTo>
                    <a:pt x="38128" y="206493"/>
                  </a:lnTo>
                  <a:lnTo>
                    <a:pt x="45015" y="215147"/>
                  </a:lnTo>
                  <a:lnTo>
                    <a:pt x="52476" y="222815"/>
                  </a:lnTo>
                  <a:lnTo>
                    <a:pt x="60615" y="229486"/>
                  </a:lnTo>
                  <a:lnTo>
                    <a:pt x="69541" y="235135"/>
                  </a:lnTo>
                  <a:lnTo>
                    <a:pt x="79442" y="239640"/>
                  </a:lnTo>
                  <a:lnTo>
                    <a:pt x="90329" y="243038"/>
                  </a:lnTo>
                  <a:lnTo>
                    <a:pt x="102065" y="245338"/>
                  </a:lnTo>
                  <a:lnTo>
                    <a:pt x="114467" y="246440"/>
                  </a:lnTo>
                  <a:lnTo>
                    <a:pt x="127354" y="246405"/>
                  </a:lnTo>
                  <a:lnTo>
                    <a:pt x="140366" y="245381"/>
                  </a:lnTo>
                  <a:lnTo>
                    <a:pt x="154446" y="243316"/>
                  </a:lnTo>
                  <a:lnTo>
                    <a:pt x="173064" y="238912"/>
                  </a:lnTo>
                  <a:lnTo>
                    <a:pt x="202143" y="2300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720160" y="210289"/>
              <a:ext cx="133893" cy="495121"/>
            </a:xfrm>
            <a:custGeom>
              <a:avLst/>
              <a:gdLst/>
              <a:ahLst/>
              <a:cxnLst/>
              <a:rect l="0" t="0" r="0" b="0"/>
              <a:pathLst>
                <a:path w="133893" h="495121">
                  <a:moveTo>
                    <a:pt x="70720" y="495120"/>
                  </a:moveTo>
                  <a:lnTo>
                    <a:pt x="67787" y="486319"/>
                  </a:lnTo>
                  <a:lnTo>
                    <a:pt x="65005" y="477972"/>
                  </a:lnTo>
                  <a:lnTo>
                    <a:pt x="62110" y="469259"/>
                  </a:lnTo>
                  <a:lnTo>
                    <a:pt x="59242" y="459620"/>
                  </a:lnTo>
                  <a:lnTo>
                    <a:pt x="56725" y="448180"/>
                  </a:lnTo>
                  <a:lnTo>
                    <a:pt x="54710" y="434633"/>
                  </a:lnTo>
                  <a:lnTo>
                    <a:pt x="53025" y="419315"/>
                  </a:lnTo>
                  <a:lnTo>
                    <a:pt x="51282" y="402900"/>
                  </a:lnTo>
                  <a:lnTo>
                    <a:pt x="49251" y="385899"/>
                  </a:lnTo>
                  <a:lnTo>
                    <a:pt x="46716" y="368605"/>
                  </a:lnTo>
                  <a:lnTo>
                    <a:pt x="43403" y="351171"/>
                  </a:lnTo>
                  <a:lnTo>
                    <a:pt x="39249" y="333666"/>
                  </a:lnTo>
                  <a:lnTo>
                    <a:pt x="34508" y="315963"/>
                  </a:lnTo>
                  <a:lnTo>
                    <a:pt x="29641" y="297772"/>
                  </a:lnTo>
                  <a:lnTo>
                    <a:pt x="24931" y="278976"/>
                  </a:lnTo>
                  <a:lnTo>
                    <a:pt x="20637" y="259774"/>
                  </a:lnTo>
                  <a:lnTo>
                    <a:pt x="17059" y="240576"/>
                  </a:lnTo>
                  <a:lnTo>
                    <a:pt x="14281" y="221634"/>
                  </a:lnTo>
                  <a:lnTo>
                    <a:pt x="12060" y="203338"/>
                  </a:lnTo>
                  <a:lnTo>
                    <a:pt x="9947" y="186278"/>
                  </a:lnTo>
                  <a:lnTo>
                    <a:pt x="7672" y="170653"/>
                  </a:lnTo>
                  <a:lnTo>
                    <a:pt x="5311" y="156179"/>
                  </a:lnTo>
                  <a:lnTo>
                    <a:pt x="3179" y="142296"/>
                  </a:lnTo>
                  <a:lnTo>
                    <a:pt x="1452" y="128611"/>
                  </a:lnTo>
                  <a:lnTo>
                    <a:pt x="309" y="114772"/>
                  </a:lnTo>
                  <a:lnTo>
                    <a:pt x="0" y="100401"/>
                  </a:lnTo>
                  <a:lnTo>
                    <a:pt x="580" y="85367"/>
                  </a:lnTo>
                  <a:lnTo>
                    <a:pt x="2106" y="70201"/>
                  </a:lnTo>
                  <a:lnTo>
                    <a:pt x="4727" y="55939"/>
                  </a:lnTo>
                  <a:lnTo>
                    <a:pt x="8419" y="43099"/>
                  </a:lnTo>
                  <a:lnTo>
                    <a:pt x="13186" y="31853"/>
                  </a:lnTo>
                  <a:lnTo>
                    <a:pt x="19134" y="22290"/>
                  </a:lnTo>
                  <a:lnTo>
                    <a:pt x="26208" y="14277"/>
                  </a:lnTo>
                  <a:lnTo>
                    <a:pt x="34230" y="7861"/>
                  </a:lnTo>
                  <a:lnTo>
                    <a:pt x="42985" y="3358"/>
                  </a:lnTo>
                  <a:lnTo>
                    <a:pt x="52276" y="773"/>
                  </a:lnTo>
                  <a:lnTo>
                    <a:pt x="61784" y="0"/>
                  </a:lnTo>
                  <a:lnTo>
                    <a:pt x="71086" y="992"/>
                  </a:lnTo>
                  <a:lnTo>
                    <a:pt x="79970" y="3548"/>
                  </a:lnTo>
                  <a:lnTo>
                    <a:pt x="88410" y="7363"/>
                  </a:lnTo>
                  <a:lnTo>
                    <a:pt x="96465" y="12133"/>
                  </a:lnTo>
                  <a:lnTo>
                    <a:pt x="104209" y="17586"/>
                  </a:lnTo>
                  <a:lnTo>
                    <a:pt x="111419" y="23217"/>
                  </a:lnTo>
                  <a:lnTo>
                    <a:pt x="118276" y="28825"/>
                  </a:lnTo>
                  <a:lnTo>
                    <a:pt x="125387" y="34900"/>
                  </a:lnTo>
                  <a:lnTo>
                    <a:pt x="133892" y="4239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664538" y="505367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0"/>
                  </a:moveTo>
                  <a:lnTo>
                    <a:pt x="138532" y="2934"/>
                  </a:lnTo>
                  <a:lnTo>
                    <a:pt x="129544" y="5716"/>
                  </a:lnTo>
                  <a:lnTo>
                    <a:pt x="119549" y="8616"/>
                  </a:lnTo>
                  <a:lnTo>
                    <a:pt x="108568" y="11656"/>
                  </a:lnTo>
                  <a:lnTo>
                    <a:pt x="96757" y="14821"/>
                  </a:lnTo>
                  <a:lnTo>
                    <a:pt x="84302" y="18081"/>
                  </a:lnTo>
                  <a:lnTo>
                    <a:pt x="71405" y="21258"/>
                  </a:lnTo>
                  <a:lnTo>
                    <a:pt x="56678" y="24346"/>
                  </a:lnTo>
                  <a:lnTo>
                    <a:pt x="35480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887261" y="242498"/>
              <a:ext cx="124719" cy="473440"/>
            </a:xfrm>
            <a:custGeom>
              <a:avLst/>
              <a:gdLst/>
              <a:ahLst/>
              <a:cxnLst/>
              <a:rect l="0" t="0" r="0" b="0"/>
              <a:pathLst>
                <a:path w="124719" h="473440">
                  <a:moveTo>
                    <a:pt x="93133" y="473439"/>
                  </a:moveTo>
                  <a:lnTo>
                    <a:pt x="87332" y="467438"/>
                  </a:lnTo>
                  <a:lnTo>
                    <a:pt x="82408" y="460593"/>
                  </a:lnTo>
                  <a:lnTo>
                    <a:pt x="77909" y="452201"/>
                  </a:lnTo>
                  <a:lnTo>
                    <a:pt x="73862" y="442400"/>
                  </a:lnTo>
                  <a:lnTo>
                    <a:pt x="70497" y="431438"/>
                  </a:lnTo>
                  <a:lnTo>
                    <a:pt x="67884" y="419572"/>
                  </a:lnTo>
                  <a:lnTo>
                    <a:pt x="65785" y="406876"/>
                  </a:lnTo>
                  <a:lnTo>
                    <a:pt x="63757" y="393231"/>
                  </a:lnTo>
                  <a:lnTo>
                    <a:pt x="61533" y="378654"/>
                  </a:lnTo>
                  <a:lnTo>
                    <a:pt x="58867" y="363444"/>
                  </a:lnTo>
                  <a:lnTo>
                    <a:pt x="55467" y="348082"/>
                  </a:lnTo>
                  <a:lnTo>
                    <a:pt x="51251" y="332850"/>
                  </a:lnTo>
                  <a:lnTo>
                    <a:pt x="46472" y="317520"/>
                  </a:lnTo>
                  <a:lnTo>
                    <a:pt x="41578" y="301475"/>
                  </a:lnTo>
                  <a:lnTo>
                    <a:pt x="36847" y="284422"/>
                  </a:lnTo>
                  <a:lnTo>
                    <a:pt x="32367" y="266545"/>
                  </a:lnTo>
                  <a:lnTo>
                    <a:pt x="28133" y="248312"/>
                  </a:lnTo>
                  <a:lnTo>
                    <a:pt x="24100" y="230048"/>
                  </a:lnTo>
                  <a:lnTo>
                    <a:pt x="20223" y="212055"/>
                  </a:lnTo>
                  <a:lnTo>
                    <a:pt x="16460" y="194674"/>
                  </a:lnTo>
                  <a:lnTo>
                    <a:pt x="12781" y="178024"/>
                  </a:lnTo>
                  <a:lnTo>
                    <a:pt x="9326" y="162048"/>
                  </a:lnTo>
                  <a:lnTo>
                    <a:pt x="6384" y="146619"/>
                  </a:lnTo>
                  <a:lnTo>
                    <a:pt x="4074" y="131604"/>
                  </a:lnTo>
                  <a:lnTo>
                    <a:pt x="2354" y="116891"/>
                  </a:lnTo>
                  <a:lnTo>
                    <a:pt x="1116" y="102391"/>
                  </a:lnTo>
                  <a:lnTo>
                    <a:pt x="256" y="88044"/>
                  </a:lnTo>
                  <a:lnTo>
                    <a:pt x="0" y="73966"/>
                  </a:lnTo>
                  <a:lnTo>
                    <a:pt x="884" y="60434"/>
                  </a:lnTo>
                  <a:lnTo>
                    <a:pt x="3116" y="47562"/>
                  </a:lnTo>
                  <a:lnTo>
                    <a:pt x="6749" y="35631"/>
                  </a:lnTo>
                  <a:lnTo>
                    <a:pt x="11862" y="25143"/>
                  </a:lnTo>
                  <a:lnTo>
                    <a:pt x="18347" y="16248"/>
                  </a:lnTo>
                  <a:lnTo>
                    <a:pt x="26125" y="9106"/>
                  </a:lnTo>
                  <a:lnTo>
                    <a:pt x="35241" y="4049"/>
                  </a:lnTo>
                  <a:lnTo>
                    <a:pt x="45583" y="1060"/>
                  </a:lnTo>
                  <a:lnTo>
                    <a:pt x="56609" y="0"/>
                  </a:lnTo>
                  <a:lnTo>
                    <a:pt x="67471" y="793"/>
                  </a:lnTo>
                  <a:lnTo>
                    <a:pt x="77693" y="3206"/>
                  </a:lnTo>
                  <a:lnTo>
                    <a:pt x="87070" y="6802"/>
                  </a:lnTo>
                  <a:lnTo>
                    <a:pt x="96510" y="11478"/>
                  </a:lnTo>
                  <a:lnTo>
                    <a:pt x="107951" y="18756"/>
                  </a:lnTo>
                  <a:lnTo>
                    <a:pt x="124718" y="312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790880" y="484310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77712" y="2867"/>
                  </a:lnTo>
                  <a:lnTo>
                    <a:pt x="165942" y="5009"/>
                  </a:lnTo>
                  <a:lnTo>
                    <a:pt x="153052" y="6612"/>
                  </a:lnTo>
                  <a:lnTo>
                    <a:pt x="139203" y="7793"/>
                  </a:lnTo>
                  <a:lnTo>
                    <a:pt x="124875" y="8641"/>
                  </a:lnTo>
                  <a:lnTo>
                    <a:pt x="110406" y="9243"/>
                  </a:lnTo>
                  <a:lnTo>
                    <a:pt x="95956" y="9831"/>
                  </a:lnTo>
                  <a:lnTo>
                    <a:pt x="81581" y="10763"/>
                  </a:lnTo>
                  <a:lnTo>
                    <a:pt x="67300" y="12205"/>
                  </a:lnTo>
                  <a:lnTo>
                    <a:pt x="53516" y="13997"/>
                  </a:lnTo>
                  <a:lnTo>
                    <a:pt x="39562" y="15927"/>
                  </a:lnTo>
                  <a:lnTo>
                    <a:pt x="2309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986780" y="489135"/>
              <a:ext cx="163191" cy="214504"/>
            </a:xfrm>
            <a:custGeom>
              <a:avLst/>
              <a:gdLst/>
              <a:ahLst/>
              <a:cxnLst/>
              <a:rect l="0" t="0" r="0" b="0"/>
              <a:pathLst>
                <a:path w="163191" h="214504">
                  <a:moveTo>
                    <a:pt x="14670" y="68875"/>
                  </a:moveTo>
                  <a:lnTo>
                    <a:pt x="23472" y="71675"/>
                  </a:lnTo>
                  <a:lnTo>
                    <a:pt x="31819" y="73176"/>
                  </a:lnTo>
                  <a:lnTo>
                    <a:pt x="40522" y="73487"/>
                  </a:lnTo>
                  <a:lnTo>
                    <a:pt x="49816" y="72981"/>
                  </a:lnTo>
                  <a:lnTo>
                    <a:pt x="59958" y="72162"/>
                  </a:lnTo>
                  <a:lnTo>
                    <a:pt x="71000" y="71341"/>
                  </a:lnTo>
                  <a:lnTo>
                    <a:pt x="82668" y="70485"/>
                  </a:lnTo>
                  <a:lnTo>
                    <a:pt x="94489" y="69310"/>
                  </a:lnTo>
                  <a:lnTo>
                    <a:pt x="106178" y="67666"/>
                  </a:lnTo>
                  <a:lnTo>
                    <a:pt x="117635" y="65393"/>
                  </a:lnTo>
                  <a:lnTo>
                    <a:pt x="128861" y="62256"/>
                  </a:lnTo>
                  <a:lnTo>
                    <a:pt x="139870" y="58211"/>
                  </a:lnTo>
                  <a:lnTo>
                    <a:pt x="149889" y="53204"/>
                  </a:lnTo>
                  <a:lnTo>
                    <a:pt x="157421" y="47093"/>
                  </a:lnTo>
                  <a:lnTo>
                    <a:pt x="161848" y="39918"/>
                  </a:lnTo>
                  <a:lnTo>
                    <a:pt x="163190" y="32169"/>
                  </a:lnTo>
                  <a:lnTo>
                    <a:pt x="161665" y="24662"/>
                  </a:lnTo>
                  <a:lnTo>
                    <a:pt x="157704" y="17845"/>
                  </a:lnTo>
                  <a:lnTo>
                    <a:pt x="151504" y="11966"/>
                  </a:lnTo>
                  <a:lnTo>
                    <a:pt x="142940" y="7242"/>
                  </a:lnTo>
                  <a:lnTo>
                    <a:pt x="132161" y="3664"/>
                  </a:lnTo>
                  <a:lnTo>
                    <a:pt x="119861" y="1228"/>
                  </a:lnTo>
                  <a:lnTo>
                    <a:pt x="107076" y="26"/>
                  </a:lnTo>
                  <a:lnTo>
                    <a:pt x="94444" y="0"/>
                  </a:lnTo>
                  <a:lnTo>
                    <a:pt x="82201" y="1285"/>
                  </a:lnTo>
                  <a:lnTo>
                    <a:pt x="70373" y="4275"/>
                  </a:lnTo>
                  <a:lnTo>
                    <a:pt x="58905" y="9032"/>
                  </a:lnTo>
                  <a:lnTo>
                    <a:pt x="47882" y="15499"/>
                  </a:lnTo>
                  <a:lnTo>
                    <a:pt x="37536" y="23659"/>
                  </a:lnTo>
                  <a:lnTo>
                    <a:pt x="27952" y="33334"/>
                  </a:lnTo>
                  <a:lnTo>
                    <a:pt x="19378" y="44236"/>
                  </a:lnTo>
                  <a:lnTo>
                    <a:pt x="12295" y="56069"/>
                  </a:lnTo>
                  <a:lnTo>
                    <a:pt x="6835" y="68577"/>
                  </a:lnTo>
                  <a:lnTo>
                    <a:pt x="2981" y="81397"/>
                  </a:lnTo>
                  <a:lnTo>
                    <a:pt x="755" y="94076"/>
                  </a:lnTo>
                  <a:lnTo>
                    <a:pt x="0" y="106381"/>
                  </a:lnTo>
                  <a:lnTo>
                    <a:pt x="609" y="118270"/>
                  </a:lnTo>
                  <a:lnTo>
                    <a:pt x="2605" y="129794"/>
                  </a:lnTo>
                  <a:lnTo>
                    <a:pt x="5871" y="141026"/>
                  </a:lnTo>
                  <a:lnTo>
                    <a:pt x="10180" y="151875"/>
                  </a:lnTo>
                  <a:lnTo>
                    <a:pt x="15288" y="162095"/>
                  </a:lnTo>
                  <a:lnTo>
                    <a:pt x="20982" y="171602"/>
                  </a:lnTo>
                  <a:lnTo>
                    <a:pt x="27091" y="180462"/>
                  </a:lnTo>
                  <a:lnTo>
                    <a:pt x="33492" y="188800"/>
                  </a:lnTo>
                  <a:lnTo>
                    <a:pt x="40105" y="196730"/>
                  </a:lnTo>
                  <a:lnTo>
                    <a:pt x="47361" y="203870"/>
                  </a:lnTo>
                  <a:lnTo>
                    <a:pt x="56135" y="209381"/>
                  </a:lnTo>
                  <a:lnTo>
                    <a:pt x="66774" y="212932"/>
                  </a:lnTo>
                  <a:lnTo>
                    <a:pt x="78665" y="214503"/>
                  </a:lnTo>
                  <a:lnTo>
                    <a:pt x="90572" y="214119"/>
                  </a:lnTo>
                  <a:lnTo>
                    <a:pt x="101761" y="212007"/>
                  </a:lnTo>
                  <a:lnTo>
                    <a:pt x="112033" y="208506"/>
                  </a:lnTo>
                  <a:lnTo>
                    <a:pt x="121459" y="203956"/>
                  </a:lnTo>
                  <a:lnTo>
                    <a:pt x="130191" y="198653"/>
                  </a:lnTo>
                  <a:lnTo>
                    <a:pt x="138099" y="193126"/>
                  </a:lnTo>
                  <a:lnTo>
                    <a:pt x="145515" y="187598"/>
                  </a:lnTo>
                  <a:lnTo>
                    <a:pt x="153096" y="181590"/>
                  </a:lnTo>
                  <a:lnTo>
                    <a:pt x="162069" y="17416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180435" y="484310"/>
              <a:ext cx="136872" cy="188999"/>
            </a:xfrm>
            <a:custGeom>
              <a:avLst/>
              <a:gdLst/>
              <a:ahLst/>
              <a:cxnLst/>
              <a:rect l="0" t="0" r="0" b="0"/>
              <a:pathLst>
                <a:path w="136872" h="188999">
                  <a:moveTo>
                    <a:pt x="0" y="115814"/>
                  </a:moveTo>
                  <a:lnTo>
                    <a:pt x="67" y="127482"/>
                  </a:lnTo>
                  <a:lnTo>
                    <a:pt x="707" y="137971"/>
                  </a:lnTo>
                  <a:lnTo>
                    <a:pt x="2003" y="148272"/>
                  </a:lnTo>
                  <a:lnTo>
                    <a:pt x="3864" y="158574"/>
                  </a:lnTo>
                  <a:lnTo>
                    <a:pt x="6180" y="168917"/>
                  </a:lnTo>
                  <a:lnTo>
                    <a:pt x="8851" y="179236"/>
                  </a:lnTo>
                  <a:lnTo>
                    <a:pt x="11929" y="187030"/>
                  </a:lnTo>
                  <a:lnTo>
                    <a:pt x="14838" y="188998"/>
                  </a:lnTo>
                  <a:lnTo>
                    <a:pt x="16434" y="185804"/>
                  </a:lnTo>
                  <a:lnTo>
                    <a:pt x="16614" y="178962"/>
                  </a:lnTo>
                  <a:lnTo>
                    <a:pt x="15670" y="169846"/>
                  </a:lnTo>
                  <a:lnTo>
                    <a:pt x="13917" y="159593"/>
                  </a:lnTo>
                  <a:lnTo>
                    <a:pt x="11605" y="148879"/>
                  </a:lnTo>
                  <a:lnTo>
                    <a:pt x="9071" y="137870"/>
                  </a:lnTo>
                  <a:lnTo>
                    <a:pt x="6751" y="126393"/>
                  </a:lnTo>
                  <a:lnTo>
                    <a:pt x="4862" y="114370"/>
                  </a:lnTo>
                  <a:lnTo>
                    <a:pt x="3593" y="102001"/>
                  </a:lnTo>
                  <a:lnTo>
                    <a:pt x="3191" y="89688"/>
                  </a:lnTo>
                  <a:lnTo>
                    <a:pt x="3709" y="77664"/>
                  </a:lnTo>
                  <a:lnTo>
                    <a:pt x="5361" y="66149"/>
                  </a:lnTo>
                  <a:lnTo>
                    <a:pt x="8598" y="55415"/>
                  </a:lnTo>
                  <a:lnTo>
                    <a:pt x="13522" y="45534"/>
                  </a:lnTo>
                  <a:lnTo>
                    <a:pt x="20099" y="36578"/>
                  </a:lnTo>
                  <a:lnTo>
                    <a:pt x="28334" y="28700"/>
                  </a:lnTo>
                  <a:lnTo>
                    <a:pt x="38058" y="21885"/>
                  </a:lnTo>
                  <a:lnTo>
                    <a:pt x="48994" y="16137"/>
                  </a:lnTo>
                  <a:lnTo>
                    <a:pt x="60849" y="11566"/>
                  </a:lnTo>
                  <a:lnTo>
                    <a:pt x="73363" y="8119"/>
                  </a:lnTo>
                  <a:lnTo>
                    <a:pt x="85923" y="5611"/>
                  </a:lnTo>
                  <a:lnTo>
                    <a:pt x="98906" y="3564"/>
                  </a:lnTo>
                  <a:lnTo>
                    <a:pt x="114567" y="179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367274" y="472767"/>
              <a:ext cx="163659" cy="227941"/>
            </a:xfrm>
            <a:custGeom>
              <a:avLst/>
              <a:gdLst/>
              <a:ahLst/>
              <a:cxnLst/>
              <a:rect l="0" t="0" r="0" b="0"/>
              <a:pathLst>
                <a:path w="163659" h="227941">
                  <a:moveTo>
                    <a:pt x="139545" y="11543"/>
                  </a:moveTo>
                  <a:lnTo>
                    <a:pt x="130743" y="5877"/>
                  </a:lnTo>
                  <a:lnTo>
                    <a:pt x="122396" y="2233"/>
                  </a:lnTo>
                  <a:lnTo>
                    <a:pt x="113698" y="328"/>
                  </a:lnTo>
                  <a:lnTo>
                    <a:pt x="104576" y="0"/>
                  </a:lnTo>
                  <a:lnTo>
                    <a:pt x="95081" y="1267"/>
                  </a:lnTo>
                  <a:lnTo>
                    <a:pt x="85289" y="3987"/>
                  </a:lnTo>
                  <a:lnTo>
                    <a:pt x="75275" y="7735"/>
                  </a:lnTo>
                  <a:lnTo>
                    <a:pt x="65101" y="11922"/>
                  </a:lnTo>
                  <a:lnTo>
                    <a:pt x="54819" y="16183"/>
                  </a:lnTo>
                  <a:lnTo>
                    <a:pt x="44628" y="20683"/>
                  </a:lnTo>
                  <a:lnTo>
                    <a:pt x="34859" y="25996"/>
                  </a:lnTo>
                  <a:lnTo>
                    <a:pt x="25667" y="32392"/>
                  </a:lnTo>
                  <a:lnTo>
                    <a:pt x="17360" y="39994"/>
                  </a:lnTo>
                  <a:lnTo>
                    <a:pt x="10458" y="48934"/>
                  </a:lnTo>
                  <a:lnTo>
                    <a:pt x="5124" y="59129"/>
                  </a:lnTo>
                  <a:lnTo>
                    <a:pt x="1525" y="70045"/>
                  </a:lnTo>
                  <a:lnTo>
                    <a:pt x="0" y="80823"/>
                  </a:lnTo>
                  <a:lnTo>
                    <a:pt x="541" y="90982"/>
                  </a:lnTo>
                  <a:lnTo>
                    <a:pt x="3173" y="100088"/>
                  </a:lnTo>
                  <a:lnTo>
                    <a:pt x="8130" y="107598"/>
                  </a:lnTo>
                  <a:lnTo>
                    <a:pt x="15312" y="113382"/>
                  </a:lnTo>
                  <a:lnTo>
                    <a:pt x="24199" y="117468"/>
                  </a:lnTo>
                  <a:lnTo>
                    <a:pt x="34065" y="119860"/>
                  </a:lnTo>
                  <a:lnTo>
                    <a:pt x="44403" y="120738"/>
                  </a:lnTo>
                  <a:lnTo>
                    <a:pt x="55104" y="120552"/>
                  </a:lnTo>
                  <a:lnTo>
                    <a:pt x="66346" y="119907"/>
                  </a:lnTo>
                  <a:lnTo>
                    <a:pt x="78196" y="119193"/>
                  </a:lnTo>
                  <a:lnTo>
                    <a:pt x="90271" y="118905"/>
                  </a:lnTo>
                  <a:lnTo>
                    <a:pt x="101853" y="119703"/>
                  </a:lnTo>
                  <a:lnTo>
                    <a:pt x="112569" y="121839"/>
                  </a:lnTo>
                  <a:lnTo>
                    <a:pt x="122393" y="125224"/>
                  </a:lnTo>
                  <a:lnTo>
                    <a:pt x="131452" y="129630"/>
                  </a:lnTo>
                  <a:lnTo>
                    <a:pt x="139908" y="134823"/>
                  </a:lnTo>
                  <a:lnTo>
                    <a:pt x="147586" y="140917"/>
                  </a:lnTo>
                  <a:lnTo>
                    <a:pt x="153999" y="148363"/>
                  </a:lnTo>
                  <a:lnTo>
                    <a:pt x="158973" y="157288"/>
                  </a:lnTo>
                  <a:lnTo>
                    <a:pt x="162314" y="167212"/>
                  </a:lnTo>
                  <a:lnTo>
                    <a:pt x="163658" y="177258"/>
                  </a:lnTo>
                  <a:lnTo>
                    <a:pt x="162999" y="186898"/>
                  </a:lnTo>
                  <a:lnTo>
                    <a:pt x="160454" y="195808"/>
                  </a:lnTo>
                  <a:lnTo>
                    <a:pt x="156088" y="203713"/>
                  </a:lnTo>
                  <a:lnTo>
                    <a:pt x="150108" y="210577"/>
                  </a:lnTo>
                  <a:lnTo>
                    <a:pt x="142501" y="216371"/>
                  </a:lnTo>
                  <a:lnTo>
                    <a:pt x="132969" y="220980"/>
                  </a:lnTo>
                  <a:lnTo>
                    <a:pt x="121530" y="224451"/>
                  </a:lnTo>
                  <a:lnTo>
                    <a:pt x="108782" y="226802"/>
                  </a:lnTo>
                  <a:lnTo>
                    <a:pt x="95693" y="227940"/>
                  </a:lnTo>
                  <a:lnTo>
                    <a:pt x="82858" y="227933"/>
                  </a:lnTo>
                  <a:lnTo>
                    <a:pt x="70351" y="227127"/>
                  </a:lnTo>
                  <a:lnTo>
                    <a:pt x="56378" y="225976"/>
                  </a:lnTo>
                  <a:lnTo>
                    <a:pt x="36367" y="224380"/>
                  </a:lnTo>
                  <a:lnTo>
                    <a:pt x="2674" y="2221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536205" y="494839"/>
              <a:ext cx="141090" cy="197438"/>
            </a:xfrm>
            <a:custGeom>
              <a:avLst/>
              <a:gdLst/>
              <a:ahLst/>
              <a:cxnLst/>
              <a:rect l="0" t="0" r="0" b="0"/>
              <a:pathLst>
                <a:path w="141090" h="197438">
                  <a:moveTo>
                    <a:pt x="96956" y="31585"/>
                  </a:moveTo>
                  <a:lnTo>
                    <a:pt x="90954" y="25852"/>
                  </a:lnTo>
                  <a:lnTo>
                    <a:pt x="84108" y="21568"/>
                  </a:lnTo>
                  <a:lnTo>
                    <a:pt x="75726" y="18371"/>
                  </a:lnTo>
                  <a:lnTo>
                    <a:pt x="66272" y="16355"/>
                  </a:lnTo>
                  <a:lnTo>
                    <a:pt x="56605" y="15955"/>
                  </a:lnTo>
                  <a:lnTo>
                    <a:pt x="47255" y="17271"/>
                  </a:lnTo>
                  <a:lnTo>
                    <a:pt x="38555" y="20266"/>
                  </a:lnTo>
                  <a:lnTo>
                    <a:pt x="30800" y="24939"/>
                  </a:lnTo>
                  <a:lnTo>
                    <a:pt x="24037" y="31118"/>
                  </a:lnTo>
                  <a:lnTo>
                    <a:pt x="18142" y="38518"/>
                  </a:lnTo>
                  <a:lnTo>
                    <a:pt x="12934" y="46847"/>
                  </a:lnTo>
                  <a:lnTo>
                    <a:pt x="8247" y="55853"/>
                  </a:lnTo>
                  <a:lnTo>
                    <a:pt x="4266" y="65338"/>
                  </a:lnTo>
                  <a:lnTo>
                    <a:pt x="1496" y="75158"/>
                  </a:lnTo>
                  <a:lnTo>
                    <a:pt x="114" y="85207"/>
                  </a:lnTo>
                  <a:lnTo>
                    <a:pt x="0" y="95412"/>
                  </a:lnTo>
                  <a:lnTo>
                    <a:pt x="911" y="105724"/>
                  </a:lnTo>
                  <a:lnTo>
                    <a:pt x="2603" y="116107"/>
                  </a:lnTo>
                  <a:lnTo>
                    <a:pt x="5026" y="126538"/>
                  </a:lnTo>
                  <a:lnTo>
                    <a:pt x="8322" y="137001"/>
                  </a:lnTo>
                  <a:lnTo>
                    <a:pt x="12504" y="147482"/>
                  </a:lnTo>
                  <a:lnTo>
                    <a:pt x="17616" y="157808"/>
                  </a:lnTo>
                  <a:lnTo>
                    <a:pt x="23804" y="167669"/>
                  </a:lnTo>
                  <a:lnTo>
                    <a:pt x="31048" y="176918"/>
                  </a:lnTo>
                  <a:lnTo>
                    <a:pt x="39355" y="185093"/>
                  </a:lnTo>
                  <a:lnTo>
                    <a:pt x="48834" y="191375"/>
                  </a:lnTo>
                  <a:lnTo>
                    <a:pt x="59424" y="195479"/>
                  </a:lnTo>
                  <a:lnTo>
                    <a:pt x="70619" y="197437"/>
                  </a:lnTo>
                  <a:lnTo>
                    <a:pt x="81592" y="197322"/>
                  </a:lnTo>
                  <a:lnTo>
                    <a:pt x="91890" y="195389"/>
                  </a:lnTo>
                  <a:lnTo>
                    <a:pt x="101259" y="191840"/>
                  </a:lnTo>
                  <a:lnTo>
                    <a:pt x="109481" y="186726"/>
                  </a:lnTo>
                  <a:lnTo>
                    <a:pt x="116564" y="180217"/>
                  </a:lnTo>
                  <a:lnTo>
                    <a:pt x="122677" y="172579"/>
                  </a:lnTo>
                  <a:lnTo>
                    <a:pt x="128033" y="164083"/>
                  </a:lnTo>
                  <a:lnTo>
                    <a:pt x="132819" y="154961"/>
                  </a:lnTo>
                  <a:lnTo>
                    <a:pt x="136866" y="145396"/>
                  </a:lnTo>
                  <a:lnTo>
                    <a:pt x="139683" y="135523"/>
                  </a:lnTo>
                  <a:lnTo>
                    <a:pt x="141089" y="125438"/>
                  </a:lnTo>
                  <a:lnTo>
                    <a:pt x="141051" y="115208"/>
                  </a:lnTo>
                  <a:lnTo>
                    <a:pt x="139505" y="104879"/>
                  </a:lnTo>
                  <a:lnTo>
                    <a:pt x="136573" y="94485"/>
                  </a:lnTo>
                  <a:lnTo>
                    <a:pt x="132504" y="84047"/>
                  </a:lnTo>
                  <a:lnTo>
                    <a:pt x="127563" y="73579"/>
                  </a:lnTo>
                  <a:lnTo>
                    <a:pt x="121985" y="63095"/>
                  </a:lnTo>
                  <a:lnTo>
                    <a:pt x="115955" y="52766"/>
                  </a:lnTo>
                  <a:lnTo>
                    <a:pt x="109608" y="42904"/>
                  </a:lnTo>
                  <a:lnTo>
                    <a:pt x="103049" y="33650"/>
                  </a:lnTo>
                  <a:lnTo>
                    <a:pt x="96457" y="25272"/>
                  </a:lnTo>
                  <a:lnTo>
                    <a:pt x="89346" y="17431"/>
                  </a:lnTo>
                  <a:lnTo>
                    <a:pt x="79975" y="9437"/>
                  </a:lnTo>
                  <a:lnTo>
                    <a:pt x="6537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706860" y="476331"/>
              <a:ext cx="168457" cy="239607"/>
            </a:xfrm>
            <a:custGeom>
              <a:avLst/>
              <a:gdLst/>
              <a:ahLst/>
              <a:cxnLst/>
              <a:rect l="0" t="0" r="0" b="0"/>
              <a:pathLst>
                <a:path w="168457" h="239607">
                  <a:moveTo>
                    <a:pt x="0" y="92207"/>
                  </a:moveTo>
                  <a:lnTo>
                    <a:pt x="2933" y="101143"/>
                  </a:lnTo>
                  <a:lnTo>
                    <a:pt x="5716" y="110770"/>
                  </a:lnTo>
                  <a:lnTo>
                    <a:pt x="8615" y="122057"/>
                  </a:lnTo>
                  <a:lnTo>
                    <a:pt x="11655" y="134725"/>
                  </a:lnTo>
                  <a:lnTo>
                    <a:pt x="14821" y="148204"/>
                  </a:lnTo>
                  <a:lnTo>
                    <a:pt x="18085" y="162076"/>
                  </a:lnTo>
                  <a:lnTo>
                    <a:pt x="21424" y="176112"/>
                  </a:lnTo>
                  <a:lnTo>
                    <a:pt x="24815" y="190203"/>
                  </a:lnTo>
                  <a:lnTo>
                    <a:pt x="28208" y="204199"/>
                  </a:lnTo>
                  <a:lnTo>
                    <a:pt x="30382" y="214370"/>
                  </a:lnTo>
                  <a:lnTo>
                    <a:pt x="30166" y="216420"/>
                  </a:lnTo>
                  <a:lnTo>
                    <a:pt x="28691" y="212322"/>
                  </a:lnTo>
                  <a:lnTo>
                    <a:pt x="26944" y="204410"/>
                  </a:lnTo>
                  <a:lnTo>
                    <a:pt x="25377" y="194192"/>
                  </a:lnTo>
                  <a:lnTo>
                    <a:pt x="23960" y="182734"/>
                  </a:lnTo>
                  <a:lnTo>
                    <a:pt x="22382" y="170880"/>
                  </a:lnTo>
                  <a:lnTo>
                    <a:pt x="20466" y="159081"/>
                  </a:lnTo>
                  <a:lnTo>
                    <a:pt x="18342" y="147339"/>
                  </a:lnTo>
                  <a:lnTo>
                    <a:pt x="16368" y="135370"/>
                  </a:lnTo>
                  <a:lnTo>
                    <a:pt x="14742" y="123006"/>
                  </a:lnTo>
                  <a:lnTo>
                    <a:pt x="13497" y="110071"/>
                  </a:lnTo>
                  <a:lnTo>
                    <a:pt x="12587" y="96313"/>
                  </a:lnTo>
                  <a:lnTo>
                    <a:pt x="11948" y="81693"/>
                  </a:lnTo>
                  <a:lnTo>
                    <a:pt x="11843" y="66806"/>
                  </a:lnTo>
                  <a:lnTo>
                    <a:pt x="12830" y="52731"/>
                  </a:lnTo>
                  <a:lnTo>
                    <a:pt x="15129" y="40016"/>
                  </a:lnTo>
                  <a:lnTo>
                    <a:pt x="18808" y="28855"/>
                  </a:lnTo>
                  <a:lnTo>
                    <a:pt x="23954" y="19348"/>
                  </a:lnTo>
                  <a:lnTo>
                    <a:pt x="30448" y="11377"/>
                  </a:lnTo>
                  <a:lnTo>
                    <a:pt x="37895" y="5159"/>
                  </a:lnTo>
                  <a:lnTo>
                    <a:pt x="45722" y="1321"/>
                  </a:lnTo>
                  <a:lnTo>
                    <a:pt x="53574" y="0"/>
                  </a:lnTo>
                  <a:lnTo>
                    <a:pt x="61299" y="1060"/>
                  </a:lnTo>
                  <a:lnTo>
                    <a:pt x="68867" y="4354"/>
                  </a:lnTo>
                  <a:lnTo>
                    <a:pt x="76295" y="9573"/>
                  </a:lnTo>
                  <a:lnTo>
                    <a:pt x="83774" y="16482"/>
                  </a:lnTo>
                  <a:lnTo>
                    <a:pt x="91643" y="25006"/>
                  </a:lnTo>
                  <a:lnTo>
                    <a:pt x="100044" y="34957"/>
                  </a:lnTo>
                  <a:lnTo>
                    <a:pt x="108638" y="46060"/>
                  </a:lnTo>
                  <a:lnTo>
                    <a:pt x="116722" y="58036"/>
                  </a:lnTo>
                  <a:lnTo>
                    <a:pt x="123934" y="70647"/>
                  </a:lnTo>
                  <a:lnTo>
                    <a:pt x="130249" y="83708"/>
                  </a:lnTo>
                  <a:lnTo>
                    <a:pt x="135799" y="97082"/>
                  </a:lnTo>
                  <a:lnTo>
                    <a:pt x="140753" y="110666"/>
                  </a:lnTo>
                  <a:lnTo>
                    <a:pt x="145267" y="124229"/>
                  </a:lnTo>
                  <a:lnTo>
                    <a:pt x="149467" y="137416"/>
                  </a:lnTo>
                  <a:lnTo>
                    <a:pt x="153443" y="150069"/>
                  </a:lnTo>
                  <a:lnTo>
                    <a:pt x="157098" y="162363"/>
                  </a:lnTo>
                  <a:lnTo>
                    <a:pt x="160174" y="174692"/>
                  </a:lnTo>
                  <a:lnTo>
                    <a:pt x="162574" y="187268"/>
                  </a:lnTo>
                  <a:lnTo>
                    <a:pt x="164359" y="199541"/>
                  </a:lnTo>
                  <a:lnTo>
                    <a:pt x="165833" y="211491"/>
                  </a:lnTo>
                  <a:lnTo>
                    <a:pt x="167124" y="224173"/>
                  </a:lnTo>
                  <a:lnTo>
                    <a:pt x="168456" y="23960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150662" y="237410"/>
              <a:ext cx="251080" cy="518033"/>
            </a:xfrm>
            <a:custGeom>
              <a:avLst/>
              <a:gdLst/>
              <a:ahLst/>
              <a:cxnLst/>
              <a:rect l="0" t="0" r="0" b="0"/>
              <a:pathLst>
                <a:path w="251080" h="518033">
                  <a:moveTo>
                    <a:pt x="251079" y="67916"/>
                  </a:moveTo>
                  <a:lnTo>
                    <a:pt x="245212" y="59182"/>
                  </a:lnTo>
                  <a:lnTo>
                    <a:pt x="239648" y="51475"/>
                  </a:lnTo>
                  <a:lnTo>
                    <a:pt x="233839" y="44073"/>
                  </a:lnTo>
                  <a:lnTo>
                    <a:pt x="227412" y="36812"/>
                  </a:lnTo>
                  <a:lnTo>
                    <a:pt x="219786" y="29633"/>
                  </a:lnTo>
                  <a:lnTo>
                    <a:pt x="210752" y="22517"/>
                  </a:lnTo>
                  <a:lnTo>
                    <a:pt x="200425" y="15772"/>
                  </a:lnTo>
                  <a:lnTo>
                    <a:pt x="189049" y="10002"/>
                  </a:lnTo>
                  <a:lnTo>
                    <a:pt x="176883" y="5462"/>
                  </a:lnTo>
                  <a:lnTo>
                    <a:pt x="164311" y="2246"/>
                  </a:lnTo>
                  <a:lnTo>
                    <a:pt x="151804" y="454"/>
                  </a:lnTo>
                  <a:lnTo>
                    <a:pt x="139621" y="0"/>
                  </a:lnTo>
                  <a:lnTo>
                    <a:pt x="127814" y="982"/>
                  </a:lnTo>
                  <a:lnTo>
                    <a:pt x="116345" y="3761"/>
                  </a:lnTo>
                  <a:lnTo>
                    <a:pt x="105156" y="8370"/>
                  </a:lnTo>
                  <a:lnTo>
                    <a:pt x="94506" y="14565"/>
                  </a:lnTo>
                  <a:lnTo>
                    <a:pt x="84950" y="22010"/>
                  </a:lnTo>
                  <a:lnTo>
                    <a:pt x="76700" y="30392"/>
                  </a:lnTo>
                  <a:lnTo>
                    <a:pt x="69327" y="39611"/>
                  </a:lnTo>
                  <a:lnTo>
                    <a:pt x="61994" y="49776"/>
                  </a:lnTo>
                  <a:lnTo>
                    <a:pt x="54212" y="60881"/>
                  </a:lnTo>
                  <a:lnTo>
                    <a:pt x="46169" y="73118"/>
                  </a:lnTo>
                  <a:lnTo>
                    <a:pt x="38523" y="86928"/>
                  </a:lnTo>
                  <a:lnTo>
                    <a:pt x="31637" y="102396"/>
                  </a:lnTo>
                  <a:lnTo>
                    <a:pt x="25555" y="118836"/>
                  </a:lnTo>
                  <a:lnTo>
                    <a:pt x="20170" y="135023"/>
                  </a:lnTo>
                  <a:lnTo>
                    <a:pt x="15334" y="150289"/>
                  </a:lnTo>
                  <a:lnTo>
                    <a:pt x="11070" y="164977"/>
                  </a:lnTo>
                  <a:lnTo>
                    <a:pt x="7571" y="180126"/>
                  </a:lnTo>
                  <a:lnTo>
                    <a:pt x="4881" y="196326"/>
                  </a:lnTo>
                  <a:lnTo>
                    <a:pt x="2902" y="213836"/>
                  </a:lnTo>
                  <a:lnTo>
                    <a:pt x="1491" y="232820"/>
                  </a:lnTo>
                  <a:lnTo>
                    <a:pt x="508" y="253192"/>
                  </a:lnTo>
                  <a:lnTo>
                    <a:pt x="0" y="274554"/>
                  </a:lnTo>
                  <a:lnTo>
                    <a:pt x="183" y="296331"/>
                  </a:lnTo>
                  <a:lnTo>
                    <a:pt x="1121" y="318153"/>
                  </a:lnTo>
                  <a:lnTo>
                    <a:pt x="2733" y="339701"/>
                  </a:lnTo>
                  <a:lnTo>
                    <a:pt x="4886" y="360628"/>
                  </a:lnTo>
                  <a:lnTo>
                    <a:pt x="7450" y="380801"/>
                  </a:lnTo>
                  <a:lnTo>
                    <a:pt x="10477" y="399788"/>
                  </a:lnTo>
                  <a:lnTo>
                    <a:pt x="14187" y="416796"/>
                  </a:lnTo>
                  <a:lnTo>
                    <a:pt x="18647" y="431574"/>
                  </a:lnTo>
                  <a:lnTo>
                    <a:pt x="23775" y="444500"/>
                  </a:lnTo>
                  <a:lnTo>
                    <a:pt x="29442" y="456273"/>
                  </a:lnTo>
                  <a:lnTo>
                    <a:pt x="35519" y="467418"/>
                  </a:lnTo>
                  <a:lnTo>
                    <a:pt x="42059" y="478077"/>
                  </a:lnTo>
                  <a:lnTo>
                    <a:pt x="49279" y="488104"/>
                  </a:lnTo>
                  <a:lnTo>
                    <a:pt x="57248" y="497435"/>
                  </a:lnTo>
                  <a:lnTo>
                    <a:pt x="65889" y="505652"/>
                  </a:lnTo>
                  <a:lnTo>
                    <a:pt x="75066" y="511953"/>
                  </a:lnTo>
                  <a:lnTo>
                    <a:pt x="84648" y="516068"/>
                  </a:lnTo>
                  <a:lnTo>
                    <a:pt x="94523" y="518032"/>
                  </a:lnTo>
                  <a:lnTo>
                    <a:pt x="104606" y="517919"/>
                  </a:lnTo>
                  <a:lnTo>
                    <a:pt x="114826" y="515983"/>
                  </a:lnTo>
                  <a:lnTo>
                    <a:pt x="124977" y="512262"/>
                  </a:lnTo>
                  <a:lnTo>
                    <a:pt x="134719" y="506500"/>
                  </a:lnTo>
                  <a:lnTo>
                    <a:pt x="143897" y="498752"/>
                  </a:lnTo>
                  <a:lnTo>
                    <a:pt x="152422" y="489738"/>
                  </a:lnTo>
                  <a:lnTo>
                    <a:pt x="161123" y="479685"/>
                  </a:lnTo>
                  <a:lnTo>
                    <a:pt x="171881" y="466595"/>
                  </a:lnTo>
                  <a:lnTo>
                    <a:pt x="187908" y="4469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397129" y="589595"/>
              <a:ext cx="36199" cy="168457"/>
            </a:xfrm>
            <a:custGeom>
              <a:avLst/>
              <a:gdLst/>
              <a:ahLst/>
              <a:cxnLst/>
              <a:rect l="0" t="0" r="0" b="0"/>
              <a:pathLst>
                <a:path w="36199" h="168457">
                  <a:moveTo>
                    <a:pt x="4612" y="0"/>
                  </a:moveTo>
                  <a:lnTo>
                    <a:pt x="1812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7" y="42518"/>
                  </a:lnTo>
                  <a:lnTo>
                    <a:pt x="1325" y="55997"/>
                  </a:lnTo>
                  <a:lnTo>
                    <a:pt x="2151" y="69864"/>
                  </a:lnTo>
                  <a:lnTo>
                    <a:pt x="3181" y="83727"/>
                  </a:lnTo>
                  <a:lnTo>
                    <a:pt x="5003" y="97171"/>
                  </a:lnTo>
                  <a:lnTo>
                    <a:pt x="7891" y="110009"/>
                  </a:lnTo>
                  <a:lnTo>
                    <a:pt x="11691" y="122001"/>
                  </a:lnTo>
                  <a:lnTo>
                    <a:pt x="16467" y="134025"/>
                  </a:lnTo>
                  <a:lnTo>
                    <a:pt x="23763" y="148255"/>
                  </a:lnTo>
                  <a:lnTo>
                    <a:pt x="36198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433327" y="45272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31585"/>
                  </a:moveTo>
                  <a:lnTo>
                    <a:pt x="3119" y="22227"/>
                  </a:lnTo>
                  <a:lnTo>
                    <a:pt x="5588" y="1481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615024" y="442196"/>
              <a:ext cx="49931" cy="336913"/>
            </a:xfrm>
            <a:custGeom>
              <a:avLst/>
              <a:gdLst/>
              <a:ahLst/>
              <a:cxnLst/>
              <a:rect l="0" t="0" r="0" b="0"/>
              <a:pathLst>
                <a:path w="49931" h="336913">
                  <a:moveTo>
                    <a:pt x="7815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68"/>
                  </a:lnTo>
                  <a:lnTo>
                    <a:pt x="201" y="61611"/>
                  </a:lnTo>
                  <a:lnTo>
                    <a:pt x="0" y="77808"/>
                  </a:lnTo>
                  <a:lnTo>
                    <a:pt x="652" y="93048"/>
                  </a:lnTo>
                  <a:lnTo>
                    <a:pt x="1891" y="107704"/>
                  </a:lnTo>
                  <a:lnTo>
                    <a:pt x="3254" y="122823"/>
                  </a:lnTo>
                  <a:lnTo>
                    <a:pt x="4467" y="138994"/>
                  </a:lnTo>
                  <a:lnTo>
                    <a:pt x="5602" y="156313"/>
                  </a:lnTo>
                  <a:lnTo>
                    <a:pt x="6971" y="174636"/>
                  </a:lnTo>
                  <a:lnTo>
                    <a:pt x="8738" y="193741"/>
                  </a:lnTo>
                  <a:lnTo>
                    <a:pt x="10757" y="213098"/>
                  </a:lnTo>
                  <a:lnTo>
                    <a:pt x="12658" y="231926"/>
                  </a:lnTo>
                  <a:lnTo>
                    <a:pt x="14238" y="249836"/>
                  </a:lnTo>
                  <a:lnTo>
                    <a:pt x="15622" y="266638"/>
                  </a:lnTo>
                  <a:lnTo>
                    <a:pt x="17158" y="282163"/>
                  </a:lnTo>
                  <a:lnTo>
                    <a:pt x="19048" y="296440"/>
                  </a:lnTo>
                  <a:lnTo>
                    <a:pt x="21554" y="309026"/>
                  </a:lnTo>
                  <a:lnTo>
                    <a:pt x="25536" y="320035"/>
                  </a:lnTo>
                  <a:lnTo>
                    <a:pt x="33582" y="329319"/>
                  </a:lnTo>
                  <a:lnTo>
                    <a:pt x="49930" y="3369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496497" y="565613"/>
              <a:ext cx="252685" cy="34512"/>
            </a:xfrm>
            <a:custGeom>
              <a:avLst/>
              <a:gdLst/>
              <a:ahLst/>
              <a:cxnLst/>
              <a:rect l="0" t="0" r="0" b="0"/>
              <a:pathLst>
                <a:path w="252685" h="34512">
                  <a:moveTo>
                    <a:pt x="252684" y="34511"/>
                  </a:moveTo>
                  <a:lnTo>
                    <a:pt x="240950" y="34444"/>
                  </a:lnTo>
                  <a:lnTo>
                    <a:pt x="229820" y="33804"/>
                  </a:lnTo>
                  <a:lnTo>
                    <a:pt x="218222" y="32507"/>
                  </a:lnTo>
                  <a:lnTo>
                    <a:pt x="206060" y="30647"/>
                  </a:lnTo>
                  <a:lnTo>
                    <a:pt x="193400" y="28331"/>
                  </a:lnTo>
                  <a:lnTo>
                    <a:pt x="180345" y="25664"/>
                  </a:lnTo>
                  <a:lnTo>
                    <a:pt x="166994" y="22741"/>
                  </a:lnTo>
                  <a:lnTo>
                    <a:pt x="153428" y="19634"/>
                  </a:lnTo>
                  <a:lnTo>
                    <a:pt x="139712" y="16398"/>
                  </a:lnTo>
                  <a:lnTo>
                    <a:pt x="125893" y="13074"/>
                  </a:lnTo>
                  <a:lnTo>
                    <a:pt x="112003" y="9690"/>
                  </a:lnTo>
                  <a:lnTo>
                    <a:pt x="98069" y="6274"/>
                  </a:lnTo>
                  <a:lnTo>
                    <a:pt x="84271" y="3166"/>
                  </a:lnTo>
                  <a:lnTo>
                    <a:pt x="70926" y="991"/>
                  </a:lnTo>
                  <a:lnTo>
                    <a:pt x="58181" y="9"/>
                  </a:lnTo>
                  <a:lnTo>
                    <a:pt x="46265" y="0"/>
                  </a:lnTo>
                  <a:lnTo>
                    <a:pt x="34306" y="441"/>
                  </a:lnTo>
                  <a:lnTo>
                    <a:pt x="20137" y="1376"/>
                  </a:lnTo>
                  <a:lnTo>
                    <a:pt x="0" y="29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738653" y="631709"/>
              <a:ext cx="84228" cy="126343"/>
            </a:xfrm>
            <a:custGeom>
              <a:avLst/>
              <a:gdLst/>
              <a:ahLst/>
              <a:cxnLst/>
              <a:rect l="0" t="0" r="0" b="0"/>
              <a:pathLst>
                <a:path w="84228" h="126343">
                  <a:moveTo>
                    <a:pt x="0" y="0"/>
                  </a:moveTo>
                  <a:lnTo>
                    <a:pt x="5801" y="11669"/>
                  </a:lnTo>
                  <a:lnTo>
                    <a:pt x="10725" y="22157"/>
                  </a:lnTo>
                  <a:lnTo>
                    <a:pt x="15232" y="32454"/>
                  </a:lnTo>
                  <a:lnTo>
                    <a:pt x="19625" y="42583"/>
                  </a:lnTo>
                  <a:lnTo>
                    <a:pt x="24288" y="52278"/>
                  </a:lnTo>
                  <a:lnTo>
                    <a:pt x="29402" y="61415"/>
                  </a:lnTo>
                  <a:lnTo>
                    <a:pt x="34979" y="70017"/>
                  </a:lnTo>
                  <a:lnTo>
                    <a:pt x="40952" y="78179"/>
                  </a:lnTo>
                  <a:lnTo>
                    <a:pt x="47225" y="85998"/>
                  </a:lnTo>
                  <a:lnTo>
                    <a:pt x="53609" y="93456"/>
                  </a:lnTo>
                  <a:lnTo>
                    <a:pt x="60550" y="101251"/>
                  </a:lnTo>
                  <a:lnTo>
                    <a:pt x="69774" y="111188"/>
                  </a:lnTo>
                  <a:lnTo>
                    <a:pt x="84227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686010" y="621181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221099" y="0"/>
                  </a:moveTo>
                  <a:lnTo>
                    <a:pt x="215164" y="6001"/>
                  </a:lnTo>
                  <a:lnTo>
                    <a:pt x="208960" y="12846"/>
                  </a:lnTo>
                  <a:lnTo>
                    <a:pt x="201864" y="21243"/>
                  </a:lnTo>
                  <a:lnTo>
                    <a:pt x="193924" y="31216"/>
                  </a:lnTo>
                  <a:lnTo>
                    <a:pt x="185277" y="42827"/>
                  </a:lnTo>
                  <a:lnTo>
                    <a:pt x="176087" y="55932"/>
                  </a:lnTo>
                  <a:lnTo>
                    <a:pt x="166660" y="69936"/>
                  </a:lnTo>
                  <a:lnTo>
                    <a:pt x="157419" y="83932"/>
                  </a:lnTo>
                  <a:lnTo>
                    <a:pt x="148579" y="97415"/>
                  </a:lnTo>
                  <a:lnTo>
                    <a:pt x="140171" y="110412"/>
                  </a:lnTo>
                  <a:lnTo>
                    <a:pt x="132138" y="123286"/>
                  </a:lnTo>
                  <a:lnTo>
                    <a:pt x="124399" y="136281"/>
                  </a:lnTo>
                  <a:lnTo>
                    <a:pt x="116879" y="149485"/>
                  </a:lnTo>
                  <a:lnTo>
                    <a:pt x="109516" y="162897"/>
                  </a:lnTo>
                  <a:lnTo>
                    <a:pt x="102265" y="176482"/>
                  </a:lnTo>
                  <a:lnTo>
                    <a:pt x="95260" y="190201"/>
                  </a:lnTo>
                  <a:lnTo>
                    <a:pt x="88782" y="204018"/>
                  </a:lnTo>
                  <a:lnTo>
                    <a:pt x="82939" y="217909"/>
                  </a:lnTo>
                  <a:lnTo>
                    <a:pt x="77524" y="232017"/>
                  </a:lnTo>
                  <a:lnTo>
                    <a:pt x="72122" y="246633"/>
                  </a:lnTo>
                  <a:lnTo>
                    <a:pt x="66483" y="261873"/>
                  </a:lnTo>
                  <a:lnTo>
                    <a:pt x="60542" y="277532"/>
                  </a:lnTo>
                  <a:lnTo>
                    <a:pt x="54322" y="293197"/>
                  </a:lnTo>
                  <a:lnTo>
                    <a:pt x="47880" y="308623"/>
                  </a:lnTo>
                  <a:lnTo>
                    <a:pt x="41434" y="323745"/>
                  </a:lnTo>
                  <a:lnTo>
                    <a:pt x="35339" y="338584"/>
                  </a:lnTo>
                  <a:lnTo>
                    <a:pt x="29762" y="353187"/>
                  </a:lnTo>
                  <a:lnTo>
                    <a:pt x="24653" y="367389"/>
                  </a:lnTo>
                  <a:lnTo>
                    <a:pt x="19229" y="382413"/>
                  </a:lnTo>
                  <a:lnTo>
                    <a:pt x="11899" y="40181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501129" y="596900"/>
            <a:ext cx="9179572" cy="5664391"/>
            <a:chOff x="1501129" y="596900"/>
            <a:chExt cx="9179572" cy="5664391"/>
          </a:xfrm>
        </p:grpSpPr>
        <p:grpSp>
          <p:nvGrpSpPr>
            <p:cNvPr id="17" name="Group 16"/>
            <p:cNvGrpSpPr/>
            <p:nvPr/>
          </p:nvGrpSpPr>
          <p:grpSpPr>
            <a:xfrm>
              <a:off x="1501129" y="596900"/>
              <a:ext cx="9179572" cy="5664391"/>
              <a:chOff x="1501129" y="596900"/>
              <a:chExt cx="9179572" cy="5664391"/>
            </a:xfrm>
          </p:grpSpPr>
          <p:pic>
            <p:nvPicPr>
              <p:cNvPr id="2" name="Picture 1" descr="clipboard(2)(1).png"/>
              <p:cNvPicPr>
                <a:picLocks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04767" y="649351"/>
                <a:ext cx="6535039" cy="5139309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sp>
            <p:nvSpPr>
              <p:cNvPr id="3" name="Freeform 2"/>
              <p:cNvSpPr/>
              <p:nvPr/>
            </p:nvSpPr>
            <p:spPr>
              <a:xfrm>
                <a:off x="3416301" y="941606"/>
                <a:ext cx="6764546" cy="4668821"/>
              </a:xfrm>
              <a:custGeom>
                <a:avLst/>
                <a:gdLst/>
                <a:ahLst/>
                <a:cxnLst/>
                <a:rect l="0" t="0" r="0" b="0"/>
                <a:pathLst>
                  <a:path w="6764546" h="4668821">
                    <a:moveTo>
                      <a:pt x="0" y="1591664"/>
                    </a:moveTo>
                    <a:lnTo>
                      <a:pt x="50338" y="1600155"/>
                    </a:lnTo>
                    <a:lnTo>
                      <a:pt x="138397" y="1589460"/>
                    </a:lnTo>
                    <a:lnTo>
                      <a:pt x="171223" y="1579222"/>
                    </a:lnTo>
                    <a:lnTo>
                      <a:pt x="245148" y="1544458"/>
                    </a:lnTo>
                    <a:lnTo>
                      <a:pt x="327884" y="1518229"/>
                    </a:lnTo>
                    <a:lnTo>
                      <a:pt x="361877" y="1506626"/>
                    </a:lnTo>
                    <a:lnTo>
                      <a:pt x="443061" y="1453548"/>
                    </a:lnTo>
                    <a:lnTo>
                      <a:pt x="529313" y="1385304"/>
                    </a:lnTo>
                    <a:lnTo>
                      <a:pt x="609104" y="1305097"/>
                    </a:lnTo>
                    <a:lnTo>
                      <a:pt x="677925" y="1224133"/>
                    </a:lnTo>
                    <a:lnTo>
                      <a:pt x="695940" y="1202339"/>
                    </a:lnTo>
                    <a:lnTo>
                      <a:pt x="748160" y="1116626"/>
                    </a:lnTo>
                    <a:lnTo>
                      <a:pt x="785155" y="1035698"/>
                    </a:lnTo>
                    <a:lnTo>
                      <a:pt x="807404" y="998995"/>
                    </a:lnTo>
                    <a:lnTo>
                      <a:pt x="817348" y="969639"/>
                    </a:lnTo>
                    <a:lnTo>
                      <a:pt x="832080" y="886119"/>
                    </a:lnTo>
                    <a:lnTo>
                      <a:pt x="850658" y="806446"/>
                    </a:lnTo>
                    <a:lnTo>
                      <a:pt x="853965" y="731152"/>
                    </a:lnTo>
                    <a:lnTo>
                      <a:pt x="854618" y="653204"/>
                    </a:lnTo>
                    <a:lnTo>
                      <a:pt x="854748" y="574732"/>
                    </a:lnTo>
                    <a:lnTo>
                      <a:pt x="854773" y="496157"/>
                    </a:lnTo>
                    <a:lnTo>
                      <a:pt x="870810" y="413943"/>
                    </a:lnTo>
                    <a:lnTo>
                      <a:pt x="895887" y="339132"/>
                    </a:lnTo>
                    <a:lnTo>
                      <a:pt x="948707" y="252188"/>
                    </a:lnTo>
                    <a:lnTo>
                      <a:pt x="1016927" y="165566"/>
                    </a:lnTo>
                    <a:lnTo>
                      <a:pt x="1093493" y="93536"/>
                    </a:lnTo>
                    <a:lnTo>
                      <a:pt x="1179261" y="54913"/>
                    </a:lnTo>
                    <a:lnTo>
                      <a:pt x="1257094" y="33953"/>
                    </a:lnTo>
                    <a:lnTo>
                      <a:pt x="1332163" y="30355"/>
                    </a:lnTo>
                    <a:lnTo>
                      <a:pt x="1411703" y="31282"/>
                    </a:lnTo>
                    <a:lnTo>
                      <a:pt x="1480661" y="41288"/>
                    </a:lnTo>
                    <a:lnTo>
                      <a:pt x="1552948" y="56260"/>
                    </a:lnTo>
                    <a:lnTo>
                      <a:pt x="1624583" y="77436"/>
                    </a:lnTo>
                    <a:lnTo>
                      <a:pt x="1703932" y="90618"/>
                    </a:lnTo>
                    <a:lnTo>
                      <a:pt x="1792634" y="113273"/>
                    </a:lnTo>
                    <a:lnTo>
                      <a:pt x="1870967" y="137584"/>
                    </a:lnTo>
                    <a:lnTo>
                      <a:pt x="1942249" y="147076"/>
                    </a:lnTo>
                    <a:lnTo>
                      <a:pt x="2031111" y="167630"/>
                    </a:lnTo>
                    <a:lnTo>
                      <a:pt x="2112464" y="176664"/>
                    </a:lnTo>
                    <a:lnTo>
                      <a:pt x="2187968" y="188152"/>
                    </a:lnTo>
                    <a:lnTo>
                      <a:pt x="2272932" y="190906"/>
                    </a:lnTo>
                    <a:lnTo>
                      <a:pt x="2340808" y="199207"/>
                    </a:lnTo>
                    <a:lnTo>
                      <a:pt x="2426967" y="204917"/>
                    </a:lnTo>
                    <a:lnTo>
                      <a:pt x="2512397" y="210411"/>
                    </a:lnTo>
                    <a:lnTo>
                      <a:pt x="2585372" y="218956"/>
                    </a:lnTo>
                    <a:lnTo>
                      <a:pt x="2664499" y="220644"/>
                    </a:lnTo>
                    <a:lnTo>
                      <a:pt x="2733385" y="220937"/>
                    </a:lnTo>
                    <a:lnTo>
                      <a:pt x="2805651" y="221023"/>
                    </a:lnTo>
                    <a:lnTo>
                      <a:pt x="2877279" y="221049"/>
                    </a:lnTo>
                    <a:lnTo>
                      <a:pt x="2960993" y="221058"/>
                    </a:lnTo>
                    <a:lnTo>
                      <a:pt x="3040604" y="221059"/>
                    </a:lnTo>
                    <a:lnTo>
                      <a:pt x="3119403" y="221060"/>
                    </a:lnTo>
                    <a:lnTo>
                      <a:pt x="3202410" y="221060"/>
                    </a:lnTo>
                    <a:lnTo>
                      <a:pt x="3289340" y="221060"/>
                    </a:lnTo>
                    <a:lnTo>
                      <a:pt x="3377707" y="232725"/>
                    </a:lnTo>
                    <a:lnTo>
                      <a:pt x="3454058" y="235190"/>
                    </a:lnTo>
                    <a:lnTo>
                      <a:pt x="3532214" y="235678"/>
                    </a:lnTo>
                    <a:lnTo>
                      <a:pt x="3610727" y="235774"/>
                    </a:lnTo>
                    <a:lnTo>
                      <a:pt x="3689310" y="235793"/>
                    </a:lnTo>
                    <a:lnTo>
                      <a:pt x="3756081" y="243620"/>
                    </a:lnTo>
                    <a:lnTo>
                      <a:pt x="3827719" y="248486"/>
                    </a:lnTo>
                    <a:lnTo>
                      <a:pt x="3900800" y="249928"/>
                    </a:lnTo>
                    <a:lnTo>
                      <a:pt x="3987079" y="250415"/>
                    </a:lnTo>
                    <a:lnTo>
                      <a:pt x="4071564" y="250512"/>
                    </a:lnTo>
                    <a:lnTo>
                      <a:pt x="4150962" y="258354"/>
                    </a:lnTo>
                    <a:lnTo>
                      <a:pt x="4224080" y="265544"/>
                    </a:lnTo>
                    <a:lnTo>
                      <a:pt x="4296260" y="276668"/>
                    </a:lnTo>
                    <a:lnTo>
                      <a:pt x="4380567" y="279350"/>
                    </a:lnTo>
                    <a:lnTo>
                      <a:pt x="4460294" y="281518"/>
                    </a:lnTo>
                    <a:lnTo>
                      <a:pt x="4539118" y="291650"/>
                    </a:lnTo>
                    <a:lnTo>
                      <a:pt x="4625585" y="294136"/>
                    </a:lnTo>
                    <a:lnTo>
                      <a:pt x="4699615" y="304756"/>
                    </a:lnTo>
                    <a:lnTo>
                      <a:pt x="4779980" y="312918"/>
                    </a:lnTo>
                    <a:lnTo>
                      <a:pt x="4858566" y="329814"/>
                    </a:lnTo>
                    <a:lnTo>
                      <a:pt x="4931523" y="348920"/>
                    </a:lnTo>
                    <a:lnTo>
                      <a:pt x="5017865" y="373367"/>
                    </a:lnTo>
                    <a:lnTo>
                      <a:pt x="5102560" y="393548"/>
                    </a:lnTo>
                    <a:lnTo>
                      <a:pt x="5178465" y="404874"/>
                    </a:lnTo>
                    <a:lnTo>
                      <a:pt x="5244771" y="418169"/>
                    </a:lnTo>
                    <a:lnTo>
                      <a:pt x="5316272" y="432480"/>
                    </a:lnTo>
                    <a:lnTo>
                      <a:pt x="5391889" y="450348"/>
                    </a:lnTo>
                    <a:lnTo>
                      <a:pt x="5479842" y="463829"/>
                    </a:lnTo>
                    <a:lnTo>
                      <a:pt x="5560098" y="482242"/>
                    </a:lnTo>
                    <a:lnTo>
                      <a:pt x="5635461" y="493353"/>
                    </a:lnTo>
                    <a:lnTo>
                      <a:pt x="5723551" y="499550"/>
                    </a:lnTo>
                    <a:lnTo>
                      <a:pt x="5801358" y="505141"/>
                    </a:lnTo>
                    <a:lnTo>
                      <a:pt x="5872340" y="513705"/>
                    </a:lnTo>
                    <a:lnTo>
                      <a:pt x="5949436" y="517035"/>
                    </a:lnTo>
                    <a:lnTo>
                      <a:pt x="6027740" y="527396"/>
                    </a:lnTo>
                    <a:lnTo>
                      <a:pt x="6115800" y="541901"/>
                    </a:lnTo>
                    <a:lnTo>
                      <a:pt x="6190693" y="560328"/>
                    </a:lnTo>
                    <a:lnTo>
                      <a:pt x="6268561" y="579736"/>
                    </a:lnTo>
                    <a:lnTo>
                      <a:pt x="6343742" y="590848"/>
                    </a:lnTo>
                    <a:lnTo>
                      <a:pt x="6424737" y="629480"/>
                    </a:lnTo>
                    <a:lnTo>
                      <a:pt x="6510597" y="692993"/>
                    </a:lnTo>
                    <a:lnTo>
                      <a:pt x="6592474" y="772917"/>
                    </a:lnTo>
                    <a:lnTo>
                      <a:pt x="6627514" y="826601"/>
                    </a:lnTo>
                    <a:lnTo>
                      <a:pt x="6655892" y="900802"/>
                    </a:lnTo>
                    <a:lnTo>
                      <a:pt x="6671639" y="974010"/>
                    </a:lnTo>
                    <a:lnTo>
                      <a:pt x="6683058" y="1051545"/>
                    </a:lnTo>
                    <a:lnTo>
                      <a:pt x="6689317" y="1129936"/>
                    </a:lnTo>
                    <a:lnTo>
                      <a:pt x="6690552" y="1208495"/>
                    </a:lnTo>
                    <a:lnTo>
                      <a:pt x="6690796" y="1287088"/>
                    </a:lnTo>
                    <a:lnTo>
                      <a:pt x="6702515" y="1373672"/>
                    </a:lnTo>
                    <a:lnTo>
                      <a:pt x="6704987" y="1449807"/>
                    </a:lnTo>
                    <a:lnTo>
                      <a:pt x="6705475" y="1529559"/>
                    </a:lnTo>
                    <a:lnTo>
                      <a:pt x="6705571" y="1618091"/>
                    </a:lnTo>
                    <a:lnTo>
                      <a:pt x="6705591" y="1699139"/>
                    </a:lnTo>
                    <a:lnTo>
                      <a:pt x="6707232" y="1779861"/>
                    </a:lnTo>
                    <a:lnTo>
                      <a:pt x="6717260" y="1868584"/>
                    </a:lnTo>
                    <a:lnTo>
                      <a:pt x="6719726" y="1949670"/>
                    </a:lnTo>
                    <a:lnTo>
                      <a:pt x="6720213" y="2028762"/>
                    </a:lnTo>
                    <a:lnTo>
                      <a:pt x="6720308" y="2107460"/>
                    </a:lnTo>
                    <a:lnTo>
                      <a:pt x="6720328" y="2186080"/>
                    </a:lnTo>
                    <a:lnTo>
                      <a:pt x="6721970" y="2274813"/>
                    </a:lnTo>
                    <a:lnTo>
                      <a:pt x="6736364" y="2357113"/>
                    </a:lnTo>
                    <a:lnTo>
                      <a:pt x="6747153" y="2436445"/>
                    </a:lnTo>
                    <a:lnTo>
                      <a:pt x="6761123" y="2523188"/>
                    </a:lnTo>
                    <a:lnTo>
                      <a:pt x="6763869" y="2607166"/>
                    </a:lnTo>
                    <a:lnTo>
                      <a:pt x="6764412" y="2690831"/>
                    </a:lnTo>
                    <a:lnTo>
                      <a:pt x="6764519" y="2770433"/>
                    </a:lnTo>
                    <a:lnTo>
                      <a:pt x="6764540" y="2857055"/>
                    </a:lnTo>
                    <a:lnTo>
                      <a:pt x="6764545" y="2942881"/>
                    </a:lnTo>
                    <a:lnTo>
                      <a:pt x="6764545" y="3011290"/>
                    </a:lnTo>
                    <a:lnTo>
                      <a:pt x="6764545" y="3093918"/>
                    </a:lnTo>
                    <a:lnTo>
                      <a:pt x="6756723" y="3165490"/>
                    </a:lnTo>
                    <a:lnTo>
                      <a:pt x="6737771" y="3225297"/>
                    </a:lnTo>
                    <a:lnTo>
                      <a:pt x="6694832" y="3280643"/>
                    </a:lnTo>
                    <a:lnTo>
                      <a:pt x="6616224" y="3340454"/>
                    </a:lnTo>
                    <a:lnTo>
                      <a:pt x="6537452" y="3407670"/>
                    </a:lnTo>
                    <a:lnTo>
                      <a:pt x="6466293" y="3454891"/>
                    </a:lnTo>
                    <a:lnTo>
                      <a:pt x="6378513" y="3540004"/>
                    </a:lnTo>
                    <a:lnTo>
                      <a:pt x="6300007" y="3611118"/>
                    </a:lnTo>
                    <a:lnTo>
                      <a:pt x="6274795" y="3637102"/>
                    </a:lnTo>
                    <a:lnTo>
                      <a:pt x="6186508" y="3695325"/>
                    </a:lnTo>
                    <a:lnTo>
                      <a:pt x="6117299" y="3734979"/>
                    </a:lnTo>
                    <a:lnTo>
                      <a:pt x="6031098" y="3802402"/>
                    </a:lnTo>
                    <a:lnTo>
                      <a:pt x="6011180" y="3823643"/>
                    </a:lnTo>
                    <a:lnTo>
                      <a:pt x="5957526" y="3908940"/>
                    </a:lnTo>
                    <a:lnTo>
                      <a:pt x="5935925" y="3946353"/>
                    </a:lnTo>
                    <a:lnTo>
                      <a:pt x="5919756" y="3971135"/>
                    </a:lnTo>
                    <a:lnTo>
                      <a:pt x="5903082" y="4021912"/>
                    </a:lnTo>
                    <a:lnTo>
                      <a:pt x="5888265" y="4109351"/>
                    </a:lnTo>
                    <a:lnTo>
                      <a:pt x="5865309" y="4196839"/>
                    </a:lnTo>
                    <a:lnTo>
                      <a:pt x="5842596" y="4276752"/>
                    </a:lnTo>
                    <a:lnTo>
                      <a:pt x="5834735" y="4336624"/>
                    </a:lnTo>
                    <a:lnTo>
                      <a:pt x="5794463" y="4420208"/>
                    </a:lnTo>
                    <a:lnTo>
                      <a:pt x="5707096" y="4494637"/>
                    </a:lnTo>
                    <a:lnTo>
                      <a:pt x="5643030" y="4542431"/>
                    </a:lnTo>
                    <a:lnTo>
                      <a:pt x="5555936" y="4579561"/>
                    </a:lnTo>
                    <a:lnTo>
                      <a:pt x="5510176" y="4601559"/>
                    </a:lnTo>
                    <a:lnTo>
                      <a:pt x="5441229" y="4619386"/>
                    </a:lnTo>
                    <a:lnTo>
                      <a:pt x="5371995" y="4645650"/>
                    </a:lnTo>
                    <a:lnTo>
                      <a:pt x="5295245" y="4654841"/>
                    </a:lnTo>
                    <a:lnTo>
                      <a:pt x="5217011" y="4656656"/>
                    </a:lnTo>
                    <a:lnTo>
                      <a:pt x="5138483" y="4664838"/>
                    </a:lnTo>
                    <a:lnTo>
                      <a:pt x="5049769" y="4668820"/>
                    </a:lnTo>
                    <a:lnTo>
                      <a:pt x="4967472" y="4651170"/>
                    </a:lnTo>
                    <a:lnTo>
                      <a:pt x="4888142" y="4624455"/>
                    </a:lnTo>
                    <a:lnTo>
                      <a:pt x="4857476" y="4604930"/>
                    </a:lnTo>
                    <a:lnTo>
                      <a:pt x="4778821" y="4539797"/>
                    </a:lnTo>
                    <a:lnTo>
                      <a:pt x="4698161" y="4458987"/>
                    </a:lnTo>
                    <a:lnTo>
                      <a:pt x="4684613" y="4433137"/>
                    </a:lnTo>
                    <a:lnTo>
                      <a:pt x="4674339" y="4352983"/>
                    </a:lnTo>
                    <a:lnTo>
                      <a:pt x="4672560" y="4284066"/>
                    </a:lnTo>
                    <a:lnTo>
                      <a:pt x="4667592" y="4205635"/>
                    </a:lnTo>
                    <a:lnTo>
                      <a:pt x="4658473" y="4174797"/>
                    </a:lnTo>
                    <a:lnTo>
                      <a:pt x="4625932" y="4128315"/>
                    </a:lnTo>
                    <a:lnTo>
                      <a:pt x="4548932" y="4048015"/>
                    </a:lnTo>
                    <a:lnTo>
                      <a:pt x="4470395" y="3969348"/>
                    </a:lnTo>
                    <a:lnTo>
                      <a:pt x="4424136" y="3889882"/>
                    </a:lnTo>
                    <a:lnTo>
                      <a:pt x="4379744" y="3810065"/>
                    </a:lnTo>
                    <a:lnTo>
                      <a:pt x="4313065" y="3725249"/>
                    </a:lnTo>
                    <a:lnTo>
                      <a:pt x="4232749" y="3655030"/>
                    </a:lnTo>
                    <a:lnTo>
                      <a:pt x="4209759" y="3636968"/>
                    </a:lnTo>
                    <a:lnTo>
                      <a:pt x="4126064" y="3601481"/>
                    </a:lnTo>
                    <a:lnTo>
                      <a:pt x="4038055" y="3571478"/>
                    </a:lnTo>
                    <a:lnTo>
                      <a:pt x="3974770" y="3556154"/>
                    </a:lnTo>
                    <a:lnTo>
                      <a:pt x="3899680" y="3552642"/>
                    </a:lnTo>
                    <a:lnTo>
                      <a:pt x="3821773" y="3553585"/>
                    </a:lnTo>
                    <a:lnTo>
                      <a:pt x="3766218" y="3565231"/>
                    </a:lnTo>
                    <a:lnTo>
                      <a:pt x="3690114" y="3599116"/>
                    </a:lnTo>
                    <a:lnTo>
                      <a:pt x="3614807" y="3608434"/>
                    </a:lnTo>
                    <a:lnTo>
                      <a:pt x="3536857" y="3610274"/>
                    </a:lnTo>
                    <a:lnTo>
                      <a:pt x="3458386" y="3602815"/>
                    </a:lnTo>
                    <a:lnTo>
                      <a:pt x="3376194" y="3580857"/>
                    </a:lnTo>
                    <a:lnTo>
                      <a:pt x="3303023" y="3555000"/>
                    </a:lnTo>
                    <a:lnTo>
                      <a:pt x="3265545" y="3533446"/>
                    </a:lnTo>
                    <a:lnTo>
                      <a:pt x="3217687" y="3522328"/>
                    </a:lnTo>
                    <a:lnTo>
                      <a:pt x="3138024" y="3480807"/>
                    </a:lnTo>
                    <a:lnTo>
                      <a:pt x="3073096" y="3425378"/>
                    </a:lnTo>
                    <a:lnTo>
                      <a:pt x="3049496" y="3387145"/>
                    </a:lnTo>
                    <a:lnTo>
                      <a:pt x="3016617" y="3301016"/>
                    </a:lnTo>
                    <a:lnTo>
                      <a:pt x="2995067" y="3243879"/>
                    </a:lnTo>
                    <a:lnTo>
                      <a:pt x="2944062" y="3157312"/>
                    </a:lnTo>
                    <a:lnTo>
                      <a:pt x="2878538" y="3077461"/>
                    </a:lnTo>
                    <a:lnTo>
                      <a:pt x="2819771" y="2999330"/>
                    </a:lnTo>
                    <a:lnTo>
                      <a:pt x="2788976" y="2949393"/>
                    </a:lnTo>
                    <a:lnTo>
                      <a:pt x="2702315" y="2878349"/>
                    </a:lnTo>
                    <a:lnTo>
                      <a:pt x="2618129" y="2824965"/>
                    </a:lnTo>
                    <a:lnTo>
                      <a:pt x="2534410" y="2790783"/>
                    </a:lnTo>
                    <a:lnTo>
                      <a:pt x="2471456" y="2775136"/>
                    </a:lnTo>
                    <a:lnTo>
                      <a:pt x="2436269" y="2769385"/>
                    </a:lnTo>
                    <a:lnTo>
                      <a:pt x="2364918" y="2743374"/>
                    </a:lnTo>
                    <a:lnTo>
                      <a:pt x="2288599" y="2721982"/>
                    </a:lnTo>
                    <a:lnTo>
                      <a:pt x="2214452" y="2713754"/>
                    </a:lnTo>
                    <a:lnTo>
                      <a:pt x="2132365" y="2712129"/>
                    </a:lnTo>
                    <a:lnTo>
                      <a:pt x="2061902" y="2711847"/>
                    </a:lnTo>
                    <a:lnTo>
                      <a:pt x="1980389" y="2703928"/>
                    </a:lnTo>
                    <a:lnTo>
                      <a:pt x="1895088" y="2688233"/>
                    </a:lnTo>
                    <a:lnTo>
                      <a:pt x="1813466" y="2679068"/>
                    </a:lnTo>
                    <a:lnTo>
                      <a:pt x="1726444" y="2661974"/>
                    </a:lnTo>
                    <a:lnTo>
                      <a:pt x="1638095" y="2637957"/>
                    </a:lnTo>
                    <a:lnTo>
                      <a:pt x="1562476" y="2603338"/>
                    </a:lnTo>
                    <a:lnTo>
                      <a:pt x="1473783" y="2568030"/>
                    </a:lnTo>
                    <a:lnTo>
                      <a:pt x="1400072" y="2524242"/>
                    </a:lnTo>
                    <a:lnTo>
                      <a:pt x="1314717" y="2475819"/>
                    </a:lnTo>
                    <a:lnTo>
                      <a:pt x="1229173" y="2407143"/>
                    </a:lnTo>
                    <a:lnTo>
                      <a:pt x="1156584" y="2327686"/>
                    </a:lnTo>
                    <a:lnTo>
                      <a:pt x="1072421" y="2250473"/>
                    </a:lnTo>
                    <a:lnTo>
                      <a:pt x="1013749" y="2189406"/>
                    </a:lnTo>
                    <a:lnTo>
                      <a:pt x="966413" y="2108550"/>
                    </a:lnTo>
                    <a:lnTo>
                      <a:pt x="910336" y="2032380"/>
                    </a:lnTo>
                    <a:lnTo>
                      <a:pt x="872365" y="1952097"/>
                    </a:lnTo>
                    <a:lnTo>
                      <a:pt x="849495" y="1927617"/>
                    </a:lnTo>
                    <a:lnTo>
                      <a:pt x="824594" y="1908004"/>
                    </a:lnTo>
                    <a:lnTo>
                      <a:pt x="747496" y="1828300"/>
                    </a:lnTo>
                    <a:lnTo>
                      <a:pt x="660901" y="1750917"/>
                    </a:lnTo>
                    <a:lnTo>
                      <a:pt x="574903" y="1665457"/>
                    </a:lnTo>
                    <a:lnTo>
                      <a:pt x="540236" y="1634089"/>
                    </a:lnTo>
                    <a:lnTo>
                      <a:pt x="453496" y="1580470"/>
                    </a:lnTo>
                    <a:lnTo>
                      <a:pt x="439882" y="1574376"/>
                    </a:lnTo>
                    <a:lnTo>
                      <a:pt x="420387" y="1554505"/>
                    </a:lnTo>
                    <a:lnTo>
                      <a:pt x="367824" y="1468722"/>
                    </a:lnTo>
                    <a:lnTo>
                      <a:pt x="336842" y="1394166"/>
                    </a:lnTo>
                    <a:lnTo>
                      <a:pt x="314953" y="1306236"/>
                    </a:lnTo>
                    <a:lnTo>
                      <a:pt x="299227" y="1224094"/>
                    </a:lnTo>
                    <a:lnTo>
                      <a:pt x="295635" y="1144794"/>
                    </a:lnTo>
                    <a:lnTo>
                      <a:pt x="296563" y="1067692"/>
                    </a:lnTo>
                    <a:lnTo>
                      <a:pt x="308207" y="1018846"/>
                    </a:lnTo>
                    <a:lnTo>
                      <a:pt x="340651" y="962696"/>
                    </a:lnTo>
                    <a:lnTo>
                      <a:pt x="407838" y="876757"/>
                    </a:lnTo>
                    <a:lnTo>
                      <a:pt x="454010" y="795171"/>
                    </a:lnTo>
                    <a:lnTo>
                      <a:pt x="498394" y="715169"/>
                    </a:lnTo>
                    <a:lnTo>
                      <a:pt x="533919" y="635870"/>
                    </a:lnTo>
                    <a:lnTo>
                      <a:pt x="585432" y="557143"/>
                    </a:lnTo>
                    <a:lnTo>
                      <a:pt x="618620" y="471347"/>
                    </a:lnTo>
                    <a:lnTo>
                      <a:pt x="629243" y="422946"/>
                    </a:lnTo>
                    <a:lnTo>
                      <a:pt x="632833" y="347909"/>
                    </a:lnTo>
                    <a:lnTo>
                      <a:pt x="636817" y="273287"/>
                    </a:lnTo>
                    <a:lnTo>
                      <a:pt x="649286" y="246455"/>
                    </a:lnTo>
                    <a:lnTo>
                      <a:pt x="725485" y="176309"/>
                    </a:lnTo>
                    <a:lnTo>
                      <a:pt x="801402" y="125613"/>
                    </a:lnTo>
                    <a:lnTo>
                      <a:pt x="879472" y="85700"/>
                    </a:lnTo>
                    <a:lnTo>
                      <a:pt x="953602" y="60348"/>
                    </a:lnTo>
                    <a:lnTo>
                      <a:pt x="1023859" y="39572"/>
                    </a:lnTo>
                    <a:lnTo>
                      <a:pt x="1104835" y="32463"/>
                    </a:lnTo>
                    <a:lnTo>
                      <a:pt x="1177953" y="22533"/>
                    </a:lnTo>
                    <a:lnTo>
                      <a:pt x="1256749" y="17044"/>
                    </a:lnTo>
                    <a:lnTo>
                      <a:pt x="1334497" y="7593"/>
                    </a:lnTo>
                    <a:lnTo>
                      <a:pt x="1417211" y="2246"/>
                    </a:lnTo>
                    <a:lnTo>
                      <a:pt x="1496122" y="661"/>
                    </a:lnTo>
                    <a:lnTo>
                      <a:pt x="1579180" y="192"/>
                    </a:lnTo>
                    <a:lnTo>
                      <a:pt x="1650368" y="53"/>
                    </a:lnTo>
                    <a:lnTo>
                      <a:pt x="1728592" y="12"/>
                    </a:lnTo>
                    <a:lnTo>
                      <a:pt x="1806170" y="0"/>
                    </a:lnTo>
                    <a:lnTo>
                      <a:pt x="1893970" y="1633"/>
                    </a:lnTo>
                    <a:lnTo>
                      <a:pt x="1978754" y="16026"/>
                    </a:lnTo>
                    <a:lnTo>
                      <a:pt x="2049683" y="29853"/>
                    </a:lnTo>
                    <a:lnTo>
                      <a:pt x="2131355" y="49196"/>
                    </a:lnTo>
                    <a:lnTo>
                      <a:pt x="2215050" y="58657"/>
                    </a:lnTo>
                    <a:lnTo>
                      <a:pt x="2295386" y="70230"/>
                    </a:lnTo>
                    <a:lnTo>
                      <a:pt x="2367294" y="77026"/>
                    </a:lnTo>
                    <a:lnTo>
                      <a:pt x="2434450" y="85045"/>
                    </a:lnTo>
                    <a:lnTo>
                      <a:pt x="2506202" y="91787"/>
                    </a:lnTo>
                    <a:lnTo>
                      <a:pt x="2588050" y="99789"/>
                    </a:lnTo>
                    <a:lnTo>
                      <a:pt x="2650202" y="101661"/>
                    </a:lnTo>
                    <a:lnTo>
                      <a:pt x="2737155" y="102715"/>
                    </a:lnTo>
                    <a:lnTo>
                      <a:pt x="2805858" y="103027"/>
                    </a:lnTo>
                    <a:lnTo>
                      <a:pt x="2887754" y="107499"/>
                    </a:lnTo>
                    <a:lnTo>
                      <a:pt x="2976580" y="126655"/>
                    </a:lnTo>
                    <a:lnTo>
                      <a:pt x="3030724" y="134137"/>
                    </a:lnTo>
                    <a:lnTo>
                      <a:pt x="3098226" y="155613"/>
                    </a:lnTo>
                    <a:lnTo>
                      <a:pt x="3174149" y="168649"/>
                    </a:lnTo>
                    <a:lnTo>
                      <a:pt x="3250583" y="176865"/>
                    </a:lnTo>
                    <a:lnTo>
                      <a:pt x="3337670" y="189323"/>
                    </a:lnTo>
                    <a:lnTo>
                      <a:pt x="3406122" y="201266"/>
                    </a:lnTo>
                    <a:lnTo>
                      <a:pt x="3490723" y="205323"/>
                    </a:lnTo>
                    <a:lnTo>
                      <a:pt x="3570993" y="206125"/>
                    </a:lnTo>
                    <a:lnTo>
                      <a:pt x="3649925" y="206283"/>
                    </a:lnTo>
                    <a:lnTo>
                      <a:pt x="3705656" y="209585"/>
                    </a:lnTo>
                    <a:lnTo>
                      <a:pt x="3789649" y="239523"/>
                    </a:lnTo>
                    <a:lnTo>
                      <a:pt x="3858407" y="262920"/>
                    </a:lnTo>
                    <a:lnTo>
                      <a:pt x="3930635" y="282770"/>
                    </a:lnTo>
                    <a:lnTo>
                      <a:pt x="4018263" y="304148"/>
                    </a:lnTo>
                    <a:lnTo>
                      <a:pt x="4103984" y="324139"/>
                    </a:lnTo>
                    <a:lnTo>
                      <a:pt x="4184444" y="348775"/>
                    </a:lnTo>
                    <a:lnTo>
                      <a:pt x="4248584" y="364068"/>
                    </a:lnTo>
                    <a:lnTo>
                      <a:pt x="4323845" y="367574"/>
                    </a:lnTo>
                    <a:lnTo>
                      <a:pt x="4401784" y="369904"/>
                    </a:lnTo>
                    <a:lnTo>
                      <a:pt x="4488987" y="380068"/>
                    </a:lnTo>
                    <a:lnTo>
                      <a:pt x="4576384" y="390384"/>
                    </a:lnTo>
                    <a:lnTo>
                      <a:pt x="4652718" y="396425"/>
                    </a:lnTo>
                    <a:lnTo>
                      <a:pt x="4730870" y="397618"/>
                    </a:lnTo>
                    <a:lnTo>
                      <a:pt x="4817207" y="397854"/>
                    </a:lnTo>
                    <a:lnTo>
                      <a:pt x="4888830" y="397895"/>
                    </a:lnTo>
                    <a:lnTo>
                      <a:pt x="4961907" y="397907"/>
                    </a:lnTo>
                    <a:lnTo>
                      <a:pt x="5035414" y="397911"/>
                    </a:lnTo>
                    <a:lnTo>
                      <a:pt x="5101224" y="397911"/>
                    </a:lnTo>
                    <a:lnTo>
                      <a:pt x="5177855" y="397912"/>
                    </a:lnTo>
                    <a:lnTo>
                      <a:pt x="5254961" y="397912"/>
                    </a:lnTo>
                    <a:lnTo>
                      <a:pt x="5342600" y="397912"/>
                    </a:lnTo>
                    <a:lnTo>
                      <a:pt x="5422986" y="397912"/>
                    </a:lnTo>
                    <a:lnTo>
                      <a:pt x="5509765" y="397912"/>
                    </a:lnTo>
                    <a:lnTo>
                      <a:pt x="5597258" y="397912"/>
                    </a:lnTo>
                    <a:lnTo>
                      <a:pt x="5674162" y="397912"/>
                    </a:lnTo>
                    <a:lnTo>
                      <a:pt x="5760488" y="397912"/>
                    </a:lnTo>
                    <a:lnTo>
                      <a:pt x="5848439" y="397912"/>
                    </a:lnTo>
                    <a:lnTo>
                      <a:pt x="5909256" y="393545"/>
                    </a:lnTo>
                    <a:lnTo>
                      <a:pt x="5976677" y="387784"/>
                    </a:lnTo>
                    <a:lnTo>
                      <a:pt x="6039392" y="385223"/>
                    </a:lnTo>
                    <a:lnTo>
                      <a:pt x="6114291" y="375958"/>
                    </a:lnTo>
                    <a:lnTo>
                      <a:pt x="6201251" y="356519"/>
                    </a:lnTo>
                    <a:lnTo>
                      <a:pt x="6288217" y="340760"/>
                    </a:lnTo>
                    <a:lnTo>
                      <a:pt x="6357434" y="322840"/>
                    </a:lnTo>
                    <a:lnTo>
                      <a:pt x="6428861" y="298705"/>
                    </a:lnTo>
                    <a:lnTo>
                      <a:pt x="6464702" y="283407"/>
                    </a:lnTo>
                    <a:lnTo>
                      <a:pt x="6550634" y="219566"/>
                    </a:lnTo>
                    <a:lnTo>
                      <a:pt x="6617170" y="162109"/>
                    </a:lnTo>
                  </a:path>
                </a:pathLst>
              </a:custGeom>
              <a:ln w="2667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9017627" y="4021778"/>
                <a:ext cx="1133755" cy="2026795"/>
              </a:xfrm>
              <a:custGeom>
                <a:avLst/>
                <a:gdLst/>
                <a:ahLst/>
                <a:cxnLst/>
                <a:rect l="0" t="0" r="0" b="0"/>
                <a:pathLst>
                  <a:path w="1133755" h="2026795">
                    <a:moveTo>
                      <a:pt x="1133754" y="0"/>
                    </a:moveTo>
                    <a:lnTo>
                      <a:pt x="1048213" y="35266"/>
                    </a:lnTo>
                    <a:lnTo>
                      <a:pt x="991315" y="62521"/>
                    </a:lnTo>
                    <a:lnTo>
                      <a:pt x="958366" y="93851"/>
                    </a:lnTo>
                    <a:lnTo>
                      <a:pt x="875524" y="171395"/>
                    </a:lnTo>
                    <a:lnTo>
                      <a:pt x="836149" y="222898"/>
                    </a:lnTo>
                    <a:lnTo>
                      <a:pt x="797709" y="287172"/>
                    </a:lnTo>
                    <a:lnTo>
                      <a:pt x="732447" y="370227"/>
                    </a:lnTo>
                    <a:lnTo>
                      <a:pt x="686975" y="446897"/>
                    </a:lnTo>
                    <a:lnTo>
                      <a:pt x="665322" y="486118"/>
                    </a:lnTo>
                    <a:lnTo>
                      <a:pt x="579050" y="569657"/>
                    </a:lnTo>
                    <a:lnTo>
                      <a:pt x="494876" y="625249"/>
                    </a:lnTo>
                    <a:lnTo>
                      <a:pt x="408237" y="688384"/>
                    </a:lnTo>
                    <a:lnTo>
                      <a:pt x="370766" y="710506"/>
                    </a:lnTo>
                    <a:lnTo>
                      <a:pt x="308744" y="770999"/>
                    </a:lnTo>
                    <a:lnTo>
                      <a:pt x="277031" y="826227"/>
                    </a:lnTo>
                    <a:lnTo>
                      <a:pt x="244847" y="913817"/>
                    </a:lnTo>
                    <a:lnTo>
                      <a:pt x="202444" y="989481"/>
                    </a:lnTo>
                    <a:lnTo>
                      <a:pt x="160052" y="1057018"/>
                    </a:lnTo>
                    <a:lnTo>
                      <a:pt x="150568" y="1068208"/>
                    </a:lnTo>
                    <a:lnTo>
                      <a:pt x="123580" y="1141723"/>
                    </a:lnTo>
                    <a:lnTo>
                      <a:pt x="97449" y="1230023"/>
                    </a:lnTo>
                    <a:lnTo>
                      <a:pt x="77606" y="1307114"/>
                    </a:lnTo>
                    <a:lnTo>
                      <a:pt x="57919" y="1389783"/>
                    </a:lnTo>
                    <a:lnTo>
                      <a:pt x="38808" y="1451614"/>
                    </a:lnTo>
                    <a:lnTo>
                      <a:pt x="10833" y="1532165"/>
                    </a:lnTo>
                    <a:lnTo>
                      <a:pt x="2478" y="1602787"/>
                    </a:lnTo>
                    <a:lnTo>
                      <a:pt x="0" y="1675567"/>
                    </a:lnTo>
                    <a:lnTo>
                      <a:pt x="802" y="1760107"/>
                    </a:lnTo>
                    <a:lnTo>
                      <a:pt x="6874" y="1794258"/>
                    </a:lnTo>
                    <a:lnTo>
                      <a:pt x="14062" y="1806967"/>
                    </a:lnTo>
                    <a:lnTo>
                      <a:pt x="35147" y="1825455"/>
                    </a:lnTo>
                    <a:lnTo>
                      <a:pt x="74637" y="1845071"/>
                    </a:lnTo>
                    <a:lnTo>
                      <a:pt x="133098" y="1853430"/>
                    </a:lnTo>
                    <a:lnTo>
                      <a:pt x="210097" y="1848083"/>
                    </a:lnTo>
                    <a:lnTo>
                      <a:pt x="288208" y="1814254"/>
                    </a:lnTo>
                    <a:lnTo>
                      <a:pt x="334255" y="1789185"/>
                    </a:lnTo>
                    <a:lnTo>
                      <a:pt x="387879" y="1756098"/>
                    </a:lnTo>
                    <a:lnTo>
                      <a:pt x="446552" y="1717663"/>
                    </a:lnTo>
                    <a:lnTo>
                      <a:pt x="508593" y="1675666"/>
                    </a:lnTo>
                    <a:lnTo>
                      <a:pt x="569605" y="1611642"/>
                    </a:lnTo>
                    <a:lnTo>
                      <a:pt x="629929" y="1532934"/>
                    </a:lnTo>
                    <a:lnTo>
                      <a:pt x="689795" y="1444437"/>
                    </a:lnTo>
                    <a:lnTo>
                      <a:pt x="732980" y="1357600"/>
                    </a:lnTo>
                    <a:lnTo>
                      <a:pt x="765046" y="1271872"/>
                    </a:lnTo>
                    <a:lnTo>
                      <a:pt x="789698" y="1186881"/>
                    </a:lnTo>
                    <a:lnTo>
                      <a:pt x="809408" y="1113846"/>
                    </a:lnTo>
                    <a:lnTo>
                      <a:pt x="825822" y="1048780"/>
                    </a:lnTo>
                    <a:lnTo>
                      <a:pt x="840041" y="989028"/>
                    </a:lnTo>
                    <a:lnTo>
                      <a:pt x="864572" y="913904"/>
                    </a:lnTo>
                    <a:lnTo>
                      <a:pt x="889667" y="858135"/>
                    </a:lnTo>
                    <a:lnTo>
                      <a:pt x="922654" y="784223"/>
                    </a:lnTo>
                    <a:lnTo>
                      <a:pt x="954782" y="715349"/>
                    </a:lnTo>
                    <a:lnTo>
                      <a:pt x="996121" y="638803"/>
                    </a:lnTo>
                    <a:lnTo>
                      <a:pt x="1007612" y="622371"/>
                    </a:lnTo>
                    <a:lnTo>
                      <a:pt x="1015272" y="621242"/>
                    </a:lnTo>
                    <a:lnTo>
                      <a:pt x="1020378" y="630314"/>
                    </a:lnTo>
                    <a:lnTo>
                      <a:pt x="1028574" y="707646"/>
                    </a:lnTo>
                    <a:lnTo>
                      <a:pt x="1029993" y="785535"/>
                    </a:lnTo>
                    <a:lnTo>
                      <a:pt x="1030414" y="863015"/>
                    </a:lnTo>
                    <a:lnTo>
                      <a:pt x="1030539" y="945650"/>
                    </a:lnTo>
                    <a:lnTo>
                      <a:pt x="1030576" y="1032361"/>
                    </a:lnTo>
                    <a:lnTo>
                      <a:pt x="1030587" y="1112455"/>
                    </a:lnTo>
                    <a:lnTo>
                      <a:pt x="1030590" y="1195865"/>
                    </a:lnTo>
                    <a:lnTo>
                      <a:pt x="1022767" y="1282805"/>
                    </a:lnTo>
                    <a:lnTo>
                      <a:pt x="1002255" y="1355144"/>
                    </a:lnTo>
                    <a:lnTo>
                      <a:pt x="975435" y="1425885"/>
                    </a:lnTo>
                    <a:lnTo>
                      <a:pt x="938923" y="1498700"/>
                    </a:lnTo>
                    <a:lnTo>
                      <a:pt x="889169" y="1572129"/>
                    </a:lnTo>
                    <a:lnTo>
                      <a:pt x="837207" y="1658527"/>
                    </a:lnTo>
                    <a:lnTo>
                      <a:pt x="785374" y="1742798"/>
                    </a:lnTo>
                    <a:lnTo>
                      <a:pt x="735893" y="1817596"/>
                    </a:lnTo>
                    <a:lnTo>
                      <a:pt x="704373" y="1892297"/>
                    </a:lnTo>
                    <a:lnTo>
                      <a:pt x="665608" y="1973683"/>
                    </a:lnTo>
                    <a:lnTo>
                      <a:pt x="644071" y="2014352"/>
                    </a:lnTo>
                    <a:lnTo>
                      <a:pt x="635361" y="2025747"/>
                    </a:lnTo>
                    <a:lnTo>
                      <a:pt x="629553" y="2026794"/>
                    </a:lnTo>
                    <a:lnTo>
                      <a:pt x="625681" y="2020942"/>
                    </a:lnTo>
                    <a:lnTo>
                      <a:pt x="619468" y="1964487"/>
                    </a:lnTo>
                    <a:lnTo>
                      <a:pt x="630007" y="1885348"/>
                    </a:lnTo>
                    <a:lnTo>
                      <a:pt x="638585" y="1828087"/>
                    </a:lnTo>
                    <a:lnTo>
                      <a:pt x="652223" y="1746962"/>
                    </a:lnTo>
                    <a:lnTo>
                      <a:pt x="660445" y="1700111"/>
                    </a:lnTo>
                    <a:lnTo>
                      <a:pt x="667564" y="1650864"/>
                    </a:lnTo>
                    <a:lnTo>
                      <a:pt x="673948" y="1600020"/>
                    </a:lnTo>
                    <a:lnTo>
                      <a:pt x="679840" y="1548111"/>
                    </a:lnTo>
                    <a:lnTo>
                      <a:pt x="683769" y="1498768"/>
                    </a:lnTo>
                    <a:lnTo>
                      <a:pt x="686389" y="1451134"/>
                    </a:lnTo>
                    <a:lnTo>
                      <a:pt x="688134" y="1404641"/>
                    </a:lnTo>
                    <a:lnTo>
                      <a:pt x="690075" y="1318048"/>
                    </a:lnTo>
                    <a:lnTo>
                      <a:pt x="690936" y="1234257"/>
                    </a:lnTo>
                    <a:lnTo>
                      <a:pt x="691319" y="1147892"/>
                    </a:lnTo>
                    <a:lnTo>
                      <a:pt x="691491" y="1060381"/>
                    </a:lnTo>
                    <a:lnTo>
                      <a:pt x="691565" y="975637"/>
                    </a:lnTo>
                    <a:lnTo>
                      <a:pt x="691599" y="899765"/>
                    </a:lnTo>
                    <a:lnTo>
                      <a:pt x="689971" y="856934"/>
                    </a:lnTo>
                    <a:lnTo>
                      <a:pt x="687248" y="810367"/>
                    </a:lnTo>
                    <a:lnTo>
                      <a:pt x="679856" y="722056"/>
                    </a:lnTo>
                    <a:lnTo>
                      <a:pt x="668124" y="651889"/>
                    </a:lnTo>
                    <a:lnTo>
                      <a:pt x="666133" y="655657"/>
                    </a:lnTo>
                    <a:lnTo>
                      <a:pt x="660646" y="681133"/>
                    </a:lnTo>
                    <a:lnTo>
                      <a:pt x="621359" y="767691"/>
                    </a:lnTo>
                    <a:lnTo>
                      <a:pt x="592933" y="836986"/>
                    </a:lnTo>
                    <a:lnTo>
                      <a:pt x="543859" y="920349"/>
                    </a:lnTo>
                    <a:lnTo>
                      <a:pt x="480784" y="1004422"/>
                    </a:lnTo>
                    <a:lnTo>
                      <a:pt x="452667" y="1039040"/>
                    </a:lnTo>
                    <a:lnTo>
                      <a:pt x="423300" y="1112126"/>
                    </a:lnTo>
                    <a:lnTo>
                      <a:pt x="408618" y="1165662"/>
                    </a:lnTo>
                    <a:lnTo>
                      <a:pt x="402094" y="1244040"/>
                    </a:lnTo>
                    <a:lnTo>
                      <a:pt x="399194" y="1315991"/>
                    </a:lnTo>
                    <a:lnTo>
                      <a:pt x="397905" y="1379083"/>
                    </a:lnTo>
                    <a:lnTo>
                      <a:pt x="397179" y="1458996"/>
                    </a:lnTo>
                    <a:lnTo>
                      <a:pt x="396935" y="1545510"/>
                    </a:lnTo>
                    <a:lnTo>
                      <a:pt x="396886" y="1633498"/>
                    </a:lnTo>
                    <a:lnTo>
                      <a:pt x="381230" y="1705408"/>
                    </a:lnTo>
                    <a:lnTo>
                      <a:pt x="355090" y="1782802"/>
                    </a:lnTo>
                    <a:lnTo>
                      <a:pt x="310385" y="1860436"/>
                    </a:lnTo>
                    <a:lnTo>
                      <a:pt x="275180" y="1897829"/>
                    </a:lnTo>
                    <a:lnTo>
                      <a:pt x="251087" y="1914418"/>
                    </a:lnTo>
                    <a:lnTo>
                      <a:pt x="242370" y="1916550"/>
                    </a:lnTo>
                    <a:lnTo>
                      <a:pt x="220023" y="1915899"/>
                    </a:lnTo>
                  </a:path>
                </a:pathLst>
              </a:custGeom>
              <a:ln w="49784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" name="Group 6"/>
              <p:cNvGrpSpPr/>
              <p:nvPr/>
            </p:nvGrpSpPr>
            <p:grpSpPr>
              <a:xfrm>
                <a:off x="2904446" y="2810012"/>
                <a:ext cx="6701646" cy="3322703"/>
                <a:chOff x="2904446" y="2810012"/>
                <a:chExt cx="6701646" cy="3322703"/>
              </a:xfrm>
            </p:grpSpPr>
            <p:sp>
              <p:nvSpPr>
                <p:cNvPr id="5" name="Freeform 4"/>
                <p:cNvSpPr/>
                <p:nvPr/>
              </p:nvSpPr>
              <p:spPr>
                <a:xfrm>
                  <a:off x="2904446" y="2810012"/>
                  <a:ext cx="6701646" cy="31718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701646" h="3171868">
                      <a:moveTo>
                        <a:pt x="6701645" y="2803437"/>
                      </a:moveTo>
                      <a:lnTo>
                        <a:pt x="6621488" y="2831133"/>
                      </a:lnTo>
                      <a:lnTo>
                        <a:pt x="6552352" y="2847123"/>
                      </a:lnTo>
                      <a:lnTo>
                        <a:pt x="6484380" y="2862231"/>
                      </a:lnTo>
                      <a:lnTo>
                        <a:pt x="6418390" y="2872712"/>
                      </a:lnTo>
                      <a:lnTo>
                        <a:pt x="6346982" y="2875818"/>
                      </a:lnTo>
                      <a:lnTo>
                        <a:pt x="6269604" y="2876738"/>
                      </a:lnTo>
                      <a:lnTo>
                        <a:pt x="6184451" y="2877010"/>
                      </a:lnTo>
                      <a:lnTo>
                        <a:pt x="6101363" y="2877091"/>
                      </a:lnTo>
                      <a:lnTo>
                        <a:pt x="6029257" y="2881482"/>
                      </a:lnTo>
                      <a:lnTo>
                        <a:pt x="5946210" y="2889812"/>
                      </a:lnTo>
                      <a:lnTo>
                        <a:pt x="5866731" y="2891458"/>
                      </a:lnTo>
                      <a:lnTo>
                        <a:pt x="5787957" y="2891783"/>
                      </a:lnTo>
                      <a:lnTo>
                        <a:pt x="5720243" y="2891839"/>
                      </a:lnTo>
                      <a:lnTo>
                        <a:pt x="5642323" y="2891856"/>
                      </a:lnTo>
                      <a:lnTo>
                        <a:pt x="5558645" y="2891861"/>
                      </a:lnTo>
                      <a:lnTo>
                        <a:pt x="5496066" y="2891862"/>
                      </a:lnTo>
                      <a:lnTo>
                        <a:pt x="5435503" y="2891863"/>
                      </a:lnTo>
                      <a:lnTo>
                        <a:pt x="5375836" y="2887496"/>
                      </a:lnTo>
                      <a:lnTo>
                        <a:pt x="5314929" y="2876822"/>
                      </a:lnTo>
                      <a:lnTo>
                        <a:pt x="5249650" y="2855703"/>
                      </a:lnTo>
                      <a:lnTo>
                        <a:pt x="5171928" y="2839665"/>
                      </a:lnTo>
                      <a:lnTo>
                        <a:pt x="5136969" y="2827180"/>
                      </a:lnTo>
                      <a:lnTo>
                        <a:pt x="5072677" y="2801738"/>
                      </a:lnTo>
                      <a:lnTo>
                        <a:pt x="5001703" y="2783032"/>
                      </a:lnTo>
                      <a:lnTo>
                        <a:pt x="4957559" y="2773458"/>
                      </a:lnTo>
                      <a:lnTo>
                        <a:pt x="4910117" y="2763801"/>
                      </a:lnTo>
                      <a:lnTo>
                        <a:pt x="4847376" y="2744262"/>
                      </a:lnTo>
                      <a:lnTo>
                        <a:pt x="4774437" y="2718137"/>
                      </a:lnTo>
                      <a:lnTo>
                        <a:pt x="4694697" y="2687619"/>
                      </a:lnTo>
                      <a:lnTo>
                        <a:pt x="4625163" y="2663999"/>
                      </a:lnTo>
                      <a:lnTo>
                        <a:pt x="4562431" y="2644978"/>
                      </a:lnTo>
                      <a:lnTo>
                        <a:pt x="4504235" y="2629021"/>
                      </a:lnTo>
                      <a:lnTo>
                        <a:pt x="4450700" y="2613472"/>
                      </a:lnTo>
                      <a:lnTo>
                        <a:pt x="4400274" y="2598193"/>
                      </a:lnTo>
                      <a:lnTo>
                        <a:pt x="4351917" y="2583094"/>
                      </a:lnTo>
                      <a:lnTo>
                        <a:pt x="4267279" y="2558290"/>
                      </a:lnTo>
                      <a:lnTo>
                        <a:pt x="4158453" y="2527017"/>
                      </a:lnTo>
                      <a:lnTo>
                        <a:pt x="4033503" y="2491430"/>
                      </a:lnTo>
                      <a:lnTo>
                        <a:pt x="3919090" y="2456243"/>
                      </a:lnTo>
                      <a:lnTo>
                        <a:pt x="3811702" y="2421322"/>
                      </a:lnTo>
                      <a:lnTo>
                        <a:pt x="3708996" y="2386579"/>
                      </a:lnTo>
                      <a:lnTo>
                        <a:pt x="3619239" y="2361779"/>
                      </a:lnTo>
                      <a:lnTo>
                        <a:pt x="3538113" y="2343609"/>
                      </a:lnTo>
                      <a:lnTo>
                        <a:pt x="3462742" y="2329857"/>
                      </a:lnTo>
                      <a:lnTo>
                        <a:pt x="3376469" y="2312503"/>
                      </a:lnTo>
                      <a:lnTo>
                        <a:pt x="3282929" y="2292744"/>
                      </a:lnTo>
                      <a:lnTo>
                        <a:pt x="3184543" y="2271385"/>
                      </a:lnTo>
                      <a:lnTo>
                        <a:pt x="3076377" y="2253871"/>
                      </a:lnTo>
                      <a:lnTo>
                        <a:pt x="2961691" y="2238919"/>
                      </a:lnTo>
                      <a:lnTo>
                        <a:pt x="2842659" y="2225677"/>
                      </a:lnTo>
                      <a:lnTo>
                        <a:pt x="2733829" y="2205385"/>
                      </a:lnTo>
                      <a:lnTo>
                        <a:pt x="2631800" y="2180395"/>
                      </a:lnTo>
                      <a:lnTo>
                        <a:pt x="2534305" y="2152273"/>
                      </a:lnTo>
                      <a:lnTo>
                        <a:pt x="2444747" y="2126975"/>
                      </a:lnTo>
                      <a:lnTo>
                        <a:pt x="2360478" y="2103559"/>
                      </a:lnTo>
                      <a:lnTo>
                        <a:pt x="2279736" y="2081398"/>
                      </a:lnTo>
                      <a:lnTo>
                        <a:pt x="2198072" y="2055162"/>
                      </a:lnTo>
                      <a:lnTo>
                        <a:pt x="2115790" y="2026208"/>
                      </a:lnTo>
                      <a:lnTo>
                        <a:pt x="2033098" y="1995443"/>
                      </a:lnTo>
                      <a:lnTo>
                        <a:pt x="1955045" y="1966746"/>
                      </a:lnTo>
                      <a:lnTo>
                        <a:pt x="1880085" y="1939426"/>
                      </a:lnTo>
                      <a:lnTo>
                        <a:pt x="1807186" y="1913026"/>
                      </a:lnTo>
                      <a:lnTo>
                        <a:pt x="1738937" y="1892150"/>
                      </a:lnTo>
                      <a:lnTo>
                        <a:pt x="1673787" y="1874959"/>
                      </a:lnTo>
                      <a:lnTo>
                        <a:pt x="1610704" y="1860222"/>
                      </a:lnTo>
                      <a:lnTo>
                        <a:pt x="1542448" y="1842210"/>
                      </a:lnTo>
                      <a:lnTo>
                        <a:pt x="1470744" y="1822014"/>
                      </a:lnTo>
                      <a:lnTo>
                        <a:pt x="1396741" y="1800363"/>
                      </a:lnTo>
                      <a:lnTo>
                        <a:pt x="1329394" y="1781017"/>
                      </a:lnTo>
                      <a:lnTo>
                        <a:pt x="1266482" y="1763206"/>
                      </a:lnTo>
                      <a:lnTo>
                        <a:pt x="1206529" y="1746420"/>
                      </a:lnTo>
                      <a:lnTo>
                        <a:pt x="1137085" y="1727042"/>
                      </a:lnTo>
                      <a:lnTo>
                        <a:pt x="1061314" y="1705935"/>
                      </a:lnTo>
                      <a:lnTo>
                        <a:pt x="981324" y="1683677"/>
                      </a:lnTo>
                      <a:lnTo>
                        <a:pt x="914898" y="1662287"/>
                      </a:lnTo>
                      <a:lnTo>
                        <a:pt x="857514" y="1641478"/>
                      </a:lnTo>
                      <a:lnTo>
                        <a:pt x="806157" y="1621055"/>
                      </a:lnTo>
                      <a:lnTo>
                        <a:pt x="758820" y="1604164"/>
                      </a:lnTo>
                      <a:lnTo>
                        <a:pt x="671289" y="1576663"/>
                      </a:lnTo>
                      <a:lnTo>
                        <a:pt x="584352" y="1553524"/>
                      </a:lnTo>
                      <a:lnTo>
                        <a:pt x="540537" y="1542769"/>
                      </a:lnTo>
                      <a:lnTo>
                        <a:pt x="490039" y="1533961"/>
                      </a:lnTo>
                      <a:lnTo>
                        <a:pt x="435085" y="1526451"/>
                      </a:lnTo>
                      <a:lnTo>
                        <a:pt x="377162" y="1519808"/>
                      </a:lnTo>
                      <a:lnTo>
                        <a:pt x="328722" y="1515378"/>
                      </a:lnTo>
                      <a:lnTo>
                        <a:pt x="248699" y="1510457"/>
                      </a:lnTo>
                      <a:lnTo>
                        <a:pt x="164058" y="1499862"/>
                      </a:lnTo>
                      <a:lnTo>
                        <a:pt x="155540" y="1502081"/>
                      </a:lnTo>
                      <a:lnTo>
                        <a:pt x="158048" y="1508474"/>
                      </a:lnTo>
                      <a:lnTo>
                        <a:pt x="182670" y="1527038"/>
                      </a:lnTo>
                      <a:lnTo>
                        <a:pt x="239288" y="1559178"/>
                      </a:lnTo>
                      <a:lnTo>
                        <a:pt x="327130" y="1630183"/>
                      </a:lnTo>
                      <a:lnTo>
                        <a:pt x="414294" y="1686148"/>
                      </a:lnTo>
                      <a:lnTo>
                        <a:pt x="481129" y="1738050"/>
                      </a:lnTo>
                      <a:lnTo>
                        <a:pt x="539683" y="1769900"/>
                      </a:lnTo>
                      <a:lnTo>
                        <a:pt x="603915" y="1804797"/>
                      </a:lnTo>
                      <a:lnTo>
                        <a:pt x="670672" y="1843778"/>
                      </a:lnTo>
                      <a:lnTo>
                        <a:pt x="738550" y="1888395"/>
                      </a:lnTo>
                      <a:lnTo>
                        <a:pt x="782524" y="1910118"/>
                      </a:lnTo>
                      <a:lnTo>
                        <a:pt x="833127" y="1931150"/>
                      </a:lnTo>
                      <a:lnTo>
                        <a:pt x="888150" y="1951721"/>
                      </a:lnTo>
                      <a:lnTo>
                        <a:pt x="941207" y="1973623"/>
                      </a:lnTo>
                      <a:lnTo>
                        <a:pt x="992954" y="1996411"/>
                      </a:lnTo>
                      <a:lnTo>
                        <a:pt x="1043827" y="2019792"/>
                      </a:lnTo>
                      <a:lnTo>
                        <a:pt x="1121955" y="2055029"/>
                      </a:lnTo>
                      <a:lnTo>
                        <a:pt x="1218253" y="2098170"/>
                      </a:lnTo>
                      <a:lnTo>
                        <a:pt x="1326665" y="2146582"/>
                      </a:lnTo>
                      <a:lnTo>
                        <a:pt x="1426776" y="2187043"/>
                      </a:lnTo>
                      <a:lnTo>
                        <a:pt x="1521356" y="2222205"/>
                      </a:lnTo>
                      <a:lnTo>
                        <a:pt x="1612246" y="2253834"/>
                      </a:lnTo>
                      <a:lnTo>
                        <a:pt x="1731790" y="2288021"/>
                      </a:lnTo>
                      <a:lnTo>
                        <a:pt x="1870436" y="2323912"/>
                      </a:lnTo>
                      <a:lnTo>
                        <a:pt x="2021818" y="2360939"/>
                      </a:lnTo>
                      <a:lnTo>
                        <a:pt x="2176776" y="2400362"/>
                      </a:lnTo>
                      <a:lnTo>
                        <a:pt x="2334120" y="2441382"/>
                      </a:lnTo>
                      <a:lnTo>
                        <a:pt x="2493054" y="2483466"/>
                      </a:lnTo>
                      <a:lnTo>
                        <a:pt x="2633397" y="2522984"/>
                      </a:lnTo>
                      <a:lnTo>
                        <a:pt x="2761347" y="2560793"/>
                      </a:lnTo>
                      <a:lnTo>
                        <a:pt x="2881034" y="2597461"/>
                      </a:lnTo>
                      <a:lnTo>
                        <a:pt x="2970651" y="2625181"/>
                      </a:lnTo>
                      <a:lnTo>
                        <a:pt x="3040221" y="2646937"/>
                      </a:lnTo>
                      <a:lnTo>
                        <a:pt x="3096426" y="2664715"/>
                      </a:lnTo>
                      <a:lnTo>
                        <a:pt x="3171976" y="2688836"/>
                      </a:lnTo>
                      <a:lnTo>
                        <a:pt x="3231754" y="2708290"/>
                      </a:lnTo>
                      <a:lnTo>
                        <a:pt x="3307447" y="2733312"/>
                      </a:lnTo>
                      <a:lnTo>
                        <a:pt x="3358090" y="2746861"/>
                      </a:lnTo>
                      <a:lnTo>
                        <a:pt x="3416414" y="2760808"/>
                      </a:lnTo>
                      <a:lnTo>
                        <a:pt x="3479860" y="2775017"/>
                      </a:lnTo>
                      <a:lnTo>
                        <a:pt x="3540169" y="2791041"/>
                      </a:lnTo>
                      <a:lnTo>
                        <a:pt x="3598388" y="2808272"/>
                      </a:lnTo>
                      <a:lnTo>
                        <a:pt x="3655214" y="2826311"/>
                      </a:lnTo>
                      <a:lnTo>
                        <a:pt x="3719297" y="2844887"/>
                      </a:lnTo>
                      <a:lnTo>
                        <a:pt x="3788219" y="2863820"/>
                      </a:lnTo>
                      <a:lnTo>
                        <a:pt x="3860368" y="2882993"/>
                      </a:lnTo>
                      <a:lnTo>
                        <a:pt x="3916655" y="2897412"/>
                      </a:lnTo>
                      <a:lnTo>
                        <a:pt x="4001030" y="2917801"/>
                      </a:lnTo>
                      <a:lnTo>
                        <a:pt x="4065821" y="2932321"/>
                      </a:lnTo>
                      <a:lnTo>
                        <a:pt x="4143962" y="2954068"/>
                      </a:lnTo>
                      <a:lnTo>
                        <a:pt x="4191026" y="2968636"/>
                      </a:lnTo>
                      <a:lnTo>
                        <a:pt x="4271122" y="2978474"/>
                      </a:lnTo>
                      <a:lnTo>
                        <a:pt x="4350712" y="2989395"/>
                      </a:lnTo>
                      <a:lnTo>
                        <a:pt x="4412825" y="2992524"/>
                      </a:lnTo>
                      <a:lnTo>
                        <a:pt x="4478639" y="3002648"/>
                      </a:lnTo>
                      <a:lnTo>
                        <a:pt x="4567034" y="3018027"/>
                      </a:lnTo>
                      <a:lnTo>
                        <a:pt x="4655584" y="3031046"/>
                      </a:lnTo>
                      <a:lnTo>
                        <a:pt x="4724081" y="3036812"/>
                      </a:lnTo>
                      <a:lnTo>
                        <a:pt x="4804202" y="3038760"/>
                      </a:lnTo>
                      <a:lnTo>
                        <a:pt x="4736334" y="3034779"/>
                      </a:lnTo>
                      <a:lnTo>
                        <a:pt x="4658991" y="3027432"/>
                      </a:lnTo>
                      <a:lnTo>
                        <a:pt x="4575491" y="3018708"/>
                      </a:lnTo>
                      <a:lnTo>
                        <a:pt x="4527680" y="3015727"/>
                      </a:lnTo>
                      <a:lnTo>
                        <a:pt x="4476155" y="3013740"/>
                      </a:lnTo>
                      <a:lnTo>
                        <a:pt x="4422155" y="3012415"/>
                      </a:lnTo>
                      <a:lnTo>
                        <a:pt x="4363230" y="3011531"/>
                      </a:lnTo>
                      <a:lnTo>
                        <a:pt x="4301021" y="3010942"/>
                      </a:lnTo>
                      <a:lnTo>
                        <a:pt x="4236624" y="3010550"/>
                      </a:lnTo>
                      <a:lnTo>
                        <a:pt x="4170767" y="3007013"/>
                      </a:lnTo>
                      <a:lnTo>
                        <a:pt x="4103937" y="3001380"/>
                      </a:lnTo>
                      <a:lnTo>
                        <a:pt x="4036459" y="2994350"/>
                      </a:lnTo>
                      <a:lnTo>
                        <a:pt x="3970185" y="2988026"/>
                      </a:lnTo>
                      <a:lnTo>
                        <a:pt x="3904716" y="2982172"/>
                      </a:lnTo>
                      <a:lnTo>
                        <a:pt x="3839782" y="2976632"/>
                      </a:lnTo>
                      <a:lnTo>
                        <a:pt x="3775205" y="2971301"/>
                      </a:lnTo>
                      <a:lnTo>
                        <a:pt x="3710866" y="2966109"/>
                      </a:lnTo>
                      <a:lnTo>
                        <a:pt x="3646685" y="2961011"/>
                      </a:lnTo>
                      <a:lnTo>
                        <a:pt x="3579336" y="2951061"/>
                      </a:lnTo>
                      <a:lnTo>
                        <a:pt x="3509874" y="2937879"/>
                      </a:lnTo>
                      <a:lnTo>
                        <a:pt x="3439003" y="2922540"/>
                      </a:lnTo>
                      <a:lnTo>
                        <a:pt x="3368831" y="2909040"/>
                      </a:lnTo>
                      <a:lnTo>
                        <a:pt x="3299124" y="2896764"/>
                      </a:lnTo>
                      <a:lnTo>
                        <a:pt x="3229728" y="2885305"/>
                      </a:lnTo>
                      <a:lnTo>
                        <a:pt x="3157263" y="2872754"/>
                      </a:lnTo>
                      <a:lnTo>
                        <a:pt x="3082753" y="2859473"/>
                      </a:lnTo>
                      <a:lnTo>
                        <a:pt x="3006880" y="2845707"/>
                      </a:lnTo>
                      <a:lnTo>
                        <a:pt x="2930097" y="2829980"/>
                      </a:lnTo>
                      <a:lnTo>
                        <a:pt x="2852709" y="2812944"/>
                      </a:lnTo>
                      <a:lnTo>
                        <a:pt x="2774917" y="2795038"/>
                      </a:lnTo>
                      <a:lnTo>
                        <a:pt x="2698492" y="2774912"/>
                      </a:lnTo>
                      <a:lnTo>
                        <a:pt x="2622980" y="2753308"/>
                      </a:lnTo>
                      <a:lnTo>
                        <a:pt x="2548076" y="2730717"/>
                      </a:lnTo>
                      <a:lnTo>
                        <a:pt x="2476852" y="2709106"/>
                      </a:lnTo>
                      <a:lnTo>
                        <a:pt x="2408083" y="2688149"/>
                      </a:lnTo>
                      <a:lnTo>
                        <a:pt x="2340948" y="2667628"/>
                      </a:lnTo>
                      <a:lnTo>
                        <a:pt x="2269991" y="2649034"/>
                      </a:lnTo>
                      <a:lnTo>
                        <a:pt x="2196487" y="2631725"/>
                      </a:lnTo>
                      <a:lnTo>
                        <a:pt x="2121284" y="2615274"/>
                      </a:lnTo>
                      <a:lnTo>
                        <a:pt x="2048223" y="2601032"/>
                      </a:lnTo>
                      <a:lnTo>
                        <a:pt x="1976591" y="2588262"/>
                      </a:lnTo>
                      <a:lnTo>
                        <a:pt x="1905911" y="2576473"/>
                      </a:lnTo>
                      <a:lnTo>
                        <a:pt x="1832591" y="2562064"/>
                      </a:lnTo>
                      <a:lnTo>
                        <a:pt x="1757511" y="2545908"/>
                      </a:lnTo>
                      <a:lnTo>
                        <a:pt x="1681257" y="2528587"/>
                      </a:lnTo>
                      <a:lnTo>
                        <a:pt x="1609134" y="2515402"/>
                      </a:lnTo>
                      <a:lnTo>
                        <a:pt x="1539763" y="2504975"/>
                      </a:lnTo>
                      <a:lnTo>
                        <a:pt x="1472229" y="2496386"/>
                      </a:lnTo>
                      <a:lnTo>
                        <a:pt x="1405919" y="2487385"/>
                      </a:lnTo>
                      <a:lnTo>
                        <a:pt x="1340425" y="2478109"/>
                      </a:lnTo>
                      <a:lnTo>
                        <a:pt x="1275474" y="2468650"/>
                      </a:lnTo>
                      <a:lnTo>
                        <a:pt x="1214161" y="2457431"/>
                      </a:lnTo>
                      <a:lnTo>
                        <a:pt x="1155273" y="2445040"/>
                      </a:lnTo>
                      <a:lnTo>
                        <a:pt x="1098001" y="2431866"/>
                      </a:lnTo>
                      <a:lnTo>
                        <a:pt x="1041808" y="2419809"/>
                      </a:lnTo>
                      <a:lnTo>
                        <a:pt x="986333" y="2408495"/>
                      </a:lnTo>
                      <a:lnTo>
                        <a:pt x="931337" y="2397678"/>
                      </a:lnTo>
                      <a:lnTo>
                        <a:pt x="881573" y="2388829"/>
                      </a:lnTo>
                      <a:lnTo>
                        <a:pt x="835297" y="2381293"/>
                      </a:lnTo>
                      <a:lnTo>
                        <a:pt x="752220" y="2366914"/>
                      </a:lnTo>
                      <a:lnTo>
                        <a:pt x="682548" y="2349607"/>
                      </a:lnTo>
                      <a:lnTo>
                        <a:pt x="596998" y="2330998"/>
                      </a:lnTo>
                      <a:lnTo>
                        <a:pt x="512034" y="2313448"/>
                      </a:lnTo>
                      <a:lnTo>
                        <a:pt x="434945" y="2292724"/>
                      </a:lnTo>
                      <a:lnTo>
                        <a:pt x="368074" y="2266569"/>
                      </a:lnTo>
                      <a:lnTo>
                        <a:pt x="284215" y="2236441"/>
                      </a:lnTo>
                      <a:lnTo>
                        <a:pt x="214727" y="2210834"/>
                      </a:lnTo>
                      <a:lnTo>
                        <a:pt x="148909" y="2196178"/>
                      </a:lnTo>
                      <a:lnTo>
                        <a:pt x="86907" y="2186390"/>
                      </a:lnTo>
                      <a:lnTo>
                        <a:pt x="9864" y="2169016"/>
                      </a:lnTo>
                      <a:lnTo>
                        <a:pt x="1980" y="2170887"/>
                      </a:lnTo>
                      <a:lnTo>
                        <a:pt x="0" y="2175409"/>
                      </a:lnTo>
                      <a:lnTo>
                        <a:pt x="3593" y="2181699"/>
                      </a:lnTo>
                      <a:lnTo>
                        <a:pt x="33757" y="2206199"/>
                      </a:lnTo>
                      <a:lnTo>
                        <a:pt x="110535" y="2252552"/>
                      </a:lnTo>
                      <a:lnTo>
                        <a:pt x="190986" y="2296332"/>
                      </a:lnTo>
                      <a:lnTo>
                        <a:pt x="252984" y="2324241"/>
                      </a:lnTo>
                      <a:lnTo>
                        <a:pt x="329664" y="2363937"/>
                      </a:lnTo>
                      <a:lnTo>
                        <a:pt x="417235" y="2400138"/>
                      </a:lnTo>
                      <a:lnTo>
                        <a:pt x="463513" y="2416669"/>
                      </a:lnTo>
                      <a:lnTo>
                        <a:pt x="514015" y="2430965"/>
                      </a:lnTo>
                      <a:lnTo>
                        <a:pt x="567333" y="2443771"/>
                      </a:lnTo>
                      <a:lnTo>
                        <a:pt x="622529" y="2455583"/>
                      </a:lnTo>
                      <a:lnTo>
                        <a:pt x="682251" y="2470008"/>
                      </a:lnTo>
                      <a:lnTo>
                        <a:pt x="744991" y="2486174"/>
                      </a:lnTo>
                      <a:lnTo>
                        <a:pt x="809743" y="2503503"/>
                      </a:lnTo>
                      <a:lnTo>
                        <a:pt x="875836" y="2519967"/>
                      </a:lnTo>
                      <a:lnTo>
                        <a:pt x="942823" y="2535856"/>
                      </a:lnTo>
                      <a:lnTo>
                        <a:pt x="1010406" y="2551361"/>
                      </a:lnTo>
                      <a:lnTo>
                        <a:pt x="1078387" y="2568248"/>
                      </a:lnTo>
                      <a:lnTo>
                        <a:pt x="1146632" y="2586056"/>
                      </a:lnTo>
                      <a:lnTo>
                        <a:pt x="1215054" y="2604478"/>
                      </a:lnTo>
                      <a:lnTo>
                        <a:pt x="1285232" y="2620034"/>
                      </a:lnTo>
                      <a:lnTo>
                        <a:pt x="1356579" y="2633681"/>
                      </a:lnTo>
                      <a:lnTo>
                        <a:pt x="1428707" y="2646053"/>
                      </a:lnTo>
                      <a:lnTo>
                        <a:pt x="1499717" y="2659214"/>
                      </a:lnTo>
                      <a:lnTo>
                        <a:pt x="1569983" y="2672900"/>
                      </a:lnTo>
                      <a:lnTo>
                        <a:pt x="1639751" y="2686937"/>
                      </a:lnTo>
                      <a:lnTo>
                        <a:pt x="1705914" y="2701208"/>
                      </a:lnTo>
                      <a:lnTo>
                        <a:pt x="1769673" y="2715633"/>
                      </a:lnTo>
                      <a:lnTo>
                        <a:pt x="1831828" y="2730164"/>
                      </a:lnTo>
                      <a:lnTo>
                        <a:pt x="1930579" y="2756225"/>
                      </a:lnTo>
                      <a:lnTo>
                        <a:pt x="2053725" y="2789976"/>
                      </a:lnTo>
                      <a:lnTo>
                        <a:pt x="2193135" y="2828850"/>
                      </a:lnTo>
                      <a:lnTo>
                        <a:pt x="2310638" y="2859680"/>
                      </a:lnTo>
                      <a:lnTo>
                        <a:pt x="2413536" y="2885145"/>
                      </a:lnTo>
                      <a:lnTo>
                        <a:pt x="2506697" y="2907035"/>
                      </a:lnTo>
                      <a:lnTo>
                        <a:pt x="2575355" y="2924903"/>
                      </a:lnTo>
                      <a:lnTo>
                        <a:pt x="2627676" y="2940090"/>
                      </a:lnTo>
                      <a:lnTo>
                        <a:pt x="2709829" y="2965699"/>
                      </a:lnTo>
                      <a:lnTo>
                        <a:pt x="2790007" y="2987996"/>
                      </a:lnTo>
                      <a:lnTo>
                        <a:pt x="2873676" y="3013190"/>
                      </a:lnTo>
                      <a:lnTo>
                        <a:pt x="2916621" y="3026785"/>
                      </a:lnTo>
                      <a:lnTo>
                        <a:pt x="2973088" y="3040762"/>
                      </a:lnTo>
                      <a:lnTo>
                        <a:pt x="3038571" y="3054992"/>
                      </a:lnTo>
                      <a:lnTo>
                        <a:pt x="3110063" y="3069392"/>
                      </a:lnTo>
                      <a:lnTo>
                        <a:pt x="3197025" y="3085542"/>
                      </a:lnTo>
                      <a:lnTo>
                        <a:pt x="3294300" y="3102858"/>
                      </a:lnTo>
                      <a:lnTo>
                        <a:pt x="3398450" y="3120953"/>
                      </a:lnTo>
                      <a:lnTo>
                        <a:pt x="3484259" y="3134653"/>
                      </a:lnTo>
                      <a:lnTo>
                        <a:pt x="3557840" y="3145424"/>
                      </a:lnTo>
                      <a:lnTo>
                        <a:pt x="3623268" y="3154242"/>
                      </a:lnTo>
                      <a:lnTo>
                        <a:pt x="3675076" y="3160122"/>
                      </a:lnTo>
                      <a:lnTo>
                        <a:pt x="3754473" y="3166654"/>
                      </a:lnTo>
                      <a:lnTo>
                        <a:pt x="3769095" y="3168395"/>
                      </a:lnTo>
                      <a:lnTo>
                        <a:pt x="3769017" y="3169557"/>
                      </a:lnTo>
                      <a:lnTo>
                        <a:pt x="3706124" y="3171420"/>
                      </a:lnTo>
                      <a:lnTo>
                        <a:pt x="3639999" y="3171675"/>
                      </a:lnTo>
                      <a:lnTo>
                        <a:pt x="3551115" y="3171789"/>
                      </a:lnTo>
                      <a:lnTo>
                        <a:pt x="3497610" y="3171819"/>
                      </a:lnTo>
                      <a:lnTo>
                        <a:pt x="3440652" y="3171839"/>
                      </a:lnTo>
                      <a:lnTo>
                        <a:pt x="3384667" y="3171853"/>
                      </a:lnTo>
                      <a:lnTo>
                        <a:pt x="3329332" y="3171861"/>
                      </a:lnTo>
                      <a:lnTo>
                        <a:pt x="3274429" y="3171867"/>
                      </a:lnTo>
                      <a:lnTo>
                        <a:pt x="3219814" y="3168596"/>
                      </a:lnTo>
                      <a:lnTo>
                        <a:pt x="3165392" y="3163140"/>
                      </a:lnTo>
                      <a:lnTo>
                        <a:pt x="3111098" y="3156229"/>
                      </a:lnTo>
                      <a:lnTo>
                        <a:pt x="3055252" y="3146708"/>
                      </a:lnTo>
                      <a:lnTo>
                        <a:pt x="2998370" y="3135448"/>
                      </a:lnTo>
                      <a:lnTo>
                        <a:pt x="2940799" y="3123029"/>
                      </a:lnTo>
                      <a:lnTo>
                        <a:pt x="2882769" y="3109837"/>
                      </a:lnTo>
                      <a:lnTo>
                        <a:pt x="2824432" y="3096130"/>
                      </a:lnTo>
                      <a:lnTo>
                        <a:pt x="2765890" y="3082079"/>
                      </a:lnTo>
                      <a:lnTo>
                        <a:pt x="2703937" y="3069436"/>
                      </a:lnTo>
                      <a:lnTo>
                        <a:pt x="2639710" y="3057734"/>
                      </a:lnTo>
                      <a:lnTo>
                        <a:pt x="2573966" y="3046656"/>
                      </a:lnTo>
                      <a:lnTo>
                        <a:pt x="2507213" y="3032722"/>
                      </a:lnTo>
                      <a:lnTo>
                        <a:pt x="2439785" y="3016881"/>
                      </a:lnTo>
                      <a:lnTo>
                        <a:pt x="2371908" y="2999772"/>
                      </a:lnTo>
                      <a:lnTo>
                        <a:pt x="2264432" y="2971990"/>
                      </a:lnTo>
                      <a:lnTo>
                        <a:pt x="2130555" y="2937093"/>
                      </a:lnTo>
                      <a:lnTo>
                        <a:pt x="1979079" y="2897454"/>
                      </a:lnTo>
                      <a:lnTo>
                        <a:pt x="1842069" y="2859565"/>
                      </a:lnTo>
                      <a:lnTo>
                        <a:pt x="1714704" y="2822843"/>
                      </a:lnTo>
                      <a:lnTo>
                        <a:pt x="1593769" y="2786899"/>
                      </a:lnTo>
                      <a:lnTo>
                        <a:pt x="1478758" y="2749836"/>
                      </a:lnTo>
                      <a:lnTo>
                        <a:pt x="1367696" y="2712027"/>
                      </a:lnTo>
                      <a:lnTo>
                        <a:pt x="1259267" y="2673721"/>
                      </a:lnTo>
                      <a:lnTo>
                        <a:pt x="1168969" y="2638359"/>
                      </a:lnTo>
                      <a:lnTo>
                        <a:pt x="1090757" y="2604959"/>
                      </a:lnTo>
                      <a:lnTo>
                        <a:pt x="1020603" y="2572867"/>
                      </a:lnTo>
                      <a:lnTo>
                        <a:pt x="950909" y="2535097"/>
                      </a:lnTo>
                      <a:lnTo>
                        <a:pt x="881521" y="2493542"/>
                      </a:lnTo>
                      <a:lnTo>
                        <a:pt x="812337" y="2449464"/>
                      </a:lnTo>
                      <a:lnTo>
                        <a:pt x="754752" y="2413528"/>
                      </a:lnTo>
                      <a:lnTo>
                        <a:pt x="704899" y="2383020"/>
                      </a:lnTo>
                      <a:lnTo>
                        <a:pt x="617303" y="2328381"/>
                      </a:lnTo>
                      <a:lnTo>
                        <a:pt x="534704" y="2271347"/>
                      </a:lnTo>
                      <a:lnTo>
                        <a:pt x="471794" y="2208881"/>
                      </a:lnTo>
                      <a:lnTo>
                        <a:pt x="426912" y="2144547"/>
                      </a:lnTo>
                      <a:lnTo>
                        <a:pt x="401507" y="2083204"/>
                      </a:lnTo>
                      <a:lnTo>
                        <a:pt x="371657" y="2018823"/>
                      </a:lnTo>
                      <a:lnTo>
                        <a:pt x="341470" y="1955276"/>
                      </a:lnTo>
                      <a:lnTo>
                        <a:pt x="313631" y="1875105"/>
                      </a:lnTo>
                      <a:lnTo>
                        <a:pt x="288643" y="1805865"/>
                      </a:lnTo>
                      <a:lnTo>
                        <a:pt x="279785" y="1727854"/>
                      </a:lnTo>
                      <a:lnTo>
                        <a:pt x="282072" y="1650338"/>
                      </a:lnTo>
                      <a:lnTo>
                        <a:pt x="300016" y="1566072"/>
                      </a:lnTo>
                      <a:lnTo>
                        <a:pt x="324367" y="1494778"/>
                      </a:lnTo>
                      <a:lnTo>
                        <a:pt x="361328" y="1412977"/>
                      </a:lnTo>
                      <a:lnTo>
                        <a:pt x="395333" y="1334479"/>
                      </a:lnTo>
                      <a:lnTo>
                        <a:pt x="428206" y="1263409"/>
                      </a:lnTo>
                      <a:lnTo>
                        <a:pt x="490449" y="1177770"/>
                      </a:lnTo>
                      <a:lnTo>
                        <a:pt x="554751" y="1094973"/>
                      </a:lnTo>
                      <a:lnTo>
                        <a:pt x="607714" y="1016138"/>
                      </a:lnTo>
                      <a:lnTo>
                        <a:pt x="659123" y="935137"/>
                      </a:lnTo>
                      <a:lnTo>
                        <a:pt x="700135" y="853858"/>
                      </a:lnTo>
                      <a:lnTo>
                        <a:pt x="731837" y="772155"/>
                      </a:lnTo>
                      <a:lnTo>
                        <a:pt x="760180" y="695534"/>
                      </a:lnTo>
                      <a:lnTo>
                        <a:pt x="808846" y="606730"/>
                      </a:lnTo>
                      <a:lnTo>
                        <a:pt x="818876" y="526520"/>
                      </a:lnTo>
                      <a:lnTo>
                        <a:pt x="820858" y="445902"/>
                      </a:lnTo>
                      <a:lnTo>
                        <a:pt x="821249" y="366903"/>
                      </a:lnTo>
                      <a:lnTo>
                        <a:pt x="821326" y="288223"/>
                      </a:lnTo>
                      <a:lnTo>
                        <a:pt x="821341" y="209607"/>
                      </a:lnTo>
                      <a:lnTo>
                        <a:pt x="821345" y="131003"/>
                      </a:lnTo>
                      <a:lnTo>
                        <a:pt x="811217" y="52401"/>
                      </a:lnTo>
                      <a:lnTo>
                        <a:pt x="808656" y="13100"/>
                      </a:lnTo>
                      <a:lnTo>
                        <a:pt x="812886" y="3275"/>
                      </a:lnTo>
                      <a:lnTo>
                        <a:pt x="820618" y="0"/>
                      </a:lnTo>
                      <a:lnTo>
                        <a:pt x="843947" y="5095"/>
                      </a:lnTo>
                      <a:lnTo>
                        <a:pt x="876149" y="18276"/>
                      </a:lnTo>
                      <a:lnTo>
                        <a:pt x="960533" y="97883"/>
                      </a:lnTo>
                      <a:lnTo>
                        <a:pt x="1045765" y="180217"/>
                      </a:lnTo>
                      <a:lnTo>
                        <a:pt x="1079611" y="213087"/>
                      </a:lnTo>
                      <a:lnTo>
                        <a:pt x="1164088" y="274978"/>
                      </a:lnTo>
                      <a:lnTo>
                        <a:pt x="1242319" y="343088"/>
                      </a:lnTo>
                      <a:lnTo>
                        <a:pt x="1318184" y="387957"/>
                      </a:lnTo>
                      <a:lnTo>
                        <a:pt x="1391877" y="418653"/>
                      </a:lnTo>
                      <a:lnTo>
                        <a:pt x="1472500" y="470754"/>
                      </a:lnTo>
                      <a:lnTo>
                        <a:pt x="1553971" y="509029"/>
                      </a:lnTo>
                      <a:lnTo>
                        <a:pt x="1601178" y="530668"/>
                      </a:lnTo>
                      <a:lnTo>
                        <a:pt x="1675960" y="578660"/>
                      </a:lnTo>
                      <a:lnTo>
                        <a:pt x="1764537" y="624745"/>
                      </a:lnTo>
                      <a:lnTo>
                        <a:pt x="1822206" y="667446"/>
                      </a:lnTo>
                      <a:lnTo>
                        <a:pt x="1900025" y="735304"/>
                      </a:lnTo>
                      <a:lnTo>
                        <a:pt x="1988753" y="790655"/>
                      </a:lnTo>
                      <a:lnTo>
                        <a:pt x="2069059" y="867940"/>
                      </a:lnTo>
                      <a:lnTo>
                        <a:pt x="2148585" y="926842"/>
                      </a:lnTo>
                      <a:lnTo>
                        <a:pt x="2223540" y="998478"/>
                      </a:lnTo>
                      <a:lnTo>
                        <a:pt x="2310028" y="1054431"/>
                      </a:lnTo>
                      <a:lnTo>
                        <a:pt x="2390461" y="1105295"/>
                      </a:lnTo>
                      <a:lnTo>
                        <a:pt x="2472564" y="1162781"/>
                      </a:lnTo>
                      <a:lnTo>
                        <a:pt x="2560435" y="1208914"/>
                      </a:lnTo>
                      <a:lnTo>
                        <a:pt x="2648811" y="1258162"/>
                      </a:lnTo>
                      <a:lnTo>
                        <a:pt x="2734160" y="1301126"/>
                      </a:lnTo>
                      <a:lnTo>
                        <a:pt x="2803400" y="1339677"/>
                      </a:lnTo>
                      <a:lnTo>
                        <a:pt x="2876375" y="1369023"/>
                      </a:lnTo>
                      <a:lnTo>
                        <a:pt x="2940446" y="1388643"/>
                      </a:lnTo>
                      <a:lnTo>
                        <a:pt x="3028332" y="1413734"/>
                      </a:lnTo>
                      <a:lnTo>
                        <a:pt x="3109864" y="1444707"/>
                      </a:lnTo>
                      <a:lnTo>
                        <a:pt x="3184969" y="1480563"/>
                      </a:lnTo>
                      <a:lnTo>
                        <a:pt x="3264709" y="1511521"/>
                      </a:lnTo>
                      <a:lnTo>
                        <a:pt x="3353542" y="1527799"/>
                      </a:lnTo>
                      <a:lnTo>
                        <a:pt x="3438281" y="1562612"/>
                      </a:lnTo>
                      <a:lnTo>
                        <a:pt x="3521982" y="1592380"/>
                      </a:lnTo>
                      <a:lnTo>
                        <a:pt x="3599953" y="1618032"/>
                      </a:lnTo>
                      <a:lnTo>
                        <a:pt x="3679544" y="1643878"/>
                      </a:lnTo>
                      <a:lnTo>
                        <a:pt x="3763920" y="1694043"/>
                      </a:lnTo>
                      <a:lnTo>
                        <a:pt x="3836966" y="1720899"/>
                      </a:lnTo>
                      <a:lnTo>
                        <a:pt x="3909132" y="1741972"/>
                      </a:lnTo>
                      <a:lnTo>
                        <a:pt x="3949106" y="1753630"/>
                      </a:lnTo>
                      <a:lnTo>
                        <a:pt x="4034655" y="1796619"/>
                      </a:lnTo>
                      <a:lnTo>
                        <a:pt x="4107897" y="1833431"/>
                      </a:lnTo>
                      <a:lnTo>
                        <a:pt x="4188824" y="1875962"/>
                      </a:lnTo>
                      <a:lnTo>
                        <a:pt x="4227895" y="1900367"/>
                      </a:lnTo>
                      <a:lnTo>
                        <a:pt x="4309978" y="1937922"/>
                      </a:lnTo>
                      <a:lnTo>
                        <a:pt x="4346760" y="1960210"/>
                      </a:lnTo>
                      <a:lnTo>
                        <a:pt x="4384404" y="1981551"/>
                      </a:lnTo>
                      <a:lnTo>
                        <a:pt x="4450858" y="2033011"/>
                      </a:lnTo>
                      <a:lnTo>
                        <a:pt x="4531145" y="2062741"/>
                      </a:lnTo>
                      <a:lnTo>
                        <a:pt x="4608371" y="2106645"/>
                      </a:lnTo>
                      <a:lnTo>
                        <a:pt x="4684597" y="2157049"/>
                      </a:lnTo>
                      <a:lnTo>
                        <a:pt x="4771197" y="2209630"/>
                      </a:lnTo>
                      <a:lnTo>
                        <a:pt x="4851638" y="2268021"/>
                      </a:lnTo>
                      <a:lnTo>
                        <a:pt x="4891625" y="2308916"/>
                      </a:lnTo>
                      <a:lnTo>
                        <a:pt x="4918397" y="2361306"/>
                      </a:lnTo>
                    </a:path>
                  </a:pathLst>
                </a:custGeom>
                <a:ln w="49784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Freeform 5"/>
                <p:cNvSpPr/>
                <p:nvPr/>
              </p:nvSpPr>
              <p:spPr>
                <a:xfrm>
                  <a:off x="3370564" y="3888247"/>
                  <a:ext cx="2506913" cy="22444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06913" h="2244468">
                      <a:moveTo>
                        <a:pt x="2506912" y="1106219"/>
                      </a:moveTo>
                      <a:lnTo>
                        <a:pt x="2427826" y="1091178"/>
                      </a:lnTo>
                      <a:lnTo>
                        <a:pt x="2352842" y="1055911"/>
                      </a:lnTo>
                      <a:lnTo>
                        <a:pt x="2267490" y="1006343"/>
                      </a:lnTo>
                      <a:lnTo>
                        <a:pt x="2203455" y="975041"/>
                      </a:lnTo>
                      <a:lnTo>
                        <a:pt x="2136787" y="940387"/>
                      </a:lnTo>
                      <a:lnTo>
                        <a:pt x="2067310" y="901514"/>
                      </a:lnTo>
                      <a:lnTo>
                        <a:pt x="1992765" y="856945"/>
                      </a:lnTo>
                      <a:lnTo>
                        <a:pt x="1924700" y="818578"/>
                      </a:lnTo>
                      <a:lnTo>
                        <a:pt x="1856787" y="783513"/>
                      </a:lnTo>
                      <a:lnTo>
                        <a:pt x="1777478" y="746095"/>
                      </a:lnTo>
                      <a:lnTo>
                        <a:pt x="1697471" y="707632"/>
                      </a:lnTo>
                      <a:lnTo>
                        <a:pt x="1619882" y="667066"/>
                      </a:lnTo>
                      <a:lnTo>
                        <a:pt x="1547190" y="621744"/>
                      </a:lnTo>
                      <a:lnTo>
                        <a:pt x="1476674" y="578675"/>
                      </a:lnTo>
                      <a:lnTo>
                        <a:pt x="1403850" y="540976"/>
                      </a:lnTo>
                      <a:lnTo>
                        <a:pt x="1322359" y="513303"/>
                      </a:lnTo>
                      <a:lnTo>
                        <a:pt x="1250115" y="490088"/>
                      </a:lnTo>
                      <a:lnTo>
                        <a:pt x="1183620" y="467215"/>
                      </a:lnTo>
                      <a:lnTo>
                        <a:pt x="1115857" y="440675"/>
                      </a:lnTo>
                      <a:lnTo>
                        <a:pt x="1028912" y="405937"/>
                      </a:lnTo>
                      <a:lnTo>
                        <a:pt x="959218" y="385056"/>
                      </a:lnTo>
                      <a:lnTo>
                        <a:pt x="887306" y="364859"/>
                      </a:lnTo>
                      <a:lnTo>
                        <a:pt x="805083" y="335075"/>
                      </a:lnTo>
                      <a:lnTo>
                        <a:pt x="742930" y="315353"/>
                      </a:lnTo>
                      <a:lnTo>
                        <a:pt x="677098" y="295671"/>
                      </a:lnTo>
                      <a:lnTo>
                        <a:pt x="607993" y="272731"/>
                      </a:lnTo>
                      <a:lnTo>
                        <a:pt x="533613" y="240703"/>
                      </a:lnTo>
                      <a:lnTo>
                        <a:pt x="487251" y="218079"/>
                      </a:lnTo>
                      <a:lnTo>
                        <a:pt x="435055" y="191533"/>
                      </a:lnTo>
                      <a:lnTo>
                        <a:pt x="378970" y="162374"/>
                      </a:lnTo>
                      <a:lnTo>
                        <a:pt x="290454" y="125608"/>
                      </a:lnTo>
                      <a:lnTo>
                        <a:pt x="210175" y="95622"/>
                      </a:lnTo>
                      <a:lnTo>
                        <a:pt x="163550" y="73870"/>
                      </a:lnTo>
                      <a:lnTo>
                        <a:pt x="75173" y="31689"/>
                      </a:lnTo>
                      <a:lnTo>
                        <a:pt x="1695" y="2011"/>
                      </a:lnTo>
                      <a:lnTo>
                        <a:pt x="0" y="0"/>
                      </a:lnTo>
                      <a:lnTo>
                        <a:pt x="5421" y="297"/>
                      </a:lnTo>
                      <a:lnTo>
                        <a:pt x="72949" y="47838"/>
                      </a:lnTo>
                      <a:lnTo>
                        <a:pt x="156398" y="115936"/>
                      </a:lnTo>
                      <a:lnTo>
                        <a:pt x="244629" y="200651"/>
                      </a:lnTo>
                      <a:lnTo>
                        <a:pt x="286422" y="259430"/>
                      </a:lnTo>
                      <a:lnTo>
                        <a:pt x="333202" y="343865"/>
                      </a:lnTo>
                      <a:lnTo>
                        <a:pt x="363438" y="419101"/>
                      </a:lnTo>
                      <a:lnTo>
                        <a:pt x="387134" y="499252"/>
                      </a:lnTo>
                      <a:lnTo>
                        <a:pt x="406164" y="574855"/>
                      </a:lnTo>
                      <a:lnTo>
                        <a:pt x="411802" y="653478"/>
                      </a:lnTo>
                      <a:lnTo>
                        <a:pt x="413473" y="734632"/>
                      </a:lnTo>
                      <a:lnTo>
                        <a:pt x="418334" y="810533"/>
                      </a:lnTo>
                      <a:lnTo>
                        <a:pt x="430146" y="889244"/>
                      </a:lnTo>
                      <a:lnTo>
                        <a:pt x="440924" y="947560"/>
                      </a:lnTo>
                      <a:lnTo>
                        <a:pt x="456631" y="1011686"/>
                      </a:lnTo>
                      <a:lnTo>
                        <a:pt x="475229" y="1062848"/>
                      </a:lnTo>
                      <a:lnTo>
                        <a:pt x="500729" y="1126430"/>
                      </a:lnTo>
                      <a:lnTo>
                        <a:pt x="530828" y="1198294"/>
                      </a:lnTo>
                      <a:lnTo>
                        <a:pt x="555807" y="1260941"/>
                      </a:lnTo>
                      <a:lnTo>
                        <a:pt x="577372" y="1317444"/>
                      </a:lnTo>
                      <a:lnTo>
                        <a:pt x="596662" y="1369850"/>
                      </a:lnTo>
                      <a:lnTo>
                        <a:pt x="622461" y="1445546"/>
                      </a:lnTo>
                      <a:lnTo>
                        <a:pt x="639385" y="1510847"/>
                      </a:lnTo>
                      <a:lnTo>
                        <a:pt x="652366" y="1594454"/>
                      </a:lnTo>
                      <a:lnTo>
                        <a:pt x="659226" y="1677462"/>
                      </a:lnTo>
                      <a:lnTo>
                        <a:pt x="662275" y="1754748"/>
                      </a:lnTo>
                      <a:lnTo>
                        <a:pt x="663631" y="1821847"/>
                      </a:lnTo>
                      <a:lnTo>
                        <a:pt x="664393" y="1899213"/>
                      </a:lnTo>
                      <a:lnTo>
                        <a:pt x="664620" y="1979268"/>
                      </a:lnTo>
                      <a:lnTo>
                        <a:pt x="651573" y="2027527"/>
                      </a:lnTo>
                      <a:lnTo>
                        <a:pt x="620975" y="2100254"/>
                      </a:lnTo>
                      <a:lnTo>
                        <a:pt x="595534" y="2170929"/>
                      </a:lnTo>
                      <a:lnTo>
                        <a:pt x="572267" y="2238820"/>
                      </a:lnTo>
                      <a:lnTo>
                        <a:pt x="565421" y="2244467"/>
                      </a:lnTo>
                      <a:lnTo>
                        <a:pt x="557581" y="2243318"/>
                      </a:lnTo>
                      <a:lnTo>
                        <a:pt x="549080" y="2237640"/>
                      </a:lnTo>
                      <a:lnTo>
                        <a:pt x="521467" y="2174882"/>
                      </a:lnTo>
                      <a:lnTo>
                        <a:pt x="497886" y="2115559"/>
                      </a:lnTo>
                      <a:lnTo>
                        <a:pt x="471030" y="2047708"/>
                      </a:lnTo>
                      <a:lnTo>
                        <a:pt x="442720" y="1968427"/>
                      </a:lnTo>
                      <a:lnTo>
                        <a:pt x="409395" y="1879698"/>
                      </a:lnTo>
                      <a:lnTo>
                        <a:pt x="391339" y="1833113"/>
                      </a:lnTo>
                      <a:lnTo>
                        <a:pt x="372751" y="1785680"/>
                      </a:lnTo>
                      <a:lnTo>
                        <a:pt x="353810" y="1737683"/>
                      </a:lnTo>
                      <a:lnTo>
                        <a:pt x="334632" y="1689310"/>
                      </a:lnTo>
                      <a:lnTo>
                        <a:pt x="304589" y="1604994"/>
                      </a:lnTo>
                      <a:lnTo>
                        <a:pt x="280320" y="1534225"/>
                      </a:lnTo>
                      <a:lnTo>
                        <a:pt x="251521" y="1455920"/>
                      </a:lnTo>
                      <a:lnTo>
                        <a:pt x="243634" y="1406290"/>
                      </a:lnTo>
                      <a:lnTo>
                        <a:pt x="248863" y="1365673"/>
                      </a:lnTo>
                      <a:lnTo>
                        <a:pt x="270219" y="1319555"/>
                      </a:lnTo>
                      <a:lnTo>
                        <a:pt x="314738" y="1240812"/>
                      </a:lnTo>
                      <a:lnTo>
                        <a:pt x="332131" y="1182305"/>
                      </a:lnTo>
                      <a:lnTo>
                        <a:pt x="338012" y="1113843"/>
                      </a:lnTo>
                      <a:lnTo>
                        <a:pt x="338117" y="1031878"/>
                      </a:lnTo>
                      <a:lnTo>
                        <a:pt x="332339" y="945998"/>
                      </a:lnTo>
                      <a:lnTo>
                        <a:pt x="328505" y="899516"/>
                      </a:lnTo>
                      <a:lnTo>
                        <a:pt x="324312" y="852153"/>
                      </a:lnTo>
                      <a:lnTo>
                        <a:pt x="319879" y="804203"/>
                      </a:lnTo>
                      <a:lnTo>
                        <a:pt x="315286" y="744397"/>
                      </a:lnTo>
                      <a:lnTo>
                        <a:pt x="310587" y="676689"/>
                      </a:lnTo>
                      <a:lnTo>
                        <a:pt x="305817" y="603713"/>
                      </a:lnTo>
                      <a:lnTo>
                        <a:pt x="302636" y="540324"/>
                      </a:lnTo>
                      <a:lnTo>
                        <a:pt x="300516" y="483328"/>
                      </a:lnTo>
                      <a:lnTo>
                        <a:pt x="298160" y="395435"/>
                      </a:lnTo>
                      <a:lnTo>
                        <a:pt x="296276" y="325121"/>
                      </a:lnTo>
                    </a:path>
                  </a:pathLst>
                </a:custGeom>
                <a:ln w="49784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8" name="Freeform 7"/>
              <p:cNvSpPr/>
              <p:nvPr/>
            </p:nvSpPr>
            <p:spPr>
              <a:xfrm>
                <a:off x="3594658" y="3374432"/>
                <a:ext cx="3889220" cy="1885313"/>
              </a:xfrm>
              <a:custGeom>
                <a:avLst/>
                <a:gdLst/>
                <a:ahLst/>
                <a:cxnLst/>
                <a:rect l="0" t="0" r="0" b="0"/>
                <a:pathLst>
                  <a:path w="3889220" h="1885313">
                    <a:moveTo>
                      <a:pt x="175346" y="411543"/>
                    </a:moveTo>
                    <a:lnTo>
                      <a:pt x="254003" y="334524"/>
                    </a:lnTo>
                    <a:lnTo>
                      <a:pt x="296357" y="305573"/>
                    </a:lnTo>
                    <a:lnTo>
                      <a:pt x="371994" y="267092"/>
                    </a:lnTo>
                    <a:lnTo>
                      <a:pt x="428294" y="254662"/>
                    </a:lnTo>
                    <a:lnTo>
                      <a:pt x="508903" y="250462"/>
                    </a:lnTo>
                    <a:lnTo>
                      <a:pt x="564927" y="253010"/>
                    </a:lnTo>
                    <a:lnTo>
                      <a:pt x="633378" y="290494"/>
                    </a:lnTo>
                    <a:lnTo>
                      <a:pt x="708050" y="368348"/>
                    </a:lnTo>
                    <a:lnTo>
                      <a:pt x="794514" y="448022"/>
                    </a:lnTo>
                    <a:lnTo>
                      <a:pt x="863671" y="503964"/>
                    </a:lnTo>
                    <a:lnTo>
                      <a:pt x="926694" y="575821"/>
                    </a:lnTo>
                    <a:lnTo>
                      <a:pt x="970152" y="648744"/>
                    </a:lnTo>
                    <a:lnTo>
                      <a:pt x="1009081" y="715445"/>
                    </a:lnTo>
                    <a:lnTo>
                      <a:pt x="1070833" y="793066"/>
                    </a:lnTo>
                    <a:lnTo>
                      <a:pt x="1148426" y="869176"/>
                    </a:lnTo>
                    <a:lnTo>
                      <a:pt x="1233862" y="939279"/>
                    </a:lnTo>
                    <a:lnTo>
                      <a:pt x="1320107" y="993483"/>
                    </a:lnTo>
                    <a:lnTo>
                      <a:pt x="1392604" y="1035015"/>
                    </a:lnTo>
                    <a:lnTo>
                      <a:pt x="1476492" y="1085712"/>
                    </a:lnTo>
                    <a:lnTo>
                      <a:pt x="1540184" y="1117279"/>
                    </a:lnTo>
                    <a:lnTo>
                      <a:pt x="1615433" y="1138951"/>
                    </a:lnTo>
                    <a:lnTo>
                      <a:pt x="1656132" y="1147022"/>
                    </a:lnTo>
                    <a:lnTo>
                      <a:pt x="1704552" y="1154040"/>
                    </a:lnTo>
                    <a:lnTo>
                      <a:pt x="1758121" y="1160357"/>
                    </a:lnTo>
                    <a:lnTo>
                      <a:pt x="1815120" y="1166205"/>
                    </a:lnTo>
                    <a:lnTo>
                      <a:pt x="1869495" y="1170104"/>
                    </a:lnTo>
                    <a:lnTo>
                      <a:pt x="1922120" y="1172704"/>
                    </a:lnTo>
                    <a:lnTo>
                      <a:pt x="1973578" y="1174437"/>
                    </a:lnTo>
                    <a:lnTo>
                      <a:pt x="2048220" y="1176363"/>
                    </a:lnTo>
                    <a:lnTo>
                      <a:pt x="2077296" y="1176876"/>
                    </a:lnTo>
                    <a:lnTo>
                      <a:pt x="2090129" y="1172305"/>
                    </a:lnTo>
                    <a:lnTo>
                      <a:pt x="2092134" y="1164346"/>
                    </a:lnTo>
                    <a:lnTo>
                      <a:pt x="2078533" y="1144039"/>
                    </a:lnTo>
                    <a:lnTo>
                      <a:pt x="2000225" y="1086634"/>
                    </a:lnTo>
                    <a:lnTo>
                      <a:pt x="1923988" y="1052245"/>
                    </a:lnTo>
                    <a:lnTo>
                      <a:pt x="1839173" y="1013490"/>
                    </a:lnTo>
                    <a:lnTo>
                      <a:pt x="1776700" y="985291"/>
                    </a:lnTo>
                    <a:lnTo>
                      <a:pt x="1710727" y="956384"/>
                    </a:lnTo>
                    <a:lnTo>
                      <a:pt x="1643196" y="927161"/>
                    </a:lnTo>
                    <a:lnTo>
                      <a:pt x="1574974" y="893431"/>
                    </a:lnTo>
                    <a:lnTo>
                      <a:pt x="1504807" y="859880"/>
                    </a:lnTo>
                    <a:lnTo>
                      <a:pt x="1429955" y="834052"/>
                    </a:lnTo>
                    <a:lnTo>
                      <a:pt x="1357387" y="811657"/>
                    </a:lnTo>
                    <a:lnTo>
                      <a:pt x="1288564" y="790787"/>
                    </a:lnTo>
                    <a:lnTo>
                      <a:pt x="1225225" y="770594"/>
                    </a:lnTo>
                    <a:lnTo>
                      <a:pt x="1149977" y="748637"/>
                    </a:lnTo>
                    <a:lnTo>
                      <a:pt x="1065869" y="723272"/>
                    </a:lnTo>
                    <a:lnTo>
                      <a:pt x="990548" y="683086"/>
                    </a:lnTo>
                    <a:lnTo>
                      <a:pt x="912231" y="642761"/>
                    </a:lnTo>
                    <a:lnTo>
                      <a:pt x="848365" y="607099"/>
                    </a:lnTo>
                    <a:lnTo>
                      <a:pt x="775767" y="565595"/>
                    </a:lnTo>
                    <a:lnTo>
                      <a:pt x="710751" y="525316"/>
                    </a:lnTo>
                    <a:lnTo>
                      <a:pt x="626735" y="481461"/>
                    </a:lnTo>
                    <a:lnTo>
                      <a:pt x="565634" y="424254"/>
                    </a:lnTo>
                    <a:lnTo>
                      <a:pt x="501803" y="339528"/>
                    </a:lnTo>
                    <a:lnTo>
                      <a:pt x="449104" y="264386"/>
                    </a:lnTo>
                    <a:lnTo>
                      <a:pt x="390807" y="196526"/>
                    </a:lnTo>
                    <a:lnTo>
                      <a:pt x="317678" y="108064"/>
                    </a:lnTo>
                    <a:lnTo>
                      <a:pt x="229116" y="52376"/>
                    </a:lnTo>
                    <a:lnTo>
                      <a:pt x="147453" y="11552"/>
                    </a:lnTo>
                    <a:lnTo>
                      <a:pt x="75467" y="1389"/>
                    </a:lnTo>
                    <a:lnTo>
                      <a:pt x="37071" y="0"/>
                    </a:lnTo>
                    <a:lnTo>
                      <a:pt x="24212" y="6179"/>
                    </a:lnTo>
                    <a:lnTo>
                      <a:pt x="15640" y="16849"/>
                    </a:lnTo>
                    <a:lnTo>
                      <a:pt x="6115" y="46172"/>
                    </a:lnTo>
                    <a:lnTo>
                      <a:pt x="0" y="118366"/>
                    </a:lnTo>
                    <a:lnTo>
                      <a:pt x="2439" y="156791"/>
                    </a:lnTo>
                    <a:lnTo>
                      <a:pt x="14439" y="195702"/>
                    </a:lnTo>
                    <a:lnTo>
                      <a:pt x="80548" y="273750"/>
                    </a:lnTo>
                    <a:lnTo>
                      <a:pt x="147951" y="347572"/>
                    </a:lnTo>
                    <a:lnTo>
                      <a:pt x="221813" y="434255"/>
                    </a:lnTo>
                    <a:lnTo>
                      <a:pt x="293157" y="493142"/>
                    </a:lnTo>
                    <a:lnTo>
                      <a:pt x="337400" y="524893"/>
                    </a:lnTo>
                    <a:lnTo>
                      <a:pt x="383270" y="557523"/>
                    </a:lnTo>
                    <a:lnTo>
                      <a:pt x="430225" y="590739"/>
                    </a:lnTo>
                    <a:lnTo>
                      <a:pt x="517877" y="654938"/>
                    </a:lnTo>
                    <a:lnTo>
                      <a:pt x="584125" y="710763"/>
                    </a:lnTo>
                    <a:lnTo>
                      <a:pt x="659629" y="764751"/>
                    </a:lnTo>
                    <a:lnTo>
                      <a:pt x="743533" y="811174"/>
                    </a:lnTo>
                    <a:lnTo>
                      <a:pt x="771751" y="828235"/>
                    </a:lnTo>
                    <a:lnTo>
                      <a:pt x="852212" y="856897"/>
                    </a:lnTo>
                    <a:lnTo>
                      <a:pt x="939489" y="893611"/>
                    </a:lnTo>
                    <a:lnTo>
                      <a:pt x="1026924" y="922638"/>
                    </a:lnTo>
                    <a:lnTo>
                      <a:pt x="1109779" y="944157"/>
                    </a:lnTo>
                    <a:lnTo>
                      <a:pt x="1186183" y="960904"/>
                    </a:lnTo>
                    <a:lnTo>
                      <a:pt x="1260677" y="976237"/>
                    </a:lnTo>
                    <a:lnTo>
                      <a:pt x="1342426" y="991151"/>
                    </a:lnTo>
                    <a:lnTo>
                      <a:pt x="1404182" y="1005384"/>
                    </a:lnTo>
                    <a:lnTo>
                      <a:pt x="1466562" y="1019352"/>
                    </a:lnTo>
                    <a:lnTo>
                      <a:pt x="1547712" y="1027215"/>
                    </a:lnTo>
                    <a:lnTo>
                      <a:pt x="1621973" y="1029545"/>
                    </a:lnTo>
                    <a:lnTo>
                      <a:pt x="1665430" y="1030090"/>
                    </a:lnTo>
                    <a:lnTo>
                      <a:pt x="1682914" y="1025323"/>
                    </a:lnTo>
                    <a:lnTo>
                      <a:pt x="1711073" y="1006926"/>
                    </a:lnTo>
                    <a:lnTo>
                      <a:pt x="1737514" y="968949"/>
                    </a:lnTo>
                    <a:lnTo>
                      <a:pt x="1747897" y="918760"/>
                    </a:lnTo>
                    <a:lnTo>
                      <a:pt x="1744441" y="903615"/>
                    </a:lnTo>
                    <a:lnTo>
                      <a:pt x="1727502" y="878053"/>
                    </a:lnTo>
                    <a:lnTo>
                      <a:pt x="1655008" y="810092"/>
                    </a:lnTo>
                    <a:lnTo>
                      <a:pt x="1580769" y="731686"/>
                    </a:lnTo>
                    <a:lnTo>
                      <a:pt x="1497558" y="662997"/>
                    </a:lnTo>
                    <a:lnTo>
                      <a:pt x="1421275" y="610089"/>
                    </a:lnTo>
                    <a:lnTo>
                      <a:pt x="1350711" y="563528"/>
                    </a:lnTo>
                    <a:lnTo>
                      <a:pt x="1315072" y="545684"/>
                    </a:lnTo>
                    <a:lnTo>
                      <a:pt x="1243917" y="534257"/>
                    </a:lnTo>
                    <a:lnTo>
                      <a:pt x="1163875" y="515354"/>
                    </a:lnTo>
                    <a:lnTo>
                      <a:pt x="1081351" y="472077"/>
                    </a:lnTo>
                    <a:lnTo>
                      <a:pt x="1001574" y="411448"/>
                    </a:lnTo>
                    <a:lnTo>
                      <a:pt x="971586" y="389121"/>
                    </a:lnTo>
                    <a:lnTo>
                      <a:pt x="903613" y="365963"/>
                    </a:lnTo>
                    <a:lnTo>
                      <a:pt x="845081" y="349802"/>
                    </a:lnTo>
                    <a:lnTo>
                      <a:pt x="779220" y="333339"/>
                    </a:lnTo>
                    <a:lnTo>
                      <a:pt x="706282" y="320564"/>
                    </a:lnTo>
                    <a:lnTo>
                      <a:pt x="638511" y="296342"/>
                    </a:lnTo>
                    <a:lnTo>
                      <a:pt x="550747" y="268423"/>
                    </a:lnTo>
                    <a:lnTo>
                      <a:pt x="480894" y="239409"/>
                    </a:lnTo>
                    <a:lnTo>
                      <a:pt x="404789" y="210393"/>
                    </a:lnTo>
                    <a:lnTo>
                      <a:pt x="375785" y="192376"/>
                    </a:lnTo>
                    <a:lnTo>
                      <a:pt x="444315" y="238823"/>
                    </a:lnTo>
                    <a:lnTo>
                      <a:pt x="532386" y="272563"/>
                    </a:lnTo>
                    <a:lnTo>
                      <a:pt x="609217" y="304701"/>
                    </a:lnTo>
                    <a:lnTo>
                      <a:pt x="694443" y="335127"/>
                    </a:lnTo>
                    <a:lnTo>
                      <a:pt x="770188" y="355241"/>
                    </a:lnTo>
                    <a:lnTo>
                      <a:pt x="847033" y="371571"/>
                    </a:lnTo>
                    <a:lnTo>
                      <a:pt x="921657" y="378958"/>
                    </a:lnTo>
                    <a:lnTo>
                      <a:pt x="995622" y="388970"/>
                    </a:lnTo>
                    <a:lnTo>
                      <a:pt x="1069392" y="417955"/>
                    </a:lnTo>
                    <a:lnTo>
                      <a:pt x="1155904" y="461632"/>
                    </a:lnTo>
                    <a:lnTo>
                      <a:pt x="1236068" y="507134"/>
                    </a:lnTo>
                    <a:lnTo>
                      <a:pt x="1307153" y="540685"/>
                    </a:lnTo>
                    <a:lnTo>
                      <a:pt x="1387802" y="608980"/>
                    </a:lnTo>
                    <a:lnTo>
                      <a:pt x="1463983" y="683535"/>
                    </a:lnTo>
                    <a:lnTo>
                      <a:pt x="1529481" y="748860"/>
                    </a:lnTo>
                    <a:lnTo>
                      <a:pt x="1588297" y="807636"/>
                    </a:lnTo>
                    <a:lnTo>
                      <a:pt x="1657012" y="889434"/>
                    </a:lnTo>
                    <a:lnTo>
                      <a:pt x="1693677" y="936464"/>
                    </a:lnTo>
                    <a:lnTo>
                      <a:pt x="1734495" y="984193"/>
                    </a:lnTo>
                    <a:lnTo>
                      <a:pt x="1778082" y="1032388"/>
                    </a:lnTo>
                    <a:lnTo>
                      <a:pt x="1860354" y="1119780"/>
                    </a:lnTo>
                    <a:lnTo>
                      <a:pt x="1943496" y="1204167"/>
                    </a:lnTo>
                    <a:lnTo>
                      <a:pt x="2030270" y="1286254"/>
                    </a:lnTo>
                    <a:lnTo>
                      <a:pt x="2102662" y="1356872"/>
                    </a:lnTo>
                    <a:lnTo>
                      <a:pt x="2180497" y="1407419"/>
                    </a:lnTo>
                    <a:lnTo>
                      <a:pt x="2247714" y="1440387"/>
                    </a:lnTo>
                    <a:lnTo>
                      <a:pt x="2314706" y="1466502"/>
                    </a:lnTo>
                    <a:lnTo>
                      <a:pt x="2394159" y="1486117"/>
                    </a:lnTo>
                    <a:lnTo>
                      <a:pt x="2455664" y="1508114"/>
                    </a:lnTo>
                    <a:lnTo>
                      <a:pt x="2534308" y="1529900"/>
                    </a:lnTo>
                    <a:lnTo>
                      <a:pt x="2617294" y="1547223"/>
                    </a:lnTo>
                    <a:lnTo>
                      <a:pt x="2686928" y="1554923"/>
                    </a:lnTo>
                    <a:lnTo>
                      <a:pt x="2750626" y="1562712"/>
                    </a:lnTo>
                    <a:lnTo>
                      <a:pt x="2816599" y="1573269"/>
                    </a:lnTo>
                    <a:lnTo>
                      <a:pt x="2895046" y="1588878"/>
                    </a:lnTo>
                    <a:lnTo>
                      <a:pt x="2982948" y="1608255"/>
                    </a:lnTo>
                    <a:lnTo>
                      <a:pt x="3058301" y="1632191"/>
                    </a:lnTo>
                    <a:lnTo>
                      <a:pt x="3132481" y="1652201"/>
                    </a:lnTo>
                    <a:lnTo>
                      <a:pt x="3145651" y="1649666"/>
                    </a:lnTo>
                    <a:lnTo>
                      <a:pt x="3151155" y="1641426"/>
                    </a:lnTo>
                    <a:lnTo>
                      <a:pt x="3151550" y="1629383"/>
                    </a:lnTo>
                    <a:lnTo>
                      <a:pt x="3143255" y="1602901"/>
                    </a:lnTo>
                    <a:lnTo>
                      <a:pt x="3125377" y="1573118"/>
                    </a:lnTo>
                    <a:lnTo>
                      <a:pt x="3071936" y="1519525"/>
                    </a:lnTo>
                    <a:lnTo>
                      <a:pt x="3010712" y="1481478"/>
                    </a:lnTo>
                    <a:lnTo>
                      <a:pt x="2933888" y="1431057"/>
                    </a:lnTo>
                    <a:lnTo>
                      <a:pt x="2845974" y="1380138"/>
                    </a:lnTo>
                    <a:lnTo>
                      <a:pt x="2768996" y="1340442"/>
                    </a:lnTo>
                    <a:lnTo>
                      <a:pt x="2687011" y="1296859"/>
                    </a:lnTo>
                    <a:lnTo>
                      <a:pt x="2606237" y="1250093"/>
                    </a:lnTo>
                    <a:lnTo>
                      <a:pt x="2519130" y="1230735"/>
                    </a:lnTo>
                    <a:lnTo>
                      <a:pt x="2456623" y="1212847"/>
                    </a:lnTo>
                    <a:lnTo>
                      <a:pt x="2385175" y="1188521"/>
                    </a:lnTo>
                    <a:lnTo>
                      <a:pt x="2341232" y="1176794"/>
                    </a:lnTo>
                    <a:lnTo>
                      <a:pt x="2292287" y="1165701"/>
                    </a:lnTo>
                    <a:lnTo>
                      <a:pt x="2240006" y="1155031"/>
                    </a:lnTo>
                    <a:lnTo>
                      <a:pt x="2155716" y="1134441"/>
                    </a:lnTo>
                    <a:lnTo>
                      <a:pt x="2088780" y="1117648"/>
                    </a:lnTo>
                    <a:lnTo>
                      <a:pt x="2014270" y="1106557"/>
                    </a:lnTo>
                    <a:lnTo>
                      <a:pt x="1934780" y="1088969"/>
                    </a:lnTo>
                    <a:lnTo>
                      <a:pt x="1855640" y="1077550"/>
                    </a:lnTo>
                    <a:lnTo>
                      <a:pt x="1777438" y="1075572"/>
                    </a:lnTo>
                    <a:lnTo>
                      <a:pt x="1738347" y="1083843"/>
                    </a:lnTo>
                    <a:lnTo>
                      <a:pt x="1723337" y="1090633"/>
                    </a:lnTo>
                    <a:lnTo>
                      <a:pt x="1714968" y="1101711"/>
                    </a:lnTo>
                    <a:lnTo>
                      <a:pt x="1710036" y="1131485"/>
                    </a:lnTo>
                    <a:lnTo>
                      <a:pt x="1715926" y="1146958"/>
                    </a:lnTo>
                    <a:lnTo>
                      <a:pt x="1739937" y="1177250"/>
                    </a:lnTo>
                    <a:lnTo>
                      <a:pt x="1821575" y="1221922"/>
                    </a:lnTo>
                    <a:lnTo>
                      <a:pt x="1891693" y="1251505"/>
                    </a:lnTo>
                    <a:lnTo>
                      <a:pt x="1928731" y="1266272"/>
                    </a:lnTo>
                    <a:lnTo>
                      <a:pt x="1984535" y="1281028"/>
                    </a:lnTo>
                    <a:lnTo>
                      <a:pt x="2052851" y="1295778"/>
                    </a:lnTo>
                    <a:lnTo>
                      <a:pt x="2129508" y="1310525"/>
                    </a:lnTo>
                    <a:lnTo>
                      <a:pt x="2196988" y="1323631"/>
                    </a:lnTo>
                    <a:lnTo>
                      <a:pt x="2258349" y="1335643"/>
                    </a:lnTo>
                    <a:lnTo>
                      <a:pt x="2315632" y="1346926"/>
                    </a:lnTo>
                    <a:lnTo>
                      <a:pt x="2365283" y="1354449"/>
                    </a:lnTo>
                    <a:lnTo>
                      <a:pt x="2451017" y="1362806"/>
                    </a:lnTo>
                    <a:lnTo>
                      <a:pt x="2527330" y="1370888"/>
                    </a:lnTo>
                    <a:lnTo>
                      <a:pt x="2614194" y="1386488"/>
                    </a:lnTo>
                    <a:lnTo>
                      <a:pt x="2674037" y="1402111"/>
                    </a:lnTo>
                    <a:lnTo>
                      <a:pt x="2740133" y="1420713"/>
                    </a:lnTo>
                    <a:lnTo>
                      <a:pt x="2802209" y="1438028"/>
                    </a:lnTo>
                    <a:lnTo>
                      <a:pt x="2861606" y="1454483"/>
                    </a:lnTo>
                    <a:lnTo>
                      <a:pt x="2919217" y="1470366"/>
                    </a:lnTo>
                    <a:lnTo>
                      <a:pt x="2996328" y="1492380"/>
                    </a:lnTo>
                    <a:lnTo>
                      <a:pt x="3080460" y="1518346"/>
                    </a:lnTo>
                    <a:lnTo>
                      <a:pt x="3158880" y="1538049"/>
                    </a:lnTo>
                    <a:lnTo>
                      <a:pt x="3236698" y="1548254"/>
                    </a:lnTo>
                    <a:lnTo>
                      <a:pt x="3323618" y="1561648"/>
                    </a:lnTo>
                    <a:lnTo>
                      <a:pt x="3410692" y="1580844"/>
                    </a:lnTo>
                    <a:lnTo>
                      <a:pt x="3459778" y="1611151"/>
                    </a:lnTo>
                    <a:lnTo>
                      <a:pt x="3537385" y="1673723"/>
                    </a:lnTo>
                    <a:lnTo>
                      <a:pt x="3623631" y="1752658"/>
                    </a:lnTo>
                    <a:lnTo>
                      <a:pt x="3674664" y="1800159"/>
                    </a:lnTo>
                    <a:lnTo>
                      <a:pt x="3757152" y="1835611"/>
                    </a:lnTo>
                    <a:lnTo>
                      <a:pt x="3843419" y="1865611"/>
                    </a:lnTo>
                    <a:lnTo>
                      <a:pt x="3889219" y="1885312"/>
                    </a:lnTo>
                  </a:path>
                </a:pathLst>
              </a:custGeom>
              <a:ln w="49784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501129" y="596900"/>
                <a:ext cx="9179572" cy="5664391"/>
              </a:xfrm>
              <a:custGeom>
                <a:avLst/>
                <a:gdLst/>
                <a:ahLst/>
                <a:cxnLst/>
                <a:rect l="0" t="0" r="0" b="0"/>
                <a:pathLst>
                  <a:path w="9179572" h="5664391">
                    <a:moveTo>
                      <a:pt x="5835389" y="4500729"/>
                    </a:moveTo>
                    <a:lnTo>
                      <a:pt x="5768984" y="4459704"/>
                    </a:lnTo>
                    <a:lnTo>
                      <a:pt x="5694700" y="4382423"/>
                    </a:lnTo>
                    <a:lnTo>
                      <a:pt x="5610517" y="4309232"/>
                    </a:lnTo>
                    <a:lnTo>
                      <a:pt x="5526969" y="4235744"/>
                    </a:lnTo>
                    <a:lnTo>
                      <a:pt x="5475276" y="4188001"/>
                    </a:lnTo>
                    <a:lnTo>
                      <a:pt x="5394333" y="4140749"/>
                    </a:lnTo>
                    <a:lnTo>
                      <a:pt x="5329922" y="4081404"/>
                    </a:lnTo>
                    <a:lnTo>
                      <a:pt x="5264693" y="4005683"/>
                    </a:lnTo>
                    <a:lnTo>
                      <a:pt x="5180170" y="3931121"/>
                    </a:lnTo>
                    <a:lnTo>
                      <a:pt x="5097913" y="3867461"/>
                    </a:lnTo>
                    <a:lnTo>
                      <a:pt x="5058484" y="3833300"/>
                    </a:lnTo>
                    <a:lnTo>
                      <a:pt x="5000174" y="3762098"/>
                    </a:lnTo>
                    <a:lnTo>
                      <a:pt x="4914994" y="3681496"/>
                    </a:lnTo>
                    <a:lnTo>
                      <a:pt x="4839943" y="3612634"/>
                    </a:lnTo>
                    <a:lnTo>
                      <a:pt x="4752134" y="3541112"/>
                    </a:lnTo>
                    <a:lnTo>
                      <a:pt x="4675475" y="3493567"/>
                    </a:lnTo>
                    <a:lnTo>
                      <a:pt x="4591192" y="3441236"/>
                    </a:lnTo>
                    <a:lnTo>
                      <a:pt x="4529156" y="3404310"/>
                    </a:lnTo>
                    <a:lnTo>
                      <a:pt x="4449836" y="3366747"/>
                    </a:lnTo>
                    <a:lnTo>
                      <a:pt x="4367891" y="3338554"/>
                    </a:lnTo>
                    <a:lnTo>
                      <a:pt x="4296088" y="3309392"/>
                    </a:lnTo>
                    <a:lnTo>
                      <a:pt x="4210956" y="3278466"/>
                    </a:lnTo>
                    <a:lnTo>
                      <a:pt x="4125693" y="3253065"/>
                    </a:lnTo>
                    <a:lnTo>
                      <a:pt x="4039644" y="3228392"/>
                    </a:lnTo>
                    <a:lnTo>
                      <a:pt x="3955272" y="3192150"/>
                    </a:lnTo>
                    <a:lnTo>
                      <a:pt x="3879439" y="3170032"/>
                    </a:lnTo>
                    <a:lnTo>
                      <a:pt x="3795260" y="3160022"/>
                    </a:lnTo>
                    <a:lnTo>
                      <a:pt x="3728941" y="3146807"/>
                    </a:lnTo>
                    <a:lnTo>
                      <a:pt x="3643791" y="3124514"/>
                    </a:lnTo>
                    <a:lnTo>
                      <a:pt x="3558214" y="3101481"/>
                    </a:lnTo>
                    <a:lnTo>
                      <a:pt x="3485695" y="3081163"/>
                    </a:lnTo>
                    <a:lnTo>
                      <a:pt x="3419974" y="3074133"/>
                    </a:lnTo>
                    <a:lnTo>
                      <a:pt x="3348647" y="3072050"/>
                    </a:lnTo>
                    <a:lnTo>
                      <a:pt x="3260012" y="3063609"/>
                    </a:lnTo>
                    <a:lnTo>
                      <a:pt x="3174432" y="3046086"/>
                    </a:lnTo>
                    <a:lnTo>
                      <a:pt x="3110222" y="3022490"/>
                    </a:lnTo>
                    <a:lnTo>
                      <a:pt x="3035409" y="2989012"/>
                    </a:lnTo>
                    <a:lnTo>
                      <a:pt x="2971956" y="2959543"/>
                    </a:lnTo>
                    <a:lnTo>
                      <a:pt x="2916054" y="2930021"/>
                    </a:lnTo>
                    <a:lnTo>
                      <a:pt x="2880742" y="2913463"/>
                    </a:lnTo>
                    <a:lnTo>
                      <a:pt x="2800234" y="2832825"/>
                    </a:lnTo>
                    <a:lnTo>
                      <a:pt x="2746151" y="2756697"/>
                    </a:lnTo>
                    <a:lnTo>
                      <a:pt x="2687628" y="2671361"/>
                    </a:lnTo>
                    <a:lnTo>
                      <a:pt x="2641421" y="2594344"/>
                    </a:lnTo>
                    <a:lnTo>
                      <a:pt x="2609627" y="2521268"/>
                    </a:lnTo>
                    <a:lnTo>
                      <a:pt x="2580255" y="2458875"/>
                    </a:lnTo>
                    <a:lnTo>
                      <a:pt x="2545367" y="2383110"/>
                    </a:lnTo>
                    <a:lnTo>
                      <a:pt x="2511303" y="2308499"/>
                    </a:lnTo>
                    <a:lnTo>
                      <a:pt x="2475351" y="2231307"/>
                    </a:lnTo>
                    <a:lnTo>
                      <a:pt x="2447702" y="2156017"/>
                    </a:lnTo>
                    <a:lnTo>
                      <a:pt x="2434296" y="2078555"/>
                    </a:lnTo>
                    <a:lnTo>
                      <a:pt x="2430010" y="2000179"/>
                    </a:lnTo>
                    <a:lnTo>
                      <a:pt x="2419460" y="1921623"/>
                    </a:lnTo>
                    <a:lnTo>
                      <a:pt x="2421574" y="1867046"/>
                    </a:lnTo>
                    <a:lnTo>
                      <a:pt x="2441521" y="1789569"/>
                    </a:lnTo>
                    <a:lnTo>
                      <a:pt x="2457404" y="1746589"/>
                    </a:lnTo>
                    <a:lnTo>
                      <a:pt x="2501699" y="1669742"/>
                    </a:lnTo>
                    <a:lnTo>
                      <a:pt x="2549535" y="1597226"/>
                    </a:lnTo>
                    <a:lnTo>
                      <a:pt x="2577810" y="1519326"/>
                    </a:lnTo>
                    <a:lnTo>
                      <a:pt x="2590087" y="1444247"/>
                    </a:lnTo>
                    <a:lnTo>
                      <a:pt x="2604377" y="1358414"/>
                    </a:lnTo>
                    <a:lnTo>
                      <a:pt x="2607162" y="1282370"/>
                    </a:lnTo>
                    <a:lnTo>
                      <a:pt x="2609350" y="1205912"/>
                    </a:lnTo>
                    <a:lnTo>
                      <a:pt x="2628342" y="1126644"/>
                    </a:lnTo>
                    <a:lnTo>
                      <a:pt x="2640462" y="1055248"/>
                    </a:lnTo>
                    <a:lnTo>
                      <a:pt x="2676333" y="982438"/>
                    </a:lnTo>
                    <a:lnTo>
                      <a:pt x="2707983" y="912440"/>
                    </a:lnTo>
                    <a:lnTo>
                      <a:pt x="2744134" y="837176"/>
                    </a:lnTo>
                    <a:lnTo>
                      <a:pt x="2774060" y="750340"/>
                    </a:lnTo>
                    <a:lnTo>
                      <a:pt x="2799330" y="665580"/>
                    </a:lnTo>
                    <a:lnTo>
                      <a:pt x="2826889" y="589667"/>
                    </a:lnTo>
                    <a:lnTo>
                      <a:pt x="2840339" y="511597"/>
                    </a:lnTo>
                    <a:lnTo>
                      <a:pt x="2842996" y="433101"/>
                    </a:lnTo>
                    <a:lnTo>
                      <a:pt x="2843456" y="365435"/>
                    </a:lnTo>
                    <a:lnTo>
                      <a:pt x="2843592" y="287527"/>
                    </a:lnTo>
                    <a:lnTo>
                      <a:pt x="2843633" y="216954"/>
                    </a:lnTo>
                    <a:lnTo>
                      <a:pt x="2843638" y="195673"/>
                    </a:lnTo>
                    <a:lnTo>
                      <a:pt x="2833817" y="181486"/>
                    </a:lnTo>
                    <a:lnTo>
                      <a:pt x="2817444" y="172027"/>
                    </a:lnTo>
                    <a:lnTo>
                      <a:pt x="2747459" y="158716"/>
                    </a:lnTo>
                    <a:lnTo>
                      <a:pt x="2673231" y="154771"/>
                    </a:lnTo>
                    <a:lnTo>
                      <a:pt x="2605387" y="153603"/>
                    </a:lnTo>
                    <a:lnTo>
                      <a:pt x="2562541" y="156604"/>
                    </a:lnTo>
                    <a:lnTo>
                      <a:pt x="2473832" y="194165"/>
                    </a:lnTo>
                    <a:lnTo>
                      <a:pt x="2394032" y="232058"/>
                    </a:lnTo>
                    <a:lnTo>
                      <a:pt x="2347993" y="262927"/>
                    </a:lnTo>
                    <a:lnTo>
                      <a:pt x="2294480" y="346922"/>
                    </a:lnTo>
                    <a:lnTo>
                      <a:pt x="2256929" y="431155"/>
                    </a:lnTo>
                    <a:lnTo>
                      <a:pt x="2219336" y="511641"/>
                    </a:lnTo>
                    <a:lnTo>
                      <a:pt x="2199920" y="581011"/>
                    </a:lnTo>
                    <a:lnTo>
                      <a:pt x="2186224" y="663804"/>
                    </a:lnTo>
                    <a:lnTo>
                      <a:pt x="2183020" y="721781"/>
                    </a:lnTo>
                    <a:lnTo>
                      <a:pt x="2185583" y="805766"/>
                    </a:lnTo>
                    <a:lnTo>
                      <a:pt x="2196713" y="876501"/>
                    </a:lnTo>
                    <a:lnTo>
                      <a:pt x="2210381" y="949314"/>
                    </a:lnTo>
                    <a:lnTo>
                      <a:pt x="2220436" y="1018377"/>
                    </a:lnTo>
                    <a:lnTo>
                      <a:pt x="2223833" y="1100394"/>
                    </a:lnTo>
                    <a:lnTo>
                      <a:pt x="2229024" y="1112137"/>
                    </a:lnTo>
                    <a:lnTo>
                      <a:pt x="2237398" y="1118328"/>
                    </a:lnTo>
                    <a:lnTo>
                      <a:pt x="2247893" y="1120818"/>
                    </a:lnTo>
                    <a:lnTo>
                      <a:pt x="2281387" y="1097384"/>
                    </a:lnTo>
                    <a:lnTo>
                      <a:pt x="2346132" y="1017932"/>
                    </a:lnTo>
                    <a:lnTo>
                      <a:pt x="2377995" y="961047"/>
                    </a:lnTo>
                    <a:lnTo>
                      <a:pt x="2412353" y="895374"/>
                    </a:lnTo>
                    <a:lnTo>
                      <a:pt x="2443998" y="833435"/>
                    </a:lnTo>
                    <a:lnTo>
                      <a:pt x="2481609" y="751150"/>
                    </a:lnTo>
                    <a:lnTo>
                      <a:pt x="2521318" y="667091"/>
                    </a:lnTo>
                    <a:lnTo>
                      <a:pt x="2556372" y="579959"/>
                    </a:lnTo>
                    <a:lnTo>
                      <a:pt x="2607687" y="497792"/>
                    </a:lnTo>
                    <a:lnTo>
                      <a:pt x="2646692" y="429889"/>
                    </a:lnTo>
                    <a:lnTo>
                      <a:pt x="2686044" y="344577"/>
                    </a:lnTo>
                    <a:lnTo>
                      <a:pt x="2709961" y="261284"/>
                    </a:lnTo>
                    <a:lnTo>
                      <a:pt x="2718732" y="204463"/>
                    </a:lnTo>
                    <a:lnTo>
                      <a:pt x="2722631" y="135541"/>
                    </a:lnTo>
                    <a:lnTo>
                      <a:pt x="2732649" y="54384"/>
                    </a:lnTo>
                    <a:lnTo>
                      <a:pt x="2745736" y="18623"/>
                    </a:lnTo>
                    <a:lnTo>
                      <a:pt x="2755920" y="0"/>
                    </a:lnTo>
                    <a:lnTo>
                      <a:pt x="2749528" y="8098"/>
                    </a:lnTo>
                    <a:lnTo>
                      <a:pt x="2709614" y="94633"/>
                    </a:lnTo>
                    <a:lnTo>
                      <a:pt x="2661702" y="182345"/>
                    </a:lnTo>
                    <a:lnTo>
                      <a:pt x="2612736" y="268716"/>
                    </a:lnTo>
                    <a:lnTo>
                      <a:pt x="2563327" y="341275"/>
                    </a:lnTo>
                    <a:lnTo>
                      <a:pt x="2520332" y="418683"/>
                    </a:lnTo>
                    <a:lnTo>
                      <a:pt x="2461925" y="504913"/>
                    </a:lnTo>
                    <a:lnTo>
                      <a:pt x="2445834" y="535445"/>
                    </a:lnTo>
                    <a:lnTo>
                      <a:pt x="2428583" y="621532"/>
                    </a:lnTo>
                    <a:lnTo>
                      <a:pt x="2395987" y="708114"/>
                    </a:lnTo>
                    <a:lnTo>
                      <a:pt x="2367698" y="793993"/>
                    </a:lnTo>
                    <a:lnTo>
                      <a:pt x="2352563" y="867008"/>
                    </a:lnTo>
                    <a:lnTo>
                      <a:pt x="2345531" y="935221"/>
                    </a:lnTo>
                    <a:lnTo>
                      <a:pt x="2343447" y="1004740"/>
                    </a:lnTo>
                    <a:lnTo>
                      <a:pt x="2342744" y="1075078"/>
                    </a:lnTo>
                    <a:lnTo>
                      <a:pt x="2342585" y="989784"/>
                    </a:lnTo>
                    <a:lnTo>
                      <a:pt x="2342575" y="906098"/>
                    </a:lnTo>
                    <a:lnTo>
                      <a:pt x="2344209" y="827992"/>
                    </a:lnTo>
                    <a:lnTo>
                      <a:pt x="2354337" y="752994"/>
                    </a:lnTo>
                    <a:lnTo>
                      <a:pt x="2367708" y="682193"/>
                    </a:lnTo>
                    <a:lnTo>
                      <a:pt x="2386897" y="608232"/>
                    </a:lnTo>
                    <a:lnTo>
                      <a:pt x="2405921" y="554877"/>
                    </a:lnTo>
                    <a:lnTo>
                      <a:pt x="2460858" y="467307"/>
                    </a:lnTo>
                    <a:lnTo>
                      <a:pt x="2532556" y="395331"/>
                    </a:lnTo>
                    <a:lnTo>
                      <a:pt x="2605735" y="337868"/>
                    </a:lnTo>
                    <a:lnTo>
                      <a:pt x="2682548" y="286454"/>
                    </a:lnTo>
                    <a:lnTo>
                      <a:pt x="2759663" y="239992"/>
                    </a:lnTo>
                    <a:lnTo>
                      <a:pt x="2830760" y="229405"/>
                    </a:lnTo>
                    <a:lnTo>
                      <a:pt x="2915701" y="219490"/>
                    </a:lnTo>
                    <a:lnTo>
                      <a:pt x="3002731" y="214262"/>
                    </a:lnTo>
                    <a:lnTo>
                      <a:pt x="3077644" y="212713"/>
                    </a:lnTo>
                    <a:lnTo>
                      <a:pt x="3164912" y="202062"/>
                    </a:lnTo>
                    <a:lnTo>
                      <a:pt x="3243416" y="198727"/>
                    </a:lnTo>
                    <a:lnTo>
                      <a:pt x="3319258" y="197740"/>
                    </a:lnTo>
                    <a:lnTo>
                      <a:pt x="3393585" y="197447"/>
                    </a:lnTo>
                    <a:lnTo>
                      <a:pt x="3469100" y="197360"/>
                    </a:lnTo>
                    <a:lnTo>
                      <a:pt x="3552972" y="200609"/>
                    </a:lnTo>
                    <a:lnTo>
                      <a:pt x="3641687" y="220859"/>
                    </a:lnTo>
                    <a:lnTo>
                      <a:pt x="3706508" y="238351"/>
                    </a:lnTo>
                    <a:lnTo>
                      <a:pt x="3769159" y="252675"/>
                    </a:lnTo>
                    <a:lnTo>
                      <a:pt x="3831392" y="264500"/>
                    </a:lnTo>
                    <a:lnTo>
                      <a:pt x="3897260" y="275214"/>
                    </a:lnTo>
                    <a:lnTo>
                      <a:pt x="3975315" y="298275"/>
                    </a:lnTo>
                    <a:lnTo>
                      <a:pt x="4047750" y="318027"/>
                    </a:lnTo>
                    <a:lnTo>
                      <a:pt x="4113243" y="326426"/>
                    </a:lnTo>
                    <a:lnTo>
                      <a:pt x="4189780" y="328915"/>
                    </a:lnTo>
                    <a:lnTo>
                      <a:pt x="4271641" y="339884"/>
                    </a:lnTo>
                    <a:lnTo>
                      <a:pt x="4339512" y="344911"/>
                    </a:lnTo>
                    <a:lnTo>
                      <a:pt x="4409839" y="354406"/>
                    </a:lnTo>
                    <a:lnTo>
                      <a:pt x="4494176" y="357947"/>
                    </a:lnTo>
                    <a:lnTo>
                      <a:pt x="4549881" y="358444"/>
                    </a:lnTo>
                    <a:lnTo>
                      <a:pt x="4614855" y="358775"/>
                    </a:lnTo>
                    <a:lnTo>
                      <a:pt x="4689284" y="360634"/>
                    </a:lnTo>
                    <a:lnTo>
                      <a:pt x="4770016" y="363510"/>
                    </a:lnTo>
                    <a:lnTo>
                      <a:pt x="4854950" y="367066"/>
                    </a:lnTo>
                    <a:lnTo>
                      <a:pt x="4919761" y="369436"/>
                    </a:lnTo>
                    <a:lnTo>
                      <a:pt x="4971155" y="371016"/>
                    </a:lnTo>
                    <a:lnTo>
                      <a:pt x="5053368" y="374409"/>
                    </a:lnTo>
                    <a:lnTo>
                      <a:pt x="5128116" y="381375"/>
                    </a:lnTo>
                    <a:lnTo>
                      <a:pt x="5195180" y="385563"/>
                    </a:lnTo>
                    <a:lnTo>
                      <a:pt x="5272474" y="387424"/>
                    </a:lnTo>
                    <a:lnTo>
                      <a:pt x="5327473" y="387921"/>
                    </a:lnTo>
                    <a:lnTo>
                      <a:pt x="5388703" y="388252"/>
                    </a:lnTo>
                    <a:lnTo>
                      <a:pt x="5447534" y="388472"/>
                    </a:lnTo>
                    <a:lnTo>
                      <a:pt x="5504768" y="388619"/>
                    </a:lnTo>
                    <a:lnTo>
                      <a:pt x="5560937" y="388717"/>
                    </a:lnTo>
                    <a:lnTo>
                      <a:pt x="5634407" y="388783"/>
                    </a:lnTo>
                    <a:lnTo>
                      <a:pt x="5719414" y="388826"/>
                    </a:lnTo>
                    <a:lnTo>
                      <a:pt x="5812110" y="388855"/>
                    </a:lnTo>
                    <a:lnTo>
                      <a:pt x="5893557" y="390512"/>
                    </a:lnTo>
                    <a:lnTo>
                      <a:pt x="5967506" y="393254"/>
                    </a:lnTo>
                    <a:lnTo>
                      <a:pt x="6036455" y="396720"/>
                    </a:lnTo>
                    <a:lnTo>
                      <a:pt x="6092247" y="399030"/>
                    </a:lnTo>
                    <a:lnTo>
                      <a:pt x="6180437" y="401597"/>
                    </a:lnTo>
                    <a:lnTo>
                      <a:pt x="6256749" y="402739"/>
                    </a:lnTo>
                    <a:lnTo>
                      <a:pt x="6330512" y="403246"/>
                    </a:lnTo>
                    <a:lnTo>
                      <a:pt x="6406962" y="403471"/>
                    </a:lnTo>
                    <a:lnTo>
                      <a:pt x="6455515" y="405169"/>
                    </a:lnTo>
                    <a:lnTo>
                      <a:pt x="6510808" y="407938"/>
                    </a:lnTo>
                    <a:lnTo>
                      <a:pt x="6570596" y="411422"/>
                    </a:lnTo>
                    <a:lnTo>
                      <a:pt x="6628467" y="413744"/>
                    </a:lnTo>
                    <a:lnTo>
                      <a:pt x="6685060" y="415292"/>
                    </a:lnTo>
                    <a:lnTo>
                      <a:pt x="6740802" y="416324"/>
                    </a:lnTo>
                    <a:lnTo>
                      <a:pt x="6794338" y="418650"/>
                    </a:lnTo>
                    <a:lnTo>
                      <a:pt x="6846404" y="421838"/>
                    </a:lnTo>
                    <a:lnTo>
                      <a:pt x="6897490" y="425601"/>
                    </a:lnTo>
                    <a:lnTo>
                      <a:pt x="6949559" y="428110"/>
                    </a:lnTo>
                    <a:lnTo>
                      <a:pt x="7002285" y="429782"/>
                    </a:lnTo>
                    <a:lnTo>
                      <a:pt x="7055448" y="430897"/>
                    </a:lnTo>
                    <a:lnTo>
                      <a:pt x="7136351" y="432136"/>
                    </a:lnTo>
                    <a:lnTo>
                      <a:pt x="7206151" y="432686"/>
                    </a:lnTo>
                    <a:lnTo>
                      <a:pt x="7286298" y="432931"/>
                    </a:lnTo>
                    <a:lnTo>
                      <a:pt x="7371046" y="433040"/>
                    </a:lnTo>
                    <a:lnTo>
                      <a:pt x="7452922" y="433088"/>
                    </a:lnTo>
                    <a:lnTo>
                      <a:pt x="7522063" y="433109"/>
                    </a:lnTo>
                    <a:lnTo>
                      <a:pt x="7565718" y="436390"/>
                    </a:lnTo>
                    <a:lnTo>
                      <a:pt x="7616110" y="441852"/>
                    </a:lnTo>
                    <a:lnTo>
                      <a:pt x="7670991" y="448769"/>
                    </a:lnTo>
                    <a:lnTo>
                      <a:pt x="7730505" y="456655"/>
                    </a:lnTo>
                    <a:lnTo>
                      <a:pt x="7793105" y="465187"/>
                    </a:lnTo>
                    <a:lnTo>
                      <a:pt x="7857764" y="474151"/>
                    </a:lnTo>
                    <a:lnTo>
                      <a:pt x="7920519" y="485039"/>
                    </a:lnTo>
                    <a:lnTo>
                      <a:pt x="7982006" y="497210"/>
                    </a:lnTo>
                    <a:lnTo>
                      <a:pt x="8042648" y="510237"/>
                    </a:lnTo>
                    <a:lnTo>
                      <a:pt x="8127495" y="524711"/>
                    </a:lnTo>
                    <a:lnTo>
                      <a:pt x="8188677" y="531144"/>
                    </a:lnTo>
                    <a:lnTo>
                      <a:pt x="8269152" y="534766"/>
                    </a:lnTo>
                    <a:lnTo>
                      <a:pt x="8344851" y="535839"/>
                    </a:lnTo>
                    <a:lnTo>
                      <a:pt x="8428960" y="536157"/>
                    </a:lnTo>
                    <a:lnTo>
                      <a:pt x="8515342" y="536231"/>
                    </a:lnTo>
                    <a:lnTo>
                      <a:pt x="8591942" y="540631"/>
                    </a:lnTo>
                    <a:lnTo>
                      <a:pt x="8655461" y="546407"/>
                    </a:lnTo>
                    <a:lnTo>
                      <a:pt x="8728048" y="549659"/>
                    </a:lnTo>
                    <a:lnTo>
                      <a:pt x="8802500" y="550622"/>
                    </a:lnTo>
                    <a:lnTo>
                      <a:pt x="8886048" y="550848"/>
                    </a:lnTo>
                    <a:lnTo>
                      <a:pt x="8952656" y="550948"/>
                    </a:lnTo>
                    <a:lnTo>
                      <a:pt x="9026981" y="551004"/>
                    </a:lnTo>
                    <a:lnTo>
                      <a:pt x="9110776" y="551023"/>
                    </a:lnTo>
                    <a:lnTo>
                      <a:pt x="9178940" y="549390"/>
                    </a:lnTo>
                    <a:lnTo>
                      <a:pt x="9179571" y="546661"/>
                    </a:lnTo>
                    <a:lnTo>
                      <a:pt x="9163895" y="537624"/>
                    </a:lnTo>
                    <a:lnTo>
                      <a:pt x="9082752" y="500771"/>
                    </a:lnTo>
                    <a:lnTo>
                      <a:pt x="9001118" y="469545"/>
                    </a:lnTo>
                    <a:lnTo>
                      <a:pt x="8914705" y="445555"/>
                    </a:lnTo>
                    <a:lnTo>
                      <a:pt x="8826875" y="413338"/>
                    </a:lnTo>
                    <a:lnTo>
                      <a:pt x="8763152" y="386669"/>
                    </a:lnTo>
                    <a:lnTo>
                      <a:pt x="8685705" y="358441"/>
                    </a:lnTo>
                    <a:lnTo>
                      <a:pt x="8619625" y="342620"/>
                    </a:lnTo>
                    <a:lnTo>
                      <a:pt x="8545126" y="329346"/>
                    </a:lnTo>
                    <a:lnTo>
                      <a:pt x="8468119" y="318014"/>
                    </a:lnTo>
                    <a:lnTo>
                      <a:pt x="8401620" y="316052"/>
                    </a:lnTo>
                    <a:lnTo>
                      <a:pt x="8330063" y="315470"/>
                    </a:lnTo>
                    <a:lnTo>
                      <a:pt x="8244297" y="315274"/>
                    </a:lnTo>
                    <a:lnTo>
                      <a:pt x="8159915" y="315235"/>
                    </a:lnTo>
                    <a:lnTo>
                      <a:pt x="8089054" y="315228"/>
                    </a:lnTo>
                    <a:lnTo>
                      <a:pt x="8011838" y="310859"/>
                    </a:lnTo>
                    <a:lnTo>
                      <a:pt x="7926733" y="303560"/>
                    </a:lnTo>
                    <a:lnTo>
                      <a:pt x="7839290" y="301398"/>
                    </a:lnTo>
                    <a:lnTo>
                      <a:pt x="7751157" y="300757"/>
                    </a:lnTo>
                    <a:lnTo>
                      <a:pt x="7671551" y="300567"/>
                    </a:lnTo>
                    <a:lnTo>
                      <a:pt x="7602113" y="300511"/>
                    </a:lnTo>
                    <a:lnTo>
                      <a:pt x="7529684" y="300494"/>
                    </a:lnTo>
                    <a:lnTo>
                      <a:pt x="7456369" y="296123"/>
                    </a:lnTo>
                    <a:lnTo>
                      <a:pt x="7399145" y="288722"/>
                    </a:lnTo>
                    <a:lnTo>
                      <a:pt x="7319127" y="279975"/>
                    </a:lnTo>
                    <a:lnTo>
                      <a:pt x="7233347" y="266262"/>
                    </a:lnTo>
                    <a:lnTo>
                      <a:pt x="7149372" y="249251"/>
                    </a:lnTo>
                    <a:lnTo>
                      <a:pt x="7073841" y="230773"/>
                    </a:lnTo>
                    <a:lnTo>
                      <a:pt x="6997696" y="216011"/>
                    </a:lnTo>
                    <a:lnTo>
                      <a:pt x="6912000" y="203992"/>
                    </a:lnTo>
                    <a:lnTo>
                      <a:pt x="6859345" y="198494"/>
                    </a:lnTo>
                    <a:lnTo>
                      <a:pt x="6802954" y="193191"/>
                    </a:lnTo>
                    <a:lnTo>
                      <a:pt x="6714095" y="187299"/>
                    </a:lnTo>
                    <a:lnTo>
                      <a:pt x="6633666" y="183043"/>
                    </a:lnTo>
                    <a:lnTo>
                      <a:pt x="6587001" y="179616"/>
                    </a:lnTo>
                    <a:lnTo>
                      <a:pt x="6537878" y="175693"/>
                    </a:lnTo>
                    <a:lnTo>
                      <a:pt x="6488754" y="173078"/>
                    </a:lnTo>
                    <a:lnTo>
                      <a:pt x="6439630" y="171335"/>
                    </a:lnTo>
                    <a:lnTo>
                      <a:pt x="6390504" y="170173"/>
                    </a:lnTo>
                    <a:lnTo>
                      <a:pt x="6339742" y="169398"/>
                    </a:lnTo>
                    <a:lnTo>
                      <a:pt x="6287887" y="168881"/>
                    </a:lnTo>
                    <a:lnTo>
                      <a:pt x="6235305" y="168537"/>
                    </a:lnTo>
                    <a:lnTo>
                      <a:pt x="6183875" y="166670"/>
                    </a:lnTo>
                    <a:lnTo>
                      <a:pt x="6133214" y="163787"/>
                    </a:lnTo>
                    <a:lnTo>
                      <a:pt x="6083063" y="160229"/>
                    </a:lnTo>
                    <a:lnTo>
                      <a:pt x="6005508" y="151907"/>
                    </a:lnTo>
                    <a:lnTo>
                      <a:pt x="5935560" y="144388"/>
                    </a:lnTo>
                    <a:lnTo>
                      <a:pt x="5849888" y="141046"/>
                    </a:lnTo>
                    <a:lnTo>
                      <a:pt x="5765960" y="139561"/>
                    </a:lnTo>
                    <a:lnTo>
                      <a:pt x="5683355" y="138901"/>
                    </a:lnTo>
                    <a:lnTo>
                      <a:pt x="5597516" y="138607"/>
                    </a:lnTo>
                    <a:lnTo>
                      <a:pt x="5518974" y="134110"/>
                    </a:lnTo>
                    <a:lnTo>
                      <a:pt x="5450770" y="128291"/>
                    </a:lnTo>
                    <a:lnTo>
                      <a:pt x="5364085" y="125015"/>
                    </a:lnTo>
                    <a:lnTo>
                      <a:pt x="5277675" y="124248"/>
                    </a:lnTo>
                    <a:lnTo>
                      <a:pt x="5232690" y="130594"/>
                    </a:lnTo>
                    <a:lnTo>
                      <a:pt x="5187962" y="141374"/>
                    </a:lnTo>
                    <a:lnTo>
                      <a:pt x="5143406" y="155112"/>
                    </a:lnTo>
                    <a:lnTo>
                      <a:pt x="5054599" y="183475"/>
                    </a:lnTo>
                    <a:lnTo>
                      <a:pt x="4966004" y="212456"/>
                    </a:lnTo>
                    <a:lnTo>
                      <a:pt x="4877503" y="241712"/>
                    </a:lnTo>
                    <a:lnTo>
                      <a:pt x="4797777" y="271090"/>
                    </a:lnTo>
                    <a:lnTo>
                      <a:pt x="4730685" y="298885"/>
                    </a:lnTo>
                    <a:lnTo>
                      <a:pt x="4662019" y="334582"/>
                    </a:lnTo>
                    <a:lnTo>
                      <a:pt x="4584725" y="380457"/>
                    </a:lnTo>
                    <a:lnTo>
                      <a:pt x="4511543" y="427731"/>
                    </a:lnTo>
                    <a:lnTo>
                      <a:pt x="4426605" y="493936"/>
                    </a:lnTo>
                    <a:lnTo>
                      <a:pt x="4419683" y="511329"/>
                    </a:lnTo>
                    <a:lnTo>
                      <a:pt x="4424893" y="526200"/>
                    </a:lnTo>
                    <a:lnTo>
                      <a:pt x="4438192" y="539388"/>
                    </a:lnTo>
                    <a:lnTo>
                      <a:pt x="4479168" y="554042"/>
                    </a:lnTo>
                    <a:lnTo>
                      <a:pt x="4566208" y="571026"/>
                    </a:lnTo>
                    <a:lnTo>
                      <a:pt x="4637590" y="584479"/>
                    </a:lnTo>
                    <a:lnTo>
                      <a:pt x="4712983" y="590458"/>
                    </a:lnTo>
                    <a:lnTo>
                      <a:pt x="4759615" y="593690"/>
                    </a:lnTo>
                    <a:lnTo>
                      <a:pt x="4811991" y="597482"/>
                    </a:lnTo>
                    <a:lnTo>
                      <a:pt x="4868196" y="601648"/>
                    </a:lnTo>
                    <a:lnTo>
                      <a:pt x="4925316" y="606062"/>
                    </a:lnTo>
                    <a:lnTo>
                      <a:pt x="4983046" y="610643"/>
                    </a:lnTo>
                    <a:lnTo>
                      <a:pt x="5041183" y="615334"/>
                    </a:lnTo>
                    <a:lnTo>
                      <a:pt x="5099592" y="620099"/>
                    </a:lnTo>
                    <a:lnTo>
                      <a:pt x="5158180" y="624913"/>
                    </a:lnTo>
                    <a:lnTo>
                      <a:pt x="5216890" y="629760"/>
                    </a:lnTo>
                    <a:lnTo>
                      <a:pt x="5278954" y="634629"/>
                    </a:lnTo>
                    <a:lnTo>
                      <a:pt x="5343257" y="639512"/>
                    </a:lnTo>
                    <a:lnTo>
                      <a:pt x="5409049" y="644406"/>
                    </a:lnTo>
                    <a:lnTo>
                      <a:pt x="5475837" y="650943"/>
                    </a:lnTo>
                    <a:lnTo>
                      <a:pt x="5543287" y="658576"/>
                    </a:lnTo>
                    <a:lnTo>
                      <a:pt x="5611179" y="666940"/>
                    </a:lnTo>
                    <a:lnTo>
                      <a:pt x="5676090" y="672516"/>
                    </a:lnTo>
                    <a:lnTo>
                      <a:pt x="5739015" y="676233"/>
                    </a:lnTo>
                    <a:lnTo>
                      <a:pt x="5800614" y="678711"/>
                    </a:lnTo>
                    <a:lnTo>
                      <a:pt x="5877706" y="685276"/>
                    </a:lnTo>
                    <a:lnTo>
                      <a:pt x="5965126" y="694565"/>
                    </a:lnTo>
                    <a:lnTo>
                      <a:pt x="6059431" y="705670"/>
                    </a:lnTo>
                    <a:lnTo>
                      <a:pt x="6145227" y="714711"/>
                    </a:lnTo>
                    <a:lnTo>
                      <a:pt x="6225349" y="722376"/>
                    </a:lnTo>
                    <a:lnTo>
                      <a:pt x="6301689" y="729123"/>
                    </a:lnTo>
                    <a:lnTo>
                      <a:pt x="6360770" y="733621"/>
                    </a:lnTo>
                    <a:lnTo>
                      <a:pt x="6448249" y="738620"/>
                    </a:lnTo>
                    <a:lnTo>
                      <a:pt x="6531887" y="740841"/>
                    </a:lnTo>
                    <a:lnTo>
                      <a:pt x="6574823" y="741433"/>
                    </a:lnTo>
                    <a:lnTo>
                      <a:pt x="6624734" y="741828"/>
                    </a:lnTo>
                    <a:lnTo>
                      <a:pt x="6679297" y="742092"/>
                    </a:lnTo>
                    <a:lnTo>
                      <a:pt x="6736959" y="742267"/>
                    </a:lnTo>
                    <a:lnTo>
                      <a:pt x="6790139" y="742384"/>
                    </a:lnTo>
                    <a:lnTo>
                      <a:pt x="6840329" y="742462"/>
                    </a:lnTo>
                    <a:lnTo>
                      <a:pt x="6888527" y="742514"/>
                    </a:lnTo>
                    <a:lnTo>
                      <a:pt x="6955047" y="742549"/>
                    </a:lnTo>
                    <a:lnTo>
                      <a:pt x="7033781" y="742572"/>
                    </a:lnTo>
                    <a:lnTo>
                      <a:pt x="7120658" y="742587"/>
                    </a:lnTo>
                    <a:lnTo>
                      <a:pt x="7212965" y="742598"/>
                    </a:lnTo>
                    <a:lnTo>
                      <a:pt x="7308889" y="742604"/>
                    </a:lnTo>
                    <a:lnTo>
                      <a:pt x="7407228" y="742609"/>
                    </a:lnTo>
                    <a:lnTo>
                      <a:pt x="7485886" y="742612"/>
                    </a:lnTo>
                    <a:lnTo>
                      <a:pt x="7551426" y="742614"/>
                    </a:lnTo>
                    <a:lnTo>
                      <a:pt x="7608218" y="742615"/>
                    </a:lnTo>
                    <a:lnTo>
                      <a:pt x="7664094" y="742616"/>
                    </a:lnTo>
                    <a:lnTo>
                      <a:pt x="7719356" y="742617"/>
                    </a:lnTo>
                    <a:lnTo>
                      <a:pt x="7774210" y="742617"/>
                    </a:lnTo>
                    <a:lnTo>
                      <a:pt x="7852626" y="742618"/>
                    </a:lnTo>
                    <a:lnTo>
                      <a:pt x="7937964" y="742618"/>
                    </a:lnTo>
                    <a:lnTo>
                      <a:pt x="8015104" y="742618"/>
                    </a:lnTo>
                    <a:lnTo>
                      <a:pt x="8085447" y="742618"/>
                    </a:lnTo>
                    <a:lnTo>
                      <a:pt x="8167899" y="742618"/>
                    </a:lnTo>
                    <a:lnTo>
                      <a:pt x="8247259" y="742618"/>
                    </a:lnTo>
                    <a:lnTo>
                      <a:pt x="8326010" y="742618"/>
                    </a:lnTo>
                    <a:lnTo>
                      <a:pt x="8412464" y="742618"/>
                    </a:lnTo>
                    <a:lnTo>
                      <a:pt x="8494981" y="754384"/>
                    </a:lnTo>
                    <a:lnTo>
                      <a:pt x="8575544" y="777262"/>
                    </a:lnTo>
                    <a:lnTo>
                      <a:pt x="8612666" y="799643"/>
                    </a:lnTo>
                    <a:lnTo>
                      <a:pt x="8629740" y="822001"/>
                    </a:lnTo>
                    <a:lnTo>
                      <a:pt x="8654042" y="876382"/>
                    </a:lnTo>
                    <a:lnTo>
                      <a:pt x="8663568" y="965125"/>
                    </a:lnTo>
                    <a:lnTo>
                      <a:pt x="8664727" y="1042570"/>
                    </a:lnTo>
                    <a:lnTo>
                      <a:pt x="8664955" y="1120942"/>
                    </a:lnTo>
                    <a:lnTo>
                      <a:pt x="8665001" y="1199498"/>
                    </a:lnTo>
                    <a:lnTo>
                      <a:pt x="8661732" y="1237155"/>
                    </a:lnTo>
                    <a:lnTo>
                      <a:pt x="8631811" y="1316526"/>
                    </a:lnTo>
                    <a:lnTo>
                      <a:pt x="8607933" y="1374531"/>
                    </a:lnTo>
                    <a:lnTo>
                      <a:pt x="8532915" y="1461299"/>
                    </a:lnTo>
                    <a:lnTo>
                      <a:pt x="8484958" y="1515072"/>
                    </a:lnTo>
                    <a:lnTo>
                      <a:pt x="8471454" y="1541162"/>
                    </a:lnTo>
                    <a:lnTo>
                      <a:pt x="8460366" y="1628530"/>
                    </a:lnTo>
                    <a:lnTo>
                      <a:pt x="8459018" y="1713630"/>
                    </a:lnTo>
                    <a:lnTo>
                      <a:pt x="8458752" y="1797518"/>
                    </a:lnTo>
                    <a:lnTo>
                      <a:pt x="8463066" y="1877163"/>
                    </a:lnTo>
                    <a:lnTo>
                      <a:pt x="8471378" y="1955970"/>
                    </a:lnTo>
                    <a:lnTo>
                      <a:pt x="8472817" y="2022781"/>
                    </a:lnTo>
                    <a:lnTo>
                      <a:pt x="8473245" y="2094431"/>
                    </a:lnTo>
                    <a:lnTo>
                      <a:pt x="8473388" y="2181865"/>
                    </a:lnTo>
                    <a:lnTo>
                      <a:pt x="8473413" y="2250553"/>
                    </a:lnTo>
                    <a:lnTo>
                      <a:pt x="8473421" y="2337641"/>
                    </a:lnTo>
                    <a:lnTo>
                      <a:pt x="8473424" y="2425379"/>
                    </a:lnTo>
                    <a:lnTo>
                      <a:pt x="8483552" y="2505784"/>
                    </a:lnTo>
                    <a:lnTo>
                      <a:pt x="8491616" y="2580375"/>
                    </a:lnTo>
                    <a:lnTo>
                      <a:pt x="8513179" y="2657931"/>
                    </a:lnTo>
                    <a:lnTo>
                      <a:pt x="8537346" y="2739953"/>
                    </a:lnTo>
                    <a:lnTo>
                      <a:pt x="8561856" y="2819712"/>
                    </a:lnTo>
                    <a:lnTo>
                      <a:pt x="8572223" y="2868939"/>
                    </a:lnTo>
                    <a:lnTo>
                      <a:pt x="8575725" y="2944255"/>
                    </a:lnTo>
                    <a:lnTo>
                      <a:pt x="8586545" y="3022207"/>
                    </a:lnTo>
                    <a:lnTo>
                      <a:pt x="8590380" y="3100680"/>
                    </a:lnTo>
                    <a:lnTo>
                      <a:pt x="8601328" y="3188775"/>
                    </a:lnTo>
                    <a:lnTo>
                      <a:pt x="8605128" y="3263674"/>
                    </a:lnTo>
                    <a:lnTo>
                      <a:pt x="8605878" y="3349368"/>
                    </a:lnTo>
                    <a:lnTo>
                      <a:pt x="8592623" y="3433373"/>
                    </a:lnTo>
                    <a:lnTo>
                      <a:pt x="8564531" y="3513041"/>
                    </a:lnTo>
                    <a:lnTo>
                      <a:pt x="8550552" y="3591853"/>
                    </a:lnTo>
                    <a:lnTo>
                      <a:pt x="8536026" y="3672133"/>
                    </a:lnTo>
                    <a:lnTo>
                      <a:pt x="8517387" y="3756404"/>
                    </a:lnTo>
                    <a:lnTo>
                      <a:pt x="8496316" y="3825090"/>
                    </a:lnTo>
                    <a:lnTo>
                      <a:pt x="8509532" y="3767503"/>
                    </a:lnTo>
                    <a:lnTo>
                      <a:pt x="8551333" y="3685360"/>
                    </a:lnTo>
                    <a:lnTo>
                      <a:pt x="8624142" y="3599631"/>
                    </a:lnTo>
                    <a:lnTo>
                      <a:pt x="8706061" y="3512175"/>
                    </a:lnTo>
                    <a:lnTo>
                      <a:pt x="8756296" y="3429338"/>
                    </a:lnTo>
                    <a:lnTo>
                      <a:pt x="8781537" y="3358075"/>
                    </a:lnTo>
                    <a:lnTo>
                      <a:pt x="8793765" y="3287111"/>
                    </a:lnTo>
                    <a:lnTo>
                      <a:pt x="8801610" y="3220045"/>
                    </a:lnTo>
                    <a:lnTo>
                      <a:pt x="8810116" y="3140946"/>
                    </a:lnTo>
                    <a:lnTo>
                      <a:pt x="8815786" y="3066925"/>
                    </a:lnTo>
                    <a:lnTo>
                      <a:pt x="8819566" y="2996290"/>
                    </a:lnTo>
                    <a:lnTo>
                      <a:pt x="8822085" y="2927912"/>
                    </a:lnTo>
                    <a:lnTo>
                      <a:pt x="8823766" y="2870865"/>
                    </a:lnTo>
                    <a:lnTo>
                      <a:pt x="8824886" y="2821370"/>
                    </a:lnTo>
                    <a:lnTo>
                      <a:pt x="8826130" y="2732534"/>
                    </a:lnTo>
                    <a:lnTo>
                      <a:pt x="8826684" y="2643926"/>
                    </a:lnTo>
                    <a:lnTo>
                      <a:pt x="8826832" y="2593114"/>
                    </a:lnTo>
                    <a:lnTo>
                      <a:pt x="8826929" y="2537952"/>
                    </a:lnTo>
                    <a:lnTo>
                      <a:pt x="8826995" y="2479889"/>
                    </a:lnTo>
                    <a:lnTo>
                      <a:pt x="8827068" y="2393542"/>
                    </a:lnTo>
                    <a:lnTo>
                      <a:pt x="8825463" y="2318048"/>
                    </a:lnTo>
                    <a:lnTo>
                      <a:pt x="8822743" y="2272698"/>
                    </a:lnTo>
                    <a:lnTo>
                      <a:pt x="8819292" y="2224452"/>
                    </a:lnTo>
                    <a:lnTo>
                      <a:pt x="8815352" y="2177551"/>
                    </a:lnTo>
                    <a:lnTo>
                      <a:pt x="8811090" y="2131545"/>
                    </a:lnTo>
                    <a:lnTo>
                      <a:pt x="8803624" y="2042766"/>
                    </a:lnTo>
                    <a:lnTo>
                      <a:pt x="8800305" y="1959641"/>
                    </a:lnTo>
                    <a:lnTo>
                      <a:pt x="8798831" y="1892129"/>
                    </a:lnTo>
                    <a:lnTo>
                      <a:pt x="8798001" y="1808090"/>
                    </a:lnTo>
                    <a:lnTo>
                      <a:pt x="8793389" y="1731335"/>
                    </a:lnTo>
                    <a:lnTo>
                      <a:pt x="8777159" y="1647694"/>
                    </a:lnTo>
                    <a:lnTo>
                      <a:pt x="8758185" y="1573739"/>
                    </a:lnTo>
                    <a:lnTo>
                      <a:pt x="8733767" y="1495006"/>
                    </a:lnTo>
                    <a:lnTo>
                      <a:pt x="8711221" y="1458078"/>
                    </a:lnTo>
                    <a:lnTo>
                      <a:pt x="8630182" y="1386348"/>
                    </a:lnTo>
                    <a:lnTo>
                      <a:pt x="8579896" y="1342533"/>
                    </a:lnTo>
                    <a:lnTo>
                      <a:pt x="8537941" y="1294881"/>
                    </a:lnTo>
                    <a:lnTo>
                      <a:pt x="8453540" y="1237542"/>
                    </a:lnTo>
                    <a:lnTo>
                      <a:pt x="8392143" y="1189497"/>
                    </a:lnTo>
                    <a:lnTo>
                      <a:pt x="8368921" y="1152314"/>
                    </a:lnTo>
                    <a:lnTo>
                      <a:pt x="8336186" y="1066587"/>
                    </a:lnTo>
                    <a:lnTo>
                      <a:pt x="8284856" y="978678"/>
                    </a:lnTo>
                    <a:lnTo>
                      <a:pt x="8244042" y="930862"/>
                    </a:lnTo>
                    <a:lnTo>
                      <a:pt x="8211415" y="882420"/>
                    </a:lnTo>
                    <a:lnTo>
                      <a:pt x="8134394" y="797290"/>
                    </a:lnTo>
                    <a:lnTo>
                      <a:pt x="8068204" y="712767"/>
                    </a:lnTo>
                    <a:lnTo>
                      <a:pt x="8034764" y="661942"/>
                    </a:lnTo>
                    <a:lnTo>
                      <a:pt x="7953183" y="576248"/>
                    </a:lnTo>
                    <a:lnTo>
                      <a:pt x="7926165" y="552412"/>
                    </a:lnTo>
                    <a:lnTo>
                      <a:pt x="7844748" y="499308"/>
                    </a:lnTo>
                    <a:lnTo>
                      <a:pt x="7773515" y="460378"/>
                    </a:lnTo>
                    <a:lnTo>
                      <a:pt x="7696734" y="419367"/>
                    </a:lnTo>
                    <a:lnTo>
                      <a:pt x="7618898" y="372950"/>
                    </a:lnTo>
                    <a:lnTo>
                      <a:pt x="7548279" y="335300"/>
                    </a:lnTo>
                    <a:lnTo>
                      <a:pt x="7475473" y="303951"/>
                    </a:lnTo>
                    <a:lnTo>
                      <a:pt x="7428219" y="288059"/>
                    </a:lnTo>
                    <a:lnTo>
                      <a:pt x="7375430" y="272551"/>
                    </a:lnTo>
                    <a:lnTo>
                      <a:pt x="7318950" y="257301"/>
                    </a:lnTo>
                    <a:lnTo>
                      <a:pt x="7263283" y="240583"/>
                    </a:lnTo>
                    <a:lnTo>
                      <a:pt x="7208158" y="222888"/>
                    </a:lnTo>
                    <a:lnTo>
                      <a:pt x="7153397" y="204542"/>
                    </a:lnTo>
                    <a:lnTo>
                      <a:pt x="7070717" y="179790"/>
                    </a:lnTo>
                    <a:lnTo>
                      <a:pt x="7006678" y="163330"/>
                    </a:lnTo>
                    <a:lnTo>
                      <a:pt x="6924595" y="144858"/>
                    </a:lnTo>
                    <a:lnTo>
                      <a:pt x="6850057" y="129014"/>
                    </a:lnTo>
                    <a:lnTo>
                      <a:pt x="6780848" y="113948"/>
                    </a:lnTo>
                    <a:lnTo>
                      <a:pt x="6693203" y="100751"/>
                    </a:lnTo>
                    <a:lnTo>
                      <a:pt x="6617199" y="94475"/>
                    </a:lnTo>
                    <a:lnTo>
                      <a:pt x="6532747" y="82881"/>
                    </a:lnTo>
                    <a:lnTo>
                      <a:pt x="6474466" y="79322"/>
                    </a:lnTo>
                    <a:lnTo>
                      <a:pt x="6399438" y="72282"/>
                    </a:lnTo>
                    <a:lnTo>
                      <a:pt x="6334433" y="68061"/>
                    </a:lnTo>
                    <a:lnTo>
                      <a:pt x="6273337" y="66185"/>
                    </a:lnTo>
                    <a:lnTo>
                      <a:pt x="6202517" y="65351"/>
                    </a:lnTo>
                    <a:lnTo>
                      <a:pt x="6140475" y="64981"/>
                    </a:lnTo>
                    <a:lnTo>
                      <a:pt x="6080696" y="64816"/>
                    </a:lnTo>
                    <a:lnTo>
                      <a:pt x="6010460" y="64743"/>
                    </a:lnTo>
                    <a:lnTo>
                      <a:pt x="5935577" y="64710"/>
                    </a:lnTo>
                    <a:lnTo>
                      <a:pt x="5865179" y="64696"/>
                    </a:lnTo>
                    <a:lnTo>
                      <a:pt x="5785446" y="64688"/>
                    </a:lnTo>
                    <a:lnTo>
                      <a:pt x="5729679" y="64686"/>
                    </a:lnTo>
                    <a:lnTo>
                      <a:pt x="5650308" y="64685"/>
                    </a:lnTo>
                    <a:lnTo>
                      <a:pt x="5603926" y="64685"/>
                    </a:lnTo>
                    <a:lnTo>
                      <a:pt x="5553353" y="64685"/>
                    </a:lnTo>
                    <a:lnTo>
                      <a:pt x="5499989" y="64685"/>
                    </a:lnTo>
                    <a:lnTo>
                      <a:pt x="5444763" y="64684"/>
                    </a:lnTo>
                    <a:lnTo>
                      <a:pt x="5393206" y="63047"/>
                    </a:lnTo>
                    <a:lnTo>
                      <a:pt x="5344099" y="60318"/>
                    </a:lnTo>
                    <a:lnTo>
                      <a:pt x="5256784" y="54556"/>
                    </a:lnTo>
                    <a:lnTo>
                      <a:pt x="5190685" y="51995"/>
                    </a:lnTo>
                    <a:lnTo>
                      <a:pt x="5140309" y="51312"/>
                    </a:lnTo>
                    <a:lnTo>
                      <a:pt x="5077250" y="50857"/>
                    </a:lnTo>
                    <a:lnTo>
                      <a:pt x="5005735" y="50554"/>
                    </a:lnTo>
                    <a:lnTo>
                      <a:pt x="4938408" y="50351"/>
                    </a:lnTo>
                    <a:lnTo>
                      <a:pt x="4873873" y="50216"/>
                    </a:lnTo>
                    <a:lnTo>
                      <a:pt x="4811200" y="50127"/>
                    </a:lnTo>
                    <a:lnTo>
                      <a:pt x="4749767" y="48429"/>
                    </a:lnTo>
                    <a:lnTo>
                      <a:pt x="4689162" y="45660"/>
                    </a:lnTo>
                    <a:lnTo>
                      <a:pt x="4629109" y="42176"/>
                    </a:lnTo>
                    <a:lnTo>
                      <a:pt x="4566148" y="38216"/>
                    </a:lnTo>
                    <a:lnTo>
                      <a:pt x="4501249" y="33939"/>
                    </a:lnTo>
                    <a:lnTo>
                      <a:pt x="4435057" y="29450"/>
                    </a:lnTo>
                    <a:lnTo>
                      <a:pt x="4382742" y="26457"/>
                    </a:lnTo>
                    <a:lnTo>
                      <a:pt x="4302781" y="23132"/>
                    </a:lnTo>
                    <a:lnTo>
                      <a:pt x="4231217" y="26020"/>
                    </a:lnTo>
                    <a:lnTo>
                      <a:pt x="4156290" y="37675"/>
                    </a:lnTo>
                    <a:lnTo>
                      <a:pt x="4068405" y="64689"/>
                    </a:lnTo>
                    <a:lnTo>
                      <a:pt x="4017131" y="81062"/>
                    </a:lnTo>
                    <a:lnTo>
                      <a:pt x="3961661" y="98528"/>
                    </a:lnTo>
                    <a:lnTo>
                      <a:pt x="3903394" y="116723"/>
                    </a:lnTo>
                    <a:lnTo>
                      <a:pt x="3841623" y="133764"/>
                    </a:lnTo>
                    <a:lnTo>
                      <a:pt x="3777518" y="150038"/>
                    </a:lnTo>
                    <a:lnTo>
                      <a:pt x="3711855" y="165800"/>
                    </a:lnTo>
                    <a:lnTo>
                      <a:pt x="3659893" y="177945"/>
                    </a:lnTo>
                    <a:lnTo>
                      <a:pt x="3580323" y="195807"/>
                    </a:lnTo>
                    <a:lnTo>
                      <a:pt x="3517668" y="209204"/>
                    </a:lnTo>
                    <a:lnTo>
                      <a:pt x="3454341" y="222254"/>
                    </a:lnTo>
                    <a:lnTo>
                      <a:pt x="3371611" y="238971"/>
                    </a:lnTo>
                    <a:lnTo>
                      <a:pt x="3288992" y="248584"/>
                    </a:lnTo>
                    <a:lnTo>
                      <a:pt x="3211881" y="252856"/>
                    </a:lnTo>
                    <a:lnTo>
                      <a:pt x="3144859" y="254755"/>
                    </a:lnTo>
                    <a:lnTo>
                      <a:pt x="3059713" y="255824"/>
                    </a:lnTo>
                    <a:lnTo>
                      <a:pt x="3010618" y="259249"/>
                    </a:lnTo>
                    <a:lnTo>
                      <a:pt x="2946774" y="264808"/>
                    </a:lnTo>
                    <a:lnTo>
                      <a:pt x="2873099" y="271788"/>
                    </a:lnTo>
                    <a:lnTo>
                      <a:pt x="2792869" y="278080"/>
                    </a:lnTo>
                    <a:lnTo>
                      <a:pt x="2708271" y="283911"/>
                    </a:lnTo>
                    <a:lnTo>
                      <a:pt x="2620758" y="289437"/>
                    </a:lnTo>
                    <a:lnTo>
                      <a:pt x="2552592" y="293120"/>
                    </a:lnTo>
                    <a:lnTo>
                      <a:pt x="2497322" y="295576"/>
                    </a:lnTo>
                    <a:lnTo>
                      <a:pt x="2411350" y="298305"/>
                    </a:lnTo>
                    <a:lnTo>
                      <a:pt x="2345847" y="299517"/>
                    </a:lnTo>
                    <a:lnTo>
                      <a:pt x="2262939" y="308024"/>
                    </a:lnTo>
                    <a:lnTo>
                      <a:pt x="2189824" y="316391"/>
                    </a:lnTo>
                    <a:lnTo>
                      <a:pt x="2147401" y="320915"/>
                    </a:lnTo>
                    <a:lnTo>
                      <a:pt x="2096194" y="330481"/>
                    </a:lnTo>
                    <a:lnTo>
                      <a:pt x="2039130" y="343408"/>
                    </a:lnTo>
                    <a:lnTo>
                      <a:pt x="1978164" y="358577"/>
                    </a:lnTo>
                    <a:lnTo>
                      <a:pt x="1912956" y="378514"/>
                    </a:lnTo>
                    <a:lnTo>
                      <a:pt x="1844921" y="401631"/>
                    </a:lnTo>
                    <a:lnTo>
                      <a:pt x="1775002" y="426867"/>
                    </a:lnTo>
                    <a:lnTo>
                      <a:pt x="1713652" y="448604"/>
                    </a:lnTo>
                    <a:lnTo>
                      <a:pt x="1658014" y="468008"/>
                    </a:lnTo>
                    <a:lnTo>
                      <a:pt x="1606185" y="485856"/>
                    </a:lnTo>
                    <a:lnTo>
                      <a:pt x="1532331" y="517405"/>
                    </a:lnTo>
                    <a:lnTo>
                      <a:pt x="1443795" y="558088"/>
                    </a:lnTo>
                    <a:lnTo>
                      <a:pt x="1345471" y="604861"/>
                    </a:lnTo>
                    <a:lnTo>
                      <a:pt x="1250446" y="645867"/>
                    </a:lnTo>
                    <a:lnTo>
                      <a:pt x="1157621" y="683030"/>
                    </a:lnTo>
                    <a:lnTo>
                      <a:pt x="1066262" y="717631"/>
                    </a:lnTo>
                    <a:lnTo>
                      <a:pt x="984069" y="755435"/>
                    </a:lnTo>
                    <a:lnTo>
                      <a:pt x="907986" y="795376"/>
                    </a:lnTo>
                    <a:lnTo>
                      <a:pt x="835976" y="836741"/>
                    </a:lnTo>
                    <a:lnTo>
                      <a:pt x="774869" y="869230"/>
                    </a:lnTo>
                    <a:lnTo>
                      <a:pt x="721031" y="895802"/>
                    </a:lnTo>
                    <a:lnTo>
                      <a:pt x="672039" y="918429"/>
                    </a:lnTo>
                    <a:lnTo>
                      <a:pt x="624640" y="949889"/>
                    </a:lnTo>
                    <a:lnTo>
                      <a:pt x="578303" y="987237"/>
                    </a:lnTo>
                    <a:lnTo>
                      <a:pt x="532674" y="1028512"/>
                    </a:lnTo>
                    <a:lnTo>
                      <a:pt x="487517" y="1074041"/>
                    </a:lnTo>
                    <a:lnTo>
                      <a:pt x="442675" y="1122406"/>
                    </a:lnTo>
                    <a:lnTo>
                      <a:pt x="398043" y="1172663"/>
                    </a:lnTo>
                    <a:lnTo>
                      <a:pt x="356825" y="1222542"/>
                    </a:lnTo>
                    <a:lnTo>
                      <a:pt x="317884" y="1272170"/>
                    </a:lnTo>
                    <a:lnTo>
                      <a:pt x="280461" y="1321631"/>
                    </a:lnTo>
                    <a:lnTo>
                      <a:pt x="240774" y="1388992"/>
                    </a:lnTo>
                    <a:lnTo>
                      <a:pt x="199579" y="1468288"/>
                    </a:lnTo>
                    <a:lnTo>
                      <a:pt x="157378" y="1555540"/>
                    </a:lnTo>
                    <a:lnTo>
                      <a:pt x="124331" y="1633358"/>
                    </a:lnTo>
                    <a:lnTo>
                      <a:pt x="97388" y="1704887"/>
                    </a:lnTo>
                    <a:lnTo>
                      <a:pt x="74513" y="1772223"/>
                    </a:lnTo>
                    <a:lnTo>
                      <a:pt x="55988" y="1844952"/>
                    </a:lnTo>
                    <a:lnTo>
                      <a:pt x="40363" y="1921275"/>
                    </a:lnTo>
                    <a:lnTo>
                      <a:pt x="26671" y="1999996"/>
                    </a:lnTo>
                    <a:lnTo>
                      <a:pt x="17543" y="2078676"/>
                    </a:lnTo>
                    <a:lnTo>
                      <a:pt x="11458" y="2157330"/>
                    </a:lnTo>
                    <a:lnTo>
                      <a:pt x="7401" y="2235967"/>
                    </a:lnTo>
                    <a:lnTo>
                      <a:pt x="4697" y="2316229"/>
                    </a:lnTo>
                    <a:lnTo>
                      <a:pt x="2894" y="2397575"/>
                    </a:lnTo>
                    <a:lnTo>
                      <a:pt x="1691" y="2479643"/>
                    </a:lnTo>
                    <a:lnTo>
                      <a:pt x="890" y="2555644"/>
                    </a:lnTo>
                    <a:lnTo>
                      <a:pt x="356" y="2627598"/>
                    </a:lnTo>
                    <a:lnTo>
                      <a:pt x="0" y="2696855"/>
                    </a:lnTo>
                    <a:lnTo>
                      <a:pt x="7950" y="2777415"/>
                    </a:lnTo>
                    <a:lnTo>
                      <a:pt x="21438" y="2865509"/>
                    </a:lnTo>
                    <a:lnTo>
                      <a:pt x="38617" y="2958627"/>
                    </a:lnTo>
                    <a:lnTo>
                      <a:pt x="54982" y="3037080"/>
                    </a:lnTo>
                    <a:lnTo>
                      <a:pt x="70805" y="3105758"/>
                    </a:lnTo>
                    <a:lnTo>
                      <a:pt x="86266" y="3167918"/>
                    </a:lnTo>
                    <a:lnTo>
                      <a:pt x="101486" y="3217546"/>
                    </a:lnTo>
                    <a:lnTo>
                      <a:pt x="131497" y="3294521"/>
                    </a:lnTo>
                    <a:lnTo>
                      <a:pt x="156844" y="3364758"/>
                    </a:lnTo>
                    <a:lnTo>
                      <a:pt x="168188" y="3399536"/>
                    </a:lnTo>
                    <a:lnTo>
                      <a:pt x="192126" y="3458747"/>
                    </a:lnTo>
                    <a:lnTo>
                      <a:pt x="224460" y="3534245"/>
                    </a:lnTo>
                    <a:lnTo>
                      <a:pt x="262391" y="3620603"/>
                    </a:lnTo>
                    <a:lnTo>
                      <a:pt x="304054" y="3702738"/>
                    </a:lnTo>
                    <a:lnTo>
                      <a:pt x="348204" y="3782058"/>
                    </a:lnTo>
                    <a:lnTo>
                      <a:pt x="394012" y="3859500"/>
                    </a:lnTo>
                    <a:lnTo>
                      <a:pt x="444201" y="3934054"/>
                    </a:lnTo>
                    <a:lnTo>
                      <a:pt x="497311" y="4006682"/>
                    </a:lnTo>
                    <a:lnTo>
                      <a:pt x="552368" y="4078025"/>
                    </a:lnTo>
                    <a:lnTo>
                      <a:pt x="638197" y="4169801"/>
                    </a:lnTo>
                    <a:lnTo>
                      <a:pt x="744543" y="4275197"/>
                    </a:lnTo>
                    <a:lnTo>
                      <a:pt x="864565" y="4389676"/>
                    </a:lnTo>
                    <a:lnTo>
                      <a:pt x="995343" y="4503657"/>
                    </a:lnTo>
                    <a:lnTo>
                      <a:pt x="1133291" y="4617307"/>
                    </a:lnTo>
                    <a:lnTo>
                      <a:pt x="1276019" y="4730737"/>
                    </a:lnTo>
                    <a:lnTo>
                      <a:pt x="1397372" y="4821095"/>
                    </a:lnTo>
                    <a:lnTo>
                      <a:pt x="1504473" y="4896072"/>
                    </a:lnTo>
                    <a:lnTo>
                      <a:pt x="1602075" y="4960793"/>
                    </a:lnTo>
                    <a:lnTo>
                      <a:pt x="1704806" y="5021954"/>
                    </a:lnTo>
                    <a:lnTo>
                      <a:pt x="1810955" y="5080740"/>
                    </a:lnTo>
                    <a:lnTo>
                      <a:pt x="1919385" y="5137944"/>
                    </a:lnTo>
                    <a:lnTo>
                      <a:pt x="2040796" y="5200643"/>
                    </a:lnTo>
                    <a:lnTo>
                      <a:pt x="2170863" y="5267005"/>
                    </a:lnTo>
                    <a:lnTo>
                      <a:pt x="2306699" y="5335808"/>
                    </a:lnTo>
                    <a:lnTo>
                      <a:pt x="2459483" y="5398053"/>
                    </a:lnTo>
                    <a:lnTo>
                      <a:pt x="2623564" y="5455925"/>
                    </a:lnTo>
                    <a:lnTo>
                      <a:pt x="2795176" y="5510881"/>
                    </a:lnTo>
                    <a:lnTo>
                      <a:pt x="2937423" y="5552431"/>
                    </a:lnTo>
                    <a:lnTo>
                      <a:pt x="3060091" y="5585044"/>
                    </a:lnTo>
                    <a:lnTo>
                      <a:pt x="3169709" y="5611697"/>
                    </a:lnTo>
                    <a:lnTo>
                      <a:pt x="3270624" y="5629468"/>
                    </a:lnTo>
                    <a:lnTo>
                      <a:pt x="3365739" y="5641314"/>
                    </a:lnTo>
                    <a:lnTo>
                      <a:pt x="3456986" y="5649211"/>
                    </a:lnTo>
                    <a:lnTo>
                      <a:pt x="3529281" y="5654476"/>
                    </a:lnTo>
                    <a:lnTo>
                      <a:pt x="3588939" y="5657986"/>
                    </a:lnTo>
                    <a:lnTo>
                      <a:pt x="3640175" y="5660326"/>
                    </a:lnTo>
                    <a:lnTo>
                      <a:pt x="3697257" y="5661886"/>
                    </a:lnTo>
                    <a:lnTo>
                      <a:pt x="3758236" y="5662927"/>
                    </a:lnTo>
                    <a:lnTo>
                      <a:pt x="3821815" y="5663620"/>
                    </a:lnTo>
                    <a:lnTo>
                      <a:pt x="3909924" y="5664390"/>
                    </a:lnTo>
                    <a:lnTo>
                      <a:pt x="3979105" y="5663096"/>
                    </a:lnTo>
                    <a:lnTo>
                      <a:pt x="4058977" y="5657061"/>
                    </a:lnTo>
                    <a:lnTo>
                      <a:pt x="4127110" y="5649885"/>
                    </a:lnTo>
                    <a:lnTo>
                      <a:pt x="4213469" y="5640188"/>
                    </a:lnTo>
                    <a:lnTo>
                      <a:pt x="4311980" y="5628811"/>
                    </a:lnTo>
                    <a:lnTo>
                      <a:pt x="4403854" y="5621225"/>
                    </a:lnTo>
                    <a:lnTo>
                      <a:pt x="4491304" y="5616169"/>
                    </a:lnTo>
                    <a:lnTo>
                      <a:pt x="4575804" y="5612798"/>
                    </a:lnTo>
                    <a:lnTo>
                      <a:pt x="4638687" y="5610551"/>
                    </a:lnTo>
                    <a:lnTo>
                      <a:pt x="4726025" y="5608054"/>
                    </a:lnTo>
                    <a:lnTo>
                      <a:pt x="4804141" y="5606944"/>
                    </a:lnTo>
                    <a:lnTo>
                      <a:pt x="4892352" y="5603175"/>
                    </a:lnTo>
                    <a:lnTo>
                      <a:pt x="4947970" y="5597586"/>
                    </a:lnTo>
                    <a:lnTo>
                      <a:pt x="5007974" y="5590584"/>
                    </a:lnTo>
                    <a:lnTo>
                      <a:pt x="5065989" y="5584279"/>
                    </a:lnTo>
                    <a:lnTo>
                      <a:pt x="5122679" y="5578438"/>
                    </a:lnTo>
                    <a:lnTo>
                      <a:pt x="5178484" y="5572906"/>
                    </a:lnTo>
                    <a:lnTo>
                      <a:pt x="5243525" y="5569218"/>
                    </a:lnTo>
                    <a:lnTo>
                      <a:pt x="5314725" y="5566760"/>
                    </a:lnTo>
                    <a:lnTo>
                      <a:pt x="5390028" y="5565121"/>
                    </a:lnTo>
                    <a:lnTo>
                      <a:pt x="5454968" y="5564028"/>
                    </a:lnTo>
                    <a:lnTo>
                      <a:pt x="5512999" y="5563299"/>
                    </a:lnTo>
                    <a:lnTo>
                      <a:pt x="5566424" y="5562814"/>
                    </a:lnTo>
                    <a:lnTo>
                      <a:pt x="5638886" y="5557908"/>
                    </a:lnTo>
                    <a:lnTo>
                      <a:pt x="5724764" y="5541572"/>
                    </a:lnTo>
                    <a:lnTo>
                      <a:pt x="5791135" y="5521721"/>
                    </a:lnTo>
                    <a:lnTo>
                      <a:pt x="5864300" y="5491064"/>
                    </a:lnTo>
                    <a:lnTo>
                      <a:pt x="5911975" y="5472081"/>
                    </a:lnTo>
                    <a:lnTo>
                      <a:pt x="5966684" y="5451239"/>
                    </a:lnTo>
                    <a:lnTo>
                      <a:pt x="6026082" y="5429156"/>
                    </a:lnTo>
                    <a:lnTo>
                      <a:pt x="6105180" y="5400253"/>
                    </a:lnTo>
                    <a:lnTo>
                      <a:pt x="6163260" y="5378674"/>
                    </a:lnTo>
                    <a:lnTo>
                      <a:pt x="6227282" y="5352708"/>
                    </a:lnTo>
                    <a:lnTo>
                      <a:pt x="6288651" y="5318294"/>
                    </a:lnTo>
                    <a:lnTo>
                      <a:pt x="6369835" y="5235300"/>
                    </a:lnTo>
                    <a:lnTo>
                      <a:pt x="6445312" y="5166379"/>
                    </a:lnTo>
                    <a:lnTo>
                      <a:pt x="6519369" y="5136087"/>
                    </a:lnTo>
                    <a:lnTo>
                      <a:pt x="6595713" y="5108916"/>
                    </a:lnTo>
                    <a:lnTo>
                      <a:pt x="6661202" y="5068757"/>
                    </a:lnTo>
                    <a:lnTo>
                      <a:pt x="6740674" y="4993335"/>
                    </a:lnTo>
                    <a:lnTo>
                      <a:pt x="6805918" y="4927236"/>
                    </a:lnTo>
                    <a:lnTo>
                      <a:pt x="6866596" y="4896471"/>
                    </a:lnTo>
                    <a:lnTo>
                      <a:pt x="6946146" y="4884753"/>
                    </a:lnTo>
                    <a:lnTo>
                      <a:pt x="7016928" y="4868368"/>
                    </a:lnTo>
                    <a:lnTo>
                      <a:pt x="7102854" y="4847778"/>
                    </a:lnTo>
                    <a:lnTo>
                      <a:pt x="7139408" y="4850384"/>
                    </a:lnTo>
                    <a:lnTo>
                      <a:pt x="7219720" y="4881597"/>
                    </a:lnTo>
                    <a:lnTo>
                      <a:pt x="7295919" y="4906530"/>
                    </a:lnTo>
                    <a:lnTo>
                      <a:pt x="7369369" y="4912030"/>
                    </a:lnTo>
                    <a:lnTo>
                      <a:pt x="7446951" y="4913117"/>
                    </a:lnTo>
                    <a:lnTo>
                      <a:pt x="7481747" y="4904532"/>
                    </a:lnTo>
                    <a:lnTo>
                      <a:pt x="7515223" y="4893075"/>
                    </a:lnTo>
                    <a:lnTo>
                      <a:pt x="7601606" y="4877292"/>
                    </a:lnTo>
                    <a:lnTo>
                      <a:pt x="7674357" y="4842545"/>
                    </a:lnTo>
                    <a:lnTo>
                      <a:pt x="7747729" y="4812785"/>
                    </a:lnTo>
                    <a:lnTo>
                      <a:pt x="7826704" y="4763800"/>
                    </a:lnTo>
                    <a:lnTo>
                      <a:pt x="7913546" y="4719168"/>
                    </a:lnTo>
                    <a:lnTo>
                      <a:pt x="7991468" y="4672222"/>
                    </a:lnTo>
                    <a:lnTo>
                      <a:pt x="8066549" y="4609748"/>
                    </a:lnTo>
                    <a:lnTo>
                      <a:pt x="8146580" y="4544076"/>
                    </a:lnTo>
                    <a:lnTo>
                      <a:pt x="8163932" y="4530204"/>
                    </a:lnTo>
                  </a:path>
                </a:pathLst>
              </a:custGeom>
              <a:ln w="49784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567991" y="3717780"/>
                <a:ext cx="1842200" cy="849291"/>
              </a:xfrm>
              <a:custGeom>
                <a:avLst/>
                <a:gdLst/>
                <a:ahLst/>
                <a:cxnLst/>
                <a:rect l="0" t="0" r="0" b="0"/>
                <a:pathLst>
                  <a:path w="1842200" h="849291">
                    <a:moveTo>
                      <a:pt x="0" y="377685"/>
                    </a:moveTo>
                    <a:lnTo>
                      <a:pt x="23471" y="369861"/>
                    </a:lnTo>
                    <a:lnTo>
                      <a:pt x="43727" y="348553"/>
                    </a:lnTo>
                    <a:lnTo>
                      <a:pt x="103120" y="259814"/>
                    </a:lnTo>
                    <a:lnTo>
                      <a:pt x="173774" y="175727"/>
                    </a:lnTo>
                    <a:lnTo>
                      <a:pt x="247465" y="114316"/>
                    </a:lnTo>
                    <a:lnTo>
                      <a:pt x="331646" y="71741"/>
                    </a:lnTo>
                    <a:lnTo>
                      <a:pt x="418986" y="23801"/>
                    </a:lnTo>
                    <a:lnTo>
                      <a:pt x="431613" y="14036"/>
                    </a:lnTo>
                    <a:lnTo>
                      <a:pt x="463109" y="3185"/>
                    </a:lnTo>
                    <a:lnTo>
                      <a:pt x="497303" y="0"/>
                    </a:lnTo>
                    <a:lnTo>
                      <a:pt x="574269" y="15526"/>
                    </a:lnTo>
                    <a:lnTo>
                      <a:pt x="631981" y="35713"/>
                    </a:lnTo>
                    <a:lnTo>
                      <a:pt x="716970" y="107760"/>
                    </a:lnTo>
                    <a:lnTo>
                      <a:pt x="783980" y="166468"/>
                    </a:lnTo>
                    <a:lnTo>
                      <a:pt x="861948" y="212708"/>
                    </a:lnTo>
                    <a:lnTo>
                      <a:pt x="911872" y="252001"/>
                    </a:lnTo>
                    <a:lnTo>
                      <a:pt x="928188" y="277612"/>
                    </a:lnTo>
                    <a:lnTo>
                      <a:pt x="938756" y="327474"/>
                    </a:lnTo>
                    <a:lnTo>
                      <a:pt x="943965" y="401366"/>
                    </a:lnTo>
                    <a:lnTo>
                      <a:pt x="963603" y="480085"/>
                    </a:lnTo>
                    <a:lnTo>
                      <a:pt x="985638" y="517012"/>
                    </a:lnTo>
                    <a:lnTo>
                      <a:pt x="1061229" y="598627"/>
                    </a:lnTo>
                    <a:lnTo>
                      <a:pt x="1137713" y="675342"/>
                    </a:lnTo>
                    <a:lnTo>
                      <a:pt x="1215652" y="727918"/>
                    </a:lnTo>
                    <a:lnTo>
                      <a:pt x="1283114" y="771425"/>
                    </a:lnTo>
                    <a:lnTo>
                      <a:pt x="1370679" y="816376"/>
                    </a:lnTo>
                    <a:lnTo>
                      <a:pt x="1401746" y="826474"/>
                    </a:lnTo>
                    <a:lnTo>
                      <a:pt x="1486452" y="841313"/>
                    </a:lnTo>
                    <a:lnTo>
                      <a:pt x="1560446" y="847714"/>
                    </a:lnTo>
                    <a:lnTo>
                      <a:pt x="1647841" y="848979"/>
                    </a:lnTo>
                    <a:lnTo>
                      <a:pt x="1728664" y="849229"/>
                    </a:lnTo>
                    <a:lnTo>
                      <a:pt x="1814289" y="849282"/>
                    </a:lnTo>
                    <a:lnTo>
                      <a:pt x="1842199" y="849290"/>
                    </a:lnTo>
                  </a:path>
                </a:pathLst>
              </a:custGeom>
              <a:ln w="49784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3" name="Group 12"/>
              <p:cNvGrpSpPr/>
              <p:nvPr/>
            </p:nvGrpSpPr>
            <p:grpSpPr>
              <a:xfrm>
                <a:off x="8540505" y="2070443"/>
                <a:ext cx="462859" cy="264094"/>
                <a:chOff x="8540505" y="2070443"/>
                <a:chExt cx="462859" cy="264094"/>
              </a:xfrm>
            </p:grpSpPr>
            <p:sp>
              <p:nvSpPr>
                <p:cNvPr id="11" name="Freeform 10"/>
                <p:cNvSpPr/>
                <p:nvPr/>
              </p:nvSpPr>
              <p:spPr>
                <a:xfrm>
                  <a:off x="8569862" y="2070443"/>
                  <a:ext cx="433502" cy="2640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33502" h="264094">
                      <a:moveTo>
                        <a:pt x="102572" y="129700"/>
                      </a:moveTo>
                      <a:lnTo>
                        <a:pt x="112149" y="153747"/>
                      </a:lnTo>
                      <a:lnTo>
                        <a:pt x="122816" y="168073"/>
                      </a:lnTo>
                      <a:lnTo>
                        <a:pt x="147565" y="183704"/>
                      </a:lnTo>
                      <a:lnTo>
                        <a:pt x="208110" y="206720"/>
                      </a:lnTo>
                      <a:lnTo>
                        <a:pt x="263653" y="221312"/>
                      </a:lnTo>
                      <a:lnTo>
                        <a:pt x="317275" y="229424"/>
                      </a:lnTo>
                      <a:lnTo>
                        <a:pt x="358951" y="227748"/>
                      </a:lnTo>
                      <a:lnTo>
                        <a:pt x="380685" y="219680"/>
                      </a:lnTo>
                      <a:lnTo>
                        <a:pt x="419291" y="201026"/>
                      </a:lnTo>
                      <a:lnTo>
                        <a:pt x="426023" y="193628"/>
                      </a:lnTo>
                      <a:lnTo>
                        <a:pt x="433501" y="172930"/>
                      </a:lnTo>
                      <a:lnTo>
                        <a:pt x="432122" y="140559"/>
                      </a:lnTo>
                      <a:lnTo>
                        <a:pt x="420006" y="99350"/>
                      </a:lnTo>
                      <a:lnTo>
                        <a:pt x="375995" y="45750"/>
                      </a:lnTo>
                      <a:lnTo>
                        <a:pt x="340007" y="11583"/>
                      </a:lnTo>
                      <a:lnTo>
                        <a:pt x="321573" y="1945"/>
                      </a:lnTo>
                      <a:lnTo>
                        <a:pt x="295442" y="0"/>
                      </a:lnTo>
                      <a:lnTo>
                        <a:pt x="236597" y="2695"/>
                      </a:lnTo>
                      <a:lnTo>
                        <a:pt x="174163" y="11604"/>
                      </a:lnTo>
                      <a:lnTo>
                        <a:pt x="125293" y="19025"/>
                      </a:lnTo>
                      <a:lnTo>
                        <a:pt x="83014" y="40161"/>
                      </a:lnTo>
                      <a:lnTo>
                        <a:pt x="36332" y="81887"/>
                      </a:lnTo>
                      <a:lnTo>
                        <a:pt x="11023" y="120126"/>
                      </a:lnTo>
                      <a:lnTo>
                        <a:pt x="3392" y="141822"/>
                      </a:lnTo>
                      <a:lnTo>
                        <a:pt x="0" y="167063"/>
                      </a:lnTo>
                      <a:lnTo>
                        <a:pt x="4733" y="187640"/>
                      </a:lnTo>
                      <a:lnTo>
                        <a:pt x="9270" y="196403"/>
                      </a:lnTo>
                      <a:lnTo>
                        <a:pt x="16975" y="202244"/>
                      </a:lnTo>
                      <a:lnTo>
                        <a:pt x="56722" y="217859"/>
                      </a:lnTo>
                      <a:lnTo>
                        <a:pt x="93386" y="237191"/>
                      </a:lnTo>
                      <a:lnTo>
                        <a:pt x="153197" y="247537"/>
                      </a:lnTo>
                      <a:lnTo>
                        <a:pt x="211102" y="262158"/>
                      </a:lnTo>
                      <a:lnTo>
                        <a:pt x="261071" y="264093"/>
                      </a:lnTo>
                      <a:lnTo>
                        <a:pt x="311176" y="257979"/>
                      </a:lnTo>
                      <a:lnTo>
                        <a:pt x="344728" y="256042"/>
                      </a:lnTo>
                    </a:path>
                  </a:pathLst>
                </a:custGeom>
                <a:ln w="266700" cap="flat" cmpd="sng" algn="ctr">
                  <a:solidFill>
                    <a:srgbClr val="FEEAD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2" name="Freeform 11"/>
                <p:cNvSpPr/>
                <p:nvPr/>
              </p:nvSpPr>
              <p:spPr>
                <a:xfrm>
                  <a:off x="8540505" y="2126443"/>
                  <a:ext cx="15404" cy="2105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404" h="21058">
                      <a:moveTo>
                        <a:pt x="5588" y="21057"/>
                      </a:moveTo>
                      <a:lnTo>
                        <a:pt x="0" y="15468"/>
                      </a:lnTo>
                      <a:lnTo>
                        <a:pt x="1862" y="12652"/>
                      </a:lnTo>
                      <a:lnTo>
                        <a:pt x="15403" y="4269"/>
                      </a:lnTo>
                      <a:lnTo>
                        <a:pt x="14472" y="2846"/>
                      </a:lnTo>
                      <a:lnTo>
                        <a:pt x="5588" y="0"/>
                      </a:lnTo>
                    </a:path>
                  </a:pathLst>
                </a:custGeom>
                <a:ln w="266700" cap="flat" cmpd="sng" algn="ctr">
                  <a:solidFill>
                    <a:srgbClr val="FEEAD3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4" name="Freeform 13"/>
              <p:cNvSpPr/>
              <p:nvPr/>
            </p:nvSpPr>
            <p:spPr>
              <a:xfrm>
                <a:off x="8201525" y="3284779"/>
                <a:ext cx="480024" cy="260929"/>
              </a:xfrm>
              <a:custGeom>
                <a:avLst/>
                <a:gdLst/>
                <a:ahLst/>
                <a:cxnLst/>
                <a:rect l="0" t="0" r="0" b="0"/>
                <a:pathLst>
                  <a:path w="480024" h="260929">
                    <a:moveTo>
                      <a:pt x="323512" y="31385"/>
                    </a:moveTo>
                    <a:lnTo>
                      <a:pt x="264895" y="36974"/>
                    </a:lnTo>
                    <a:lnTo>
                      <a:pt x="230105" y="46039"/>
                    </a:lnTo>
                    <a:lnTo>
                      <a:pt x="211418" y="58955"/>
                    </a:lnTo>
                    <a:lnTo>
                      <a:pt x="180357" y="90253"/>
                    </a:lnTo>
                    <a:lnTo>
                      <a:pt x="177772" y="97537"/>
                    </a:lnTo>
                    <a:lnTo>
                      <a:pt x="178389" y="104732"/>
                    </a:lnTo>
                    <a:lnTo>
                      <a:pt x="181140" y="111869"/>
                    </a:lnTo>
                    <a:lnTo>
                      <a:pt x="193554" y="122917"/>
                    </a:lnTo>
                    <a:lnTo>
                      <a:pt x="250420" y="146915"/>
                    </a:lnTo>
                    <a:lnTo>
                      <a:pt x="303704" y="163539"/>
                    </a:lnTo>
                    <a:lnTo>
                      <a:pt x="341300" y="165688"/>
                    </a:lnTo>
                    <a:lnTo>
                      <a:pt x="364173" y="162045"/>
                    </a:lnTo>
                    <a:lnTo>
                      <a:pt x="372846" y="157096"/>
                    </a:lnTo>
                    <a:lnTo>
                      <a:pt x="385602" y="142239"/>
                    </a:lnTo>
                    <a:lnTo>
                      <a:pt x="388302" y="133363"/>
                    </a:lnTo>
                    <a:lnTo>
                      <a:pt x="388183" y="114143"/>
                    </a:lnTo>
                    <a:lnTo>
                      <a:pt x="377990" y="97022"/>
                    </a:lnTo>
                    <a:lnTo>
                      <a:pt x="340131" y="60955"/>
                    </a:lnTo>
                    <a:lnTo>
                      <a:pt x="281008" y="34164"/>
                    </a:lnTo>
                    <a:lnTo>
                      <a:pt x="247356" y="18430"/>
                    </a:lnTo>
                    <a:lnTo>
                      <a:pt x="184769" y="11928"/>
                    </a:lnTo>
                    <a:lnTo>
                      <a:pt x="133443" y="10802"/>
                    </a:lnTo>
                    <a:lnTo>
                      <a:pt x="102166" y="12878"/>
                    </a:lnTo>
                    <a:lnTo>
                      <a:pt x="40236" y="39027"/>
                    </a:lnTo>
                    <a:lnTo>
                      <a:pt x="23696" y="50769"/>
                    </a:lnTo>
                    <a:lnTo>
                      <a:pt x="11666" y="66906"/>
                    </a:lnTo>
                    <a:lnTo>
                      <a:pt x="3590" y="86946"/>
                    </a:lnTo>
                    <a:lnTo>
                      <a:pt x="0" y="111451"/>
                    </a:lnTo>
                    <a:lnTo>
                      <a:pt x="4643" y="131700"/>
                    </a:lnTo>
                    <a:lnTo>
                      <a:pt x="9157" y="140376"/>
                    </a:lnTo>
                    <a:lnTo>
                      <a:pt x="23531" y="153135"/>
                    </a:lnTo>
                    <a:lnTo>
                      <a:pt x="81825" y="178381"/>
                    </a:lnTo>
                    <a:lnTo>
                      <a:pt x="101452" y="186793"/>
                    </a:lnTo>
                    <a:lnTo>
                      <a:pt x="156050" y="216397"/>
                    </a:lnTo>
                    <a:lnTo>
                      <a:pt x="218314" y="238359"/>
                    </a:lnTo>
                    <a:lnTo>
                      <a:pt x="270880" y="255981"/>
                    </a:lnTo>
                    <a:lnTo>
                      <a:pt x="308047" y="260928"/>
                    </a:lnTo>
                    <a:lnTo>
                      <a:pt x="343106" y="256805"/>
                    </a:lnTo>
                    <a:lnTo>
                      <a:pt x="397019" y="233266"/>
                    </a:lnTo>
                    <a:lnTo>
                      <a:pt x="448659" y="211781"/>
                    </a:lnTo>
                    <a:lnTo>
                      <a:pt x="465311" y="195789"/>
                    </a:lnTo>
                    <a:lnTo>
                      <a:pt x="474271" y="173864"/>
                    </a:lnTo>
                    <a:lnTo>
                      <a:pt x="480023" y="121660"/>
                    </a:lnTo>
                    <a:lnTo>
                      <a:pt x="475430" y="85819"/>
                    </a:lnTo>
                    <a:lnTo>
                      <a:pt x="466680" y="66886"/>
                    </a:lnTo>
                    <a:lnTo>
                      <a:pt x="441999" y="35668"/>
                    </a:lnTo>
                    <a:lnTo>
                      <a:pt x="415941" y="19656"/>
                    </a:lnTo>
                    <a:lnTo>
                      <a:pt x="374525" y="4935"/>
                    </a:lnTo>
                    <a:lnTo>
                      <a:pt x="322496" y="814"/>
                    </a:lnTo>
                    <a:lnTo>
                      <a:pt x="267159" y="0"/>
                    </a:lnTo>
                    <a:lnTo>
                      <a:pt x="218226" y="10328"/>
                    </a:lnTo>
                  </a:path>
                </a:pathLst>
              </a:custGeom>
              <a:ln w="266700" cap="flat" cmpd="sng" algn="ctr">
                <a:solidFill>
                  <a:srgbClr val="FEEAD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411053" y="2273842"/>
                <a:ext cx="562374" cy="284259"/>
              </a:xfrm>
              <a:custGeom>
                <a:avLst/>
                <a:gdLst/>
                <a:ahLst/>
                <a:cxnLst/>
                <a:rect l="0" t="0" r="0" b="0"/>
                <a:pathLst>
                  <a:path w="562374" h="284259">
                    <a:moveTo>
                      <a:pt x="134626" y="0"/>
                    </a:moveTo>
                    <a:lnTo>
                      <a:pt x="126293" y="37479"/>
                    </a:lnTo>
                    <a:lnTo>
                      <a:pt x="124531" y="88902"/>
                    </a:lnTo>
                    <a:lnTo>
                      <a:pt x="130529" y="113212"/>
                    </a:lnTo>
                    <a:lnTo>
                      <a:pt x="142164" y="134545"/>
                    </a:lnTo>
                    <a:lnTo>
                      <a:pt x="168445" y="158538"/>
                    </a:lnTo>
                    <a:lnTo>
                      <a:pt x="229578" y="192677"/>
                    </a:lnTo>
                    <a:lnTo>
                      <a:pt x="262196" y="204749"/>
                    </a:lnTo>
                    <a:lnTo>
                      <a:pt x="314546" y="209421"/>
                    </a:lnTo>
                    <a:lnTo>
                      <a:pt x="369947" y="210343"/>
                    </a:lnTo>
                    <a:lnTo>
                      <a:pt x="425951" y="209356"/>
                    </a:lnTo>
                    <a:lnTo>
                      <a:pt x="478954" y="199109"/>
                    </a:lnTo>
                    <a:lnTo>
                      <a:pt x="490520" y="195910"/>
                    </a:lnTo>
                    <a:lnTo>
                      <a:pt x="498230" y="189099"/>
                    </a:lnTo>
                    <a:lnTo>
                      <a:pt x="506798" y="169052"/>
                    </a:lnTo>
                    <a:lnTo>
                      <a:pt x="511621" y="131458"/>
                    </a:lnTo>
                    <a:lnTo>
                      <a:pt x="506510" y="110679"/>
                    </a:lnTo>
                    <a:lnTo>
                      <a:pt x="501872" y="101862"/>
                    </a:lnTo>
                    <a:lnTo>
                      <a:pt x="487360" y="88946"/>
                    </a:lnTo>
                    <a:lnTo>
                      <a:pt x="427654" y="50873"/>
                    </a:lnTo>
                    <a:lnTo>
                      <a:pt x="373429" y="31815"/>
                    </a:lnTo>
                    <a:lnTo>
                      <a:pt x="319967" y="23182"/>
                    </a:lnTo>
                    <a:lnTo>
                      <a:pt x="264347" y="21477"/>
                    </a:lnTo>
                    <a:lnTo>
                      <a:pt x="208299" y="21140"/>
                    </a:lnTo>
                    <a:lnTo>
                      <a:pt x="152168" y="21074"/>
                    </a:lnTo>
                    <a:lnTo>
                      <a:pt x="97190" y="22231"/>
                    </a:lnTo>
                    <a:lnTo>
                      <a:pt x="73534" y="26648"/>
                    </a:lnTo>
                    <a:lnTo>
                      <a:pt x="64652" y="31804"/>
                    </a:lnTo>
                    <a:lnTo>
                      <a:pt x="26558" y="77936"/>
                    </a:lnTo>
                    <a:lnTo>
                      <a:pt x="5332" y="126900"/>
                    </a:lnTo>
                    <a:lnTo>
                      <a:pt x="0" y="163683"/>
                    </a:lnTo>
                    <a:lnTo>
                      <a:pt x="4010" y="198628"/>
                    </a:lnTo>
                    <a:lnTo>
                      <a:pt x="12623" y="217351"/>
                    </a:lnTo>
                    <a:lnTo>
                      <a:pt x="18196" y="225619"/>
                    </a:lnTo>
                    <a:lnTo>
                      <a:pt x="33746" y="237926"/>
                    </a:lnTo>
                    <a:lnTo>
                      <a:pt x="96018" y="276389"/>
                    </a:lnTo>
                    <a:lnTo>
                      <a:pt x="149357" y="282713"/>
                    </a:lnTo>
                    <a:lnTo>
                      <a:pt x="204953" y="283962"/>
                    </a:lnTo>
                    <a:lnTo>
                      <a:pt x="260995" y="284209"/>
                    </a:lnTo>
                    <a:lnTo>
                      <a:pt x="322715" y="284258"/>
                    </a:lnTo>
                    <a:lnTo>
                      <a:pt x="381656" y="283098"/>
                    </a:lnTo>
                    <a:lnTo>
                      <a:pt x="444797" y="269616"/>
                    </a:lnTo>
                    <a:lnTo>
                      <a:pt x="502375" y="241150"/>
                    </a:lnTo>
                    <a:lnTo>
                      <a:pt x="521508" y="226501"/>
                    </a:lnTo>
                    <a:lnTo>
                      <a:pt x="553059" y="183899"/>
                    </a:lnTo>
                    <a:lnTo>
                      <a:pt x="560412" y="162842"/>
                    </a:lnTo>
                    <a:lnTo>
                      <a:pt x="562373" y="150675"/>
                    </a:lnTo>
                    <a:lnTo>
                      <a:pt x="558312" y="130918"/>
                    </a:lnTo>
                    <a:lnTo>
                      <a:pt x="536642" y="99170"/>
                    </a:lnTo>
                    <a:lnTo>
                      <a:pt x="513652" y="73700"/>
                    </a:lnTo>
                  </a:path>
                </a:pathLst>
              </a:custGeom>
              <a:ln w="266700" cap="flat" cmpd="sng" algn="ctr">
                <a:solidFill>
                  <a:srgbClr val="FEEAD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062756" y="2154392"/>
                <a:ext cx="509997" cy="381426"/>
              </a:xfrm>
              <a:custGeom>
                <a:avLst/>
                <a:gdLst/>
                <a:ahLst/>
                <a:cxnLst/>
                <a:rect l="0" t="0" r="0" b="0"/>
                <a:pathLst>
                  <a:path w="509997" h="381426">
                    <a:moveTo>
                      <a:pt x="230032" y="119450"/>
                    </a:moveTo>
                    <a:lnTo>
                      <a:pt x="176157" y="91939"/>
                    </a:lnTo>
                    <a:lnTo>
                      <a:pt x="155785" y="84606"/>
                    </a:lnTo>
                    <a:lnTo>
                      <a:pt x="145438" y="84523"/>
                    </a:lnTo>
                    <a:lnTo>
                      <a:pt x="124585" y="90669"/>
                    </a:lnTo>
                    <a:lnTo>
                      <a:pt x="106737" y="104319"/>
                    </a:lnTo>
                    <a:lnTo>
                      <a:pt x="76215" y="141678"/>
                    </a:lnTo>
                    <a:lnTo>
                      <a:pt x="72506" y="151816"/>
                    </a:lnTo>
                    <a:lnTo>
                      <a:pt x="71503" y="172440"/>
                    </a:lnTo>
                    <a:lnTo>
                      <a:pt x="77515" y="203781"/>
                    </a:lnTo>
                    <a:lnTo>
                      <a:pt x="92295" y="229705"/>
                    </a:lnTo>
                    <a:lnTo>
                      <a:pt x="107984" y="241762"/>
                    </a:lnTo>
                    <a:lnTo>
                      <a:pt x="164118" y="269616"/>
                    </a:lnTo>
                    <a:lnTo>
                      <a:pt x="172051" y="275712"/>
                    </a:lnTo>
                    <a:lnTo>
                      <a:pt x="196464" y="282487"/>
                    </a:lnTo>
                    <a:lnTo>
                      <a:pt x="254207" y="286836"/>
                    </a:lnTo>
                    <a:lnTo>
                      <a:pt x="316404" y="276313"/>
                    </a:lnTo>
                    <a:lnTo>
                      <a:pt x="370835" y="268719"/>
                    </a:lnTo>
                    <a:lnTo>
                      <a:pt x="431543" y="264879"/>
                    </a:lnTo>
                    <a:lnTo>
                      <a:pt x="452563" y="255836"/>
                    </a:lnTo>
                    <a:lnTo>
                      <a:pt x="499773" y="217366"/>
                    </a:lnTo>
                    <a:lnTo>
                      <a:pt x="507844" y="197284"/>
                    </a:lnTo>
                    <a:lnTo>
                      <a:pt x="509996" y="185377"/>
                    </a:lnTo>
                    <a:lnTo>
                      <a:pt x="506149" y="162789"/>
                    </a:lnTo>
                    <a:lnTo>
                      <a:pt x="490829" y="133462"/>
                    </a:lnTo>
                    <a:lnTo>
                      <a:pt x="456661" y="95343"/>
                    </a:lnTo>
                    <a:lnTo>
                      <a:pt x="418557" y="70018"/>
                    </a:lnTo>
                    <a:lnTo>
                      <a:pt x="365602" y="49683"/>
                    </a:lnTo>
                    <a:lnTo>
                      <a:pt x="305177" y="31769"/>
                    </a:lnTo>
                    <a:lnTo>
                      <a:pt x="251279" y="5840"/>
                    </a:lnTo>
                    <a:lnTo>
                      <a:pt x="240687" y="1596"/>
                    </a:lnTo>
                    <a:lnTo>
                      <a:pt x="219560" y="0"/>
                    </a:lnTo>
                    <a:lnTo>
                      <a:pt x="159632" y="11564"/>
                    </a:lnTo>
                    <a:lnTo>
                      <a:pt x="126895" y="22623"/>
                    </a:lnTo>
                    <a:lnTo>
                      <a:pt x="72435" y="67098"/>
                    </a:lnTo>
                    <a:lnTo>
                      <a:pt x="30987" y="104281"/>
                    </a:lnTo>
                    <a:lnTo>
                      <a:pt x="6479" y="160722"/>
                    </a:lnTo>
                    <a:lnTo>
                      <a:pt x="0" y="211918"/>
                    </a:lnTo>
                    <a:lnTo>
                      <a:pt x="1839" y="263971"/>
                    </a:lnTo>
                    <a:lnTo>
                      <a:pt x="8120" y="285458"/>
                    </a:lnTo>
                    <a:lnTo>
                      <a:pt x="18710" y="302806"/>
                    </a:lnTo>
                    <a:lnTo>
                      <a:pt x="82090" y="361503"/>
                    </a:lnTo>
                    <a:lnTo>
                      <a:pt x="89290" y="368556"/>
                    </a:lnTo>
                    <a:lnTo>
                      <a:pt x="109768" y="376394"/>
                    </a:lnTo>
                    <a:lnTo>
                      <a:pt x="161042" y="381425"/>
                    </a:lnTo>
                    <a:lnTo>
                      <a:pt x="215061" y="381249"/>
                    </a:lnTo>
                    <a:lnTo>
                      <a:pt x="271561" y="367977"/>
                    </a:lnTo>
                    <a:lnTo>
                      <a:pt x="289823" y="355079"/>
                    </a:lnTo>
                    <a:lnTo>
                      <a:pt x="314260" y="330021"/>
                    </a:lnTo>
                  </a:path>
                </a:pathLst>
              </a:custGeom>
              <a:ln w="266700" cap="flat" cmpd="sng" algn="ctr">
                <a:solidFill>
                  <a:srgbClr val="FEEAD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4081235" y="24890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8741" y="4066270"/>
              <a:ext cx="1425222" cy="1060833"/>
            </a:xfrm>
            <a:custGeom>
              <a:avLst/>
              <a:gdLst/>
              <a:ahLst/>
              <a:cxnLst/>
              <a:rect l="0" t="0" r="0" b="0"/>
              <a:pathLst>
                <a:path w="1425222" h="1060833">
                  <a:moveTo>
                    <a:pt x="308296" y="1060832"/>
                  </a:moveTo>
                  <a:lnTo>
                    <a:pt x="267270" y="1011983"/>
                  </a:lnTo>
                  <a:lnTo>
                    <a:pt x="227717" y="943350"/>
                  </a:lnTo>
                  <a:lnTo>
                    <a:pt x="174296" y="857013"/>
                  </a:lnTo>
                  <a:lnTo>
                    <a:pt x="116438" y="768576"/>
                  </a:lnTo>
                  <a:lnTo>
                    <a:pt x="59341" y="684029"/>
                  </a:lnTo>
                  <a:lnTo>
                    <a:pt x="19194" y="599887"/>
                  </a:lnTo>
                  <a:lnTo>
                    <a:pt x="2833" y="512731"/>
                  </a:lnTo>
                  <a:lnTo>
                    <a:pt x="596" y="432961"/>
                  </a:lnTo>
                  <a:lnTo>
                    <a:pt x="0" y="381886"/>
                  </a:lnTo>
                  <a:lnTo>
                    <a:pt x="3704" y="298936"/>
                  </a:lnTo>
                  <a:lnTo>
                    <a:pt x="9171" y="232593"/>
                  </a:lnTo>
                  <a:lnTo>
                    <a:pt x="12248" y="156782"/>
                  </a:lnTo>
                  <a:lnTo>
                    <a:pt x="16435" y="86467"/>
                  </a:lnTo>
                  <a:lnTo>
                    <a:pt x="36962" y="34702"/>
                  </a:lnTo>
                  <a:lnTo>
                    <a:pt x="54519" y="9263"/>
                  </a:lnTo>
                  <a:lnTo>
                    <a:pt x="67061" y="2807"/>
                  </a:lnTo>
                  <a:lnTo>
                    <a:pt x="98463" y="0"/>
                  </a:lnTo>
                  <a:lnTo>
                    <a:pt x="125520" y="8578"/>
                  </a:lnTo>
                  <a:lnTo>
                    <a:pt x="213204" y="47784"/>
                  </a:lnTo>
                  <a:lnTo>
                    <a:pt x="225252" y="56325"/>
                  </a:lnTo>
                  <a:lnTo>
                    <a:pt x="243004" y="83283"/>
                  </a:lnTo>
                  <a:lnTo>
                    <a:pt x="282630" y="171779"/>
                  </a:lnTo>
                  <a:lnTo>
                    <a:pt x="305058" y="208994"/>
                  </a:lnTo>
                  <a:lnTo>
                    <a:pt x="326441" y="246767"/>
                  </a:lnTo>
                  <a:lnTo>
                    <a:pt x="377916" y="313271"/>
                  </a:lnTo>
                  <a:lnTo>
                    <a:pt x="417777" y="381796"/>
                  </a:lnTo>
                  <a:lnTo>
                    <a:pt x="447900" y="413867"/>
                  </a:lnTo>
                  <a:lnTo>
                    <a:pt x="534883" y="452581"/>
                  </a:lnTo>
                  <a:lnTo>
                    <a:pt x="582577" y="468999"/>
                  </a:lnTo>
                  <a:lnTo>
                    <a:pt x="627064" y="476324"/>
                  </a:lnTo>
                  <a:lnTo>
                    <a:pt x="684558" y="482846"/>
                  </a:lnTo>
                  <a:lnTo>
                    <a:pt x="750726" y="488831"/>
                  </a:lnTo>
                  <a:lnTo>
                    <a:pt x="817763" y="497733"/>
                  </a:lnTo>
                  <a:lnTo>
                    <a:pt x="885380" y="508581"/>
                  </a:lnTo>
                  <a:lnTo>
                    <a:pt x="953382" y="520725"/>
                  </a:lnTo>
                  <a:lnTo>
                    <a:pt x="1028192" y="538647"/>
                  </a:lnTo>
                  <a:lnTo>
                    <a:pt x="1107541" y="560419"/>
                  </a:lnTo>
                  <a:lnTo>
                    <a:pt x="1189916" y="584759"/>
                  </a:lnTo>
                  <a:lnTo>
                    <a:pt x="1256294" y="604261"/>
                  </a:lnTo>
                  <a:lnTo>
                    <a:pt x="1312009" y="620538"/>
                  </a:lnTo>
                  <a:lnTo>
                    <a:pt x="1391381" y="639168"/>
                  </a:lnTo>
                  <a:lnTo>
                    <a:pt x="1410255" y="637259"/>
                  </a:lnTo>
                  <a:lnTo>
                    <a:pt x="1421200" y="631073"/>
                  </a:lnTo>
                  <a:lnTo>
                    <a:pt x="1425221" y="623674"/>
                  </a:lnTo>
                  <a:lnTo>
                    <a:pt x="1424627" y="615467"/>
                  </a:lnTo>
                  <a:lnTo>
                    <a:pt x="1415234" y="597614"/>
                  </a:lnTo>
                  <a:lnTo>
                    <a:pt x="1389895" y="569150"/>
                  </a:lnTo>
                  <a:lnTo>
                    <a:pt x="1355278" y="538338"/>
                  </a:lnTo>
                  <a:lnTo>
                    <a:pt x="1295030" y="457491"/>
                  </a:lnTo>
                  <a:lnTo>
                    <a:pt x="1219075" y="387865"/>
                  </a:lnTo>
                  <a:lnTo>
                    <a:pt x="1139216" y="334327"/>
                  </a:lnTo>
                  <a:lnTo>
                    <a:pt x="1074650" y="294473"/>
                  </a:lnTo>
                </a:path>
              </a:pathLst>
            </a:custGeom>
            <a:ln w="49784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8033243" y="3169077"/>
            <a:ext cx="579069" cy="505369"/>
            <a:chOff x="8033243" y="3169077"/>
            <a:chExt cx="579069" cy="505369"/>
          </a:xfrm>
        </p:grpSpPr>
        <p:sp>
          <p:nvSpPr>
            <p:cNvPr id="21" name="Freeform 20"/>
            <p:cNvSpPr/>
            <p:nvPr/>
          </p:nvSpPr>
          <p:spPr>
            <a:xfrm>
              <a:off x="8264870" y="320066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7"/>
                  </a:lnTo>
                  <a:lnTo>
                    <a:pt x="0" y="87953"/>
                  </a:lnTo>
                  <a:lnTo>
                    <a:pt x="0" y="105327"/>
                  </a:lnTo>
                  <a:lnTo>
                    <a:pt x="0" y="122810"/>
                  </a:lnTo>
                  <a:lnTo>
                    <a:pt x="5" y="140340"/>
                  </a:lnTo>
                  <a:lnTo>
                    <a:pt x="178" y="157888"/>
                  </a:lnTo>
                  <a:lnTo>
                    <a:pt x="827" y="175443"/>
                  </a:lnTo>
                  <a:lnTo>
                    <a:pt x="2075" y="192993"/>
                  </a:lnTo>
                  <a:lnTo>
                    <a:pt x="3728" y="210374"/>
                  </a:lnTo>
                  <a:lnTo>
                    <a:pt x="5376" y="227279"/>
                  </a:lnTo>
                  <a:lnTo>
                    <a:pt x="6779" y="243577"/>
                  </a:lnTo>
                  <a:lnTo>
                    <a:pt x="7872" y="259302"/>
                  </a:lnTo>
                  <a:lnTo>
                    <a:pt x="8680" y="274555"/>
                  </a:lnTo>
                  <a:lnTo>
                    <a:pt x="9257" y="289448"/>
                  </a:lnTo>
                  <a:lnTo>
                    <a:pt x="9662" y="304078"/>
                  </a:lnTo>
                  <a:lnTo>
                    <a:pt x="9941" y="318521"/>
                  </a:lnTo>
                  <a:lnTo>
                    <a:pt x="10138" y="332840"/>
                  </a:lnTo>
                  <a:lnTo>
                    <a:pt x="10440" y="347237"/>
                  </a:lnTo>
                  <a:lnTo>
                    <a:pt x="11176" y="362048"/>
                  </a:lnTo>
                  <a:lnTo>
                    <a:pt x="12483" y="377401"/>
                  </a:lnTo>
                  <a:lnTo>
                    <a:pt x="14185" y="392515"/>
                  </a:lnTo>
                  <a:lnTo>
                    <a:pt x="16043" y="407285"/>
                  </a:lnTo>
                  <a:lnTo>
                    <a:pt x="18221" y="423013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33243" y="3211191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395943" y="0"/>
                  </a:lnTo>
                  <a:lnTo>
                    <a:pt x="382031" y="0"/>
                  </a:lnTo>
                  <a:lnTo>
                    <a:pt x="367529" y="0"/>
                  </a:lnTo>
                  <a:lnTo>
                    <a:pt x="352155" y="0"/>
                  </a:lnTo>
                  <a:lnTo>
                    <a:pt x="335681" y="0"/>
                  </a:lnTo>
                  <a:lnTo>
                    <a:pt x="318121" y="5"/>
                  </a:lnTo>
                  <a:lnTo>
                    <a:pt x="300125" y="177"/>
                  </a:lnTo>
                  <a:lnTo>
                    <a:pt x="282817" y="826"/>
                  </a:lnTo>
                  <a:lnTo>
                    <a:pt x="266764" y="2074"/>
                  </a:lnTo>
                  <a:lnTo>
                    <a:pt x="251529" y="3727"/>
                  </a:lnTo>
                  <a:lnTo>
                    <a:pt x="236006" y="5376"/>
                  </a:lnTo>
                  <a:lnTo>
                    <a:pt x="219571" y="6783"/>
                  </a:lnTo>
                  <a:lnTo>
                    <a:pt x="202580" y="8049"/>
                  </a:lnTo>
                  <a:lnTo>
                    <a:pt x="186073" y="9505"/>
                  </a:lnTo>
                  <a:lnTo>
                    <a:pt x="170633" y="11336"/>
                  </a:lnTo>
                  <a:lnTo>
                    <a:pt x="156349" y="13567"/>
                  </a:lnTo>
                  <a:lnTo>
                    <a:pt x="143074" y="16143"/>
                  </a:lnTo>
                  <a:lnTo>
                    <a:pt x="130586" y="18990"/>
                  </a:lnTo>
                  <a:lnTo>
                    <a:pt x="118353" y="22038"/>
                  </a:lnTo>
                  <a:lnTo>
                    <a:pt x="105591" y="25230"/>
                  </a:lnTo>
                  <a:lnTo>
                    <a:pt x="91926" y="28519"/>
                  </a:lnTo>
                  <a:lnTo>
                    <a:pt x="77518" y="31720"/>
                  </a:lnTo>
                  <a:lnTo>
                    <a:pt x="61147" y="34830"/>
                  </a:lnTo>
                  <a:lnTo>
                    <a:pt x="38012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01741" y="3169077"/>
              <a:ext cx="200042" cy="473784"/>
            </a:xfrm>
            <a:custGeom>
              <a:avLst/>
              <a:gdLst/>
              <a:ahLst/>
              <a:cxnLst/>
              <a:rect l="0" t="0" r="0" b="0"/>
              <a:pathLst>
                <a:path w="200042" h="473784">
                  <a:moveTo>
                    <a:pt x="200041" y="0"/>
                  </a:moveTo>
                  <a:lnTo>
                    <a:pt x="194173" y="8936"/>
                  </a:lnTo>
                  <a:lnTo>
                    <a:pt x="188609" y="18563"/>
                  </a:lnTo>
                  <a:lnTo>
                    <a:pt x="182810" y="29850"/>
                  </a:lnTo>
                  <a:lnTo>
                    <a:pt x="176730" y="42518"/>
                  </a:lnTo>
                  <a:lnTo>
                    <a:pt x="170400" y="55997"/>
                  </a:lnTo>
                  <a:lnTo>
                    <a:pt x="163876" y="69865"/>
                  </a:lnTo>
                  <a:lnTo>
                    <a:pt x="157372" y="83727"/>
                  </a:lnTo>
                  <a:lnTo>
                    <a:pt x="151238" y="97170"/>
                  </a:lnTo>
                  <a:lnTo>
                    <a:pt x="145634" y="110023"/>
                  </a:lnTo>
                  <a:lnTo>
                    <a:pt x="140550" y="122464"/>
                  </a:lnTo>
                  <a:lnTo>
                    <a:pt x="135901" y="134898"/>
                  </a:lnTo>
                  <a:lnTo>
                    <a:pt x="131583" y="147561"/>
                  </a:lnTo>
                  <a:lnTo>
                    <a:pt x="127343" y="160356"/>
                  </a:lnTo>
                  <a:lnTo>
                    <a:pt x="122803" y="172955"/>
                  </a:lnTo>
                  <a:lnTo>
                    <a:pt x="117785" y="185177"/>
                  </a:lnTo>
                  <a:lnTo>
                    <a:pt x="112446" y="197165"/>
                  </a:lnTo>
                  <a:lnTo>
                    <a:pt x="107169" y="209281"/>
                  </a:lnTo>
                  <a:lnTo>
                    <a:pt x="102173" y="221728"/>
                  </a:lnTo>
                  <a:lnTo>
                    <a:pt x="97344" y="234546"/>
                  </a:lnTo>
                  <a:lnTo>
                    <a:pt x="92342" y="247690"/>
                  </a:lnTo>
                  <a:lnTo>
                    <a:pt x="86983" y="261088"/>
                  </a:lnTo>
                  <a:lnTo>
                    <a:pt x="81399" y="274509"/>
                  </a:lnTo>
                  <a:lnTo>
                    <a:pt x="75951" y="287593"/>
                  </a:lnTo>
                  <a:lnTo>
                    <a:pt x="70841" y="300169"/>
                  </a:lnTo>
                  <a:lnTo>
                    <a:pt x="66104" y="312240"/>
                  </a:lnTo>
                  <a:lnTo>
                    <a:pt x="61695" y="323886"/>
                  </a:lnTo>
                  <a:lnTo>
                    <a:pt x="57547" y="335204"/>
                  </a:lnTo>
                  <a:lnTo>
                    <a:pt x="53592" y="346280"/>
                  </a:lnTo>
                  <a:lnTo>
                    <a:pt x="49776" y="357185"/>
                  </a:lnTo>
                  <a:lnTo>
                    <a:pt x="46052" y="367970"/>
                  </a:lnTo>
                  <a:lnTo>
                    <a:pt x="42228" y="378672"/>
                  </a:lnTo>
                  <a:lnTo>
                    <a:pt x="37974" y="389317"/>
                  </a:lnTo>
                  <a:lnTo>
                    <a:pt x="33151" y="399924"/>
                  </a:lnTo>
                  <a:lnTo>
                    <a:pt x="27946" y="410505"/>
                  </a:lnTo>
                  <a:lnTo>
                    <a:pt x="22757" y="421069"/>
                  </a:lnTo>
                  <a:lnTo>
                    <a:pt x="17831" y="431608"/>
                  </a:lnTo>
                  <a:lnTo>
                    <a:pt x="13374" y="441670"/>
                  </a:lnTo>
                  <a:lnTo>
                    <a:pt x="9212" y="451357"/>
                  </a:lnTo>
                  <a:lnTo>
                    <a:pt x="4981" y="46151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01741" y="3211191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0" y="0"/>
                  </a:moveTo>
                  <a:lnTo>
                    <a:pt x="5867" y="11802"/>
                  </a:lnTo>
                  <a:lnTo>
                    <a:pt x="11432" y="23572"/>
                  </a:lnTo>
                  <a:lnTo>
                    <a:pt x="17231" y="36457"/>
                  </a:lnTo>
                  <a:lnTo>
                    <a:pt x="23312" y="50133"/>
                  </a:lnTo>
                  <a:lnTo>
                    <a:pt x="29642" y="63812"/>
                  </a:lnTo>
                  <a:lnTo>
                    <a:pt x="36171" y="77028"/>
                  </a:lnTo>
                  <a:lnTo>
                    <a:pt x="42846" y="89653"/>
                  </a:lnTo>
                  <a:lnTo>
                    <a:pt x="49629" y="101732"/>
                  </a:lnTo>
                  <a:lnTo>
                    <a:pt x="56486" y="113376"/>
                  </a:lnTo>
                  <a:lnTo>
                    <a:pt x="63395" y="124854"/>
                  </a:lnTo>
                  <a:lnTo>
                    <a:pt x="70340" y="136568"/>
                  </a:lnTo>
                  <a:lnTo>
                    <a:pt x="77305" y="148717"/>
                  </a:lnTo>
                  <a:lnTo>
                    <a:pt x="84118" y="161320"/>
                  </a:lnTo>
                  <a:lnTo>
                    <a:pt x="90467" y="174314"/>
                  </a:lnTo>
                  <a:lnTo>
                    <a:pt x="96222" y="187612"/>
                  </a:lnTo>
                  <a:lnTo>
                    <a:pt x="101578" y="201135"/>
                  </a:lnTo>
                  <a:lnTo>
                    <a:pt x="106942" y="214818"/>
                  </a:lnTo>
                  <a:lnTo>
                    <a:pt x="112554" y="228620"/>
                  </a:lnTo>
                  <a:lnTo>
                    <a:pt x="118477" y="242668"/>
                  </a:lnTo>
                  <a:lnTo>
                    <a:pt x="124685" y="257244"/>
                  </a:lnTo>
                  <a:lnTo>
                    <a:pt x="131125" y="272456"/>
                  </a:lnTo>
                  <a:lnTo>
                    <a:pt x="137739" y="288098"/>
                  </a:lnTo>
                  <a:lnTo>
                    <a:pt x="144477" y="303750"/>
                  </a:lnTo>
                  <a:lnTo>
                    <a:pt x="151300" y="319169"/>
                  </a:lnTo>
                  <a:lnTo>
                    <a:pt x="158016" y="334284"/>
                  </a:lnTo>
                  <a:lnTo>
                    <a:pt x="164299" y="349121"/>
                  </a:lnTo>
                  <a:lnTo>
                    <a:pt x="170010" y="363720"/>
                  </a:lnTo>
                  <a:lnTo>
                    <a:pt x="175337" y="377813"/>
                  </a:lnTo>
                  <a:lnTo>
                    <a:pt x="180681" y="390831"/>
                  </a:lnTo>
                  <a:lnTo>
                    <a:pt x="186270" y="402552"/>
                  </a:lnTo>
                  <a:lnTo>
                    <a:pt x="191861" y="413157"/>
                  </a:lnTo>
                  <a:lnTo>
                    <a:pt x="197374" y="424308"/>
                  </a:lnTo>
                  <a:lnTo>
                    <a:pt x="203297" y="439216"/>
                  </a:lnTo>
                  <a:lnTo>
                    <a:pt x="210570" y="4632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499088" y="1979357"/>
            <a:ext cx="671234" cy="494841"/>
            <a:chOff x="8499088" y="1979357"/>
            <a:chExt cx="671234" cy="494841"/>
          </a:xfrm>
        </p:grpSpPr>
        <p:sp>
          <p:nvSpPr>
            <p:cNvPr id="26" name="Freeform 25"/>
            <p:cNvSpPr/>
            <p:nvPr/>
          </p:nvSpPr>
          <p:spPr>
            <a:xfrm>
              <a:off x="8499088" y="1988571"/>
              <a:ext cx="298292" cy="417760"/>
            </a:xfrm>
            <a:custGeom>
              <a:avLst/>
              <a:gdLst/>
              <a:ahLst/>
              <a:cxnLst/>
              <a:rect l="0" t="0" r="0" b="0"/>
              <a:pathLst>
                <a:path w="298292" h="417760">
                  <a:moveTo>
                    <a:pt x="165866" y="11843"/>
                  </a:moveTo>
                  <a:lnTo>
                    <a:pt x="157065" y="6176"/>
                  </a:lnTo>
                  <a:lnTo>
                    <a:pt x="148717" y="2533"/>
                  </a:lnTo>
                  <a:lnTo>
                    <a:pt x="140018" y="628"/>
                  </a:lnTo>
                  <a:lnTo>
                    <a:pt x="130897" y="299"/>
                  </a:lnTo>
                  <a:lnTo>
                    <a:pt x="121403" y="1567"/>
                  </a:lnTo>
                  <a:lnTo>
                    <a:pt x="111615" y="4296"/>
                  </a:lnTo>
                  <a:lnTo>
                    <a:pt x="101774" y="8389"/>
                  </a:lnTo>
                  <a:lnTo>
                    <a:pt x="92249" y="13873"/>
                  </a:lnTo>
                  <a:lnTo>
                    <a:pt x="83216" y="20631"/>
                  </a:lnTo>
                  <a:lnTo>
                    <a:pt x="74677" y="28437"/>
                  </a:lnTo>
                  <a:lnTo>
                    <a:pt x="66556" y="37046"/>
                  </a:lnTo>
                  <a:lnTo>
                    <a:pt x="58762" y="46248"/>
                  </a:lnTo>
                  <a:lnTo>
                    <a:pt x="51375" y="56035"/>
                  </a:lnTo>
                  <a:lnTo>
                    <a:pt x="44633" y="66591"/>
                  </a:lnTo>
                  <a:lnTo>
                    <a:pt x="38610" y="77952"/>
                  </a:lnTo>
                  <a:lnTo>
                    <a:pt x="33071" y="90023"/>
                  </a:lnTo>
                  <a:lnTo>
                    <a:pt x="27586" y="102657"/>
                  </a:lnTo>
                  <a:lnTo>
                    <a:pt x="21900" y="115719"/>
                  </a:lnTo>
                  <a:lnTo>
                    <a:pt x="16268" y="129253"/>
                  </a:lnTo>
                  <a:lnTo>
                    <a:pt x="11319" y="143477"/>
                  </a:lnTo>
                  <a:lnTo>
                    <a:pt x="7361" y="158455"/>
                  </a:lnTo>
                  <a:lnTo>
                    <a:pt x="4382" y="174106"/>
                  </a:lnTo>
                  <a:lnTo>
                    <a:pt x="2226" y="190298"/>
                  </a:lnTo>
                  <a:lnTo>
                    <a:pt x="712" y="206892"/>
                  </a:lnTo>
                  <a:lnTo>
                    <a:pt x="0" y="223611"/>
                  </a:lnTo>
                  <a:lnTo>
                    <a:pt x="572" y="240063"/>
                  </a:lnTo>
                  <a:lnTo>
                    <a:pt x="2585" y="256053"/>
                  </a:lnTo>
                  <a:lnTo>
                    <a:pt x="5902" y="271570"/>
                  </a:lnTo>
                  <a:lnTo>
                    <a:pt x="10269" y="286682"/>
                  </a:lnTo>
                  <a:lnTo>
                    <a:pt x="15434" y="301477"/>
                  </a:lnTo>
                  <a:lnTo>
                    <a:pt x="21343" y="315871"/>
                  </a:lnTo>
                  <a:lnTo>
                    <a:pt x="28131" y="329624"/>
                  </a:lnTo>
                  <a:lnTo>
                    <a:pt x="35808" y="342652"/>
                  </a:lnTo>
                  <a:lnTo>
                    <a:pt x="44249" y="354859"/>
                  </a:lnTo>
                  <a:lnTo>
                    <a:pt x="53293" y="366065"/>
                  </a:lnTo>
                  <a:lnTo>
                    <a:pt x="62787" y="376265"/>
                  </a:lnTo>
                  <a:lnTo>
                    <a:pt x="72602" y="385437"/>
                  </a:lnTo>
                  <a:lnTo>
                    <a:pt x="82643" y="393460"/>
                  </a:lnTo>
                  <a:lnTo>
                    <a:pt x="92851" y="400373"/>
                  </a:lnTo>
                  <a:lnTo>
                    <a:pt x="103503" y="406186"/>
                  </a:lnTo>
                  <a:lnTo>
                    <a:pt x="115178" y="410801"/>
                  </a:lnTo>
                  <a:lnTo>
                    <a:pt x="128103" y="414273"/>
                  </a:lnTo>
                  <a:lnTo>
                    <a:pt x="141869" y="416623"/>
                  </a:lnTo>
                  <a:lnTo>
                    <a:pt x="155650" y="417759"/>
                  </a:lnTo>
                  <a:lnTo>
                    <a:pt x="168953" y="417737"/>
                  </a:lnTo>
                  <a:lnTo>
                    <a:pt x="181648" y="416418"/>
                  </a:lnTo>
                  <a:lnTo>
                    <a:pt x="193779" y="413405"/>
                  </a:lnTo>
                  <a:lnTo>
                    <a:pt x="205450" y="408636"/>
                  </a:lnTo>
                  <a:lnTo>
                    <a:pt x="216610" y="402332"/>
                  </a:lnTo>
                  <a:lnTo>
                    <a:pt x="227045" y="394812"/>
                  </a:lnTo>
                  <a:lnTo>
                    <a:pt x="236699" y="386381"/>
                  </a:lnTo>
                  <a:lnTo>
                    <a:pt x="245659" y="377128"/>
                  </a:lnTo>
                  <a:lnTo>
                    <a:pt x="254065" y="366941"/>
                  </a:lnTo>
                  <a:lnTo>
                    <a:pt x="262050" y="355830"/>
                  </a:lnTo>
                  <a:lnTo>
                    <a:pt x="269566" y="343929"/>
                  </a:lnTo>
                  <a:lnTo>
                    <a:pt x="276395" y="331408"/>
                  </a:lnTo>
                  <a:lnTo>
                    <a:pt x="282467" y="318424"/>
                  </a:lnTo>
                  <a:lnTo>
                    <a:pt x="287698" y="304941"/>
                  </a:lnTo>
                  <a:lnTo>
                    <a:pt x="291914" y="290751"/>
                  </a:lnTo>
                  <a:lnTo>
                    <a:pt x="295113" y="275796"/>
                  </a:lnTo>
                  <a:lnTo>
                    <a:pt x="297279" y="260160"/>
                  </a:lnTo>
                  <a:lnTo>
                    <a:pt x="298291" y="243978"/>
                  </a:lnTo>
                  <a:lnTo>
                    <a:pt x="298195" y="227387"/>
                  </a:lnTo>
                  <a:lnTo>
                    <a:pt x="297167" y="210499"/>
                  </a:lnTo>
                  <a:lnTo>
                    <a:pt x="295413" y="193403"/>
                  </a:lnTo>
                  <a:lnTo>
                    <a:pt x="293121" y="176161"/>
                  </a:lnTo>
                  <a:lnTo>
                    <a:pt x="290277" y="158821"/>
                  </a:lnTo>
                  <a:lnTo>
                    <a:pt x="286692" y="141412"/>
                  </a:lnTo>
                  <a:lnTo>
                    <a:pt x="282312" y="123967"/>
                  </a:lnTo>
                  <a:lnTo>
                    <a:pt x="277065" y="106828"/>
                  </a:lnTo>
                  <a:lnTo>
                    <a:pt x="270787" y="90619"/>
                  </a:lnTo>
                  <a:lnTo>
                    <a:pt x="263487" y="75611"/>
                  </a:lnTo>
                  <a:lnTo>
                    <a:pt x="255312" y="61906"/>
                  </a:lnTo>
                  <a:lnTo>
                    <a:pt x="246454" y="49612"/>
                  </a:lnTo>
                  <a:lnTo>
                    <a:pt x="237090" y="38643"/>
                  </a:lnTo>
                  <a:lnTo>
                    <a:pt x="227363" y="28936"/>
                  </a:lnTo>
                  <a:lnTo>
                    <a:pt x="217380" y="20546"/>
                  </a:lnTo>
                  <a:lnTo>
                    <a:pt x="207222" y="13388"/>
                  </a:lnTo>
                  <a:lnTo>
                    <a:pt x="196943" y="7578"/>
                  </a:lnTo>
                  <a:lnTo>
                    <a:pt x="186581" y="3497"/>
                  </a:lnTo>
                  <a:lnTo>
                    <a:pt x="176180" y="1193"/>
                  </a:lnTo>
                  <a:lnTo>
                    <a:pt x="166209" y="275"/>
                  </a:lnTo>
                  <a:lnTo>
                    <a:pt x="156593" y="0"/>
                  </a:lnTo>
                  <a:lnTo>
                    <a:pt x="146488" y="342"/>
                  </a:lnTo>
                  <a:lnTo>
                    <a:pt x="134280" y="131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907512" y="1979357"/>
              <a:ext cx="10126" cy="452726"/>
            </a:xfrm>
            <a:custGeom>
              <a:avLst/>
              <a:gdLst/>
              <a:ahLst/>
              <a:cxnLst/>
              <a:rect l="0" t="0" r="0" b="0"/>
              <a:pathLst>
                <a:path w="10126" h="452726">
                  <a:moveTo>
                    <a:pt x="10125" y="0"/>
                  </a:moveTo>
                  <a:lnTo>
                    <a:pt x="7258" y="8936"/>
                  </a:lnTo>
                  <a:lnTo>
                    <a:pt x="5116" y="18562"/>
                  </a:lnTo>
                  <a:lnTo>
                    <a:pt x="3513" y="29863"/>
                  </a:lnTo>
                  <a:lnTo>
                    <a:pt x="2332" y="43050"/>
                  </a:lnTo>
                  <a:lnTo>
                    <a:pt x="1483" y="58474"/>
                  </a:lnTo>
                  <a:lnTo>
                    <a:pt x="886" y="76092"/>
                  </a:lnTo>
                  <a:lnTo>
                    <a:pt x="472" y="95086"/>
                  </a:lnTo>
                  <a:lnTo>
                    <a:pt x="188" y="114122"/>
                  </a:lnTo>
                  <a:lnTo>
                    <a:pt x="0" y="132432"/>
                  </a:lnTo>
                  <a:lnTo>
                    <a:pt x="42" y="149804"/>
                  </a:lnTo>
                  <a:lnTo>
                    <a:pt x="603" y="166309"/>
                  </a:lnTo>
                  <a:lnTo>
                    <a:pt x="1792" y="182114"/>
                  </a:lnTo>
                  <a:lnTo>
                    <a:pt x="3404" y="197390"/>
                  </a:lnTo>
                  <a:lnTo>
                    <a:pt x="5026" y="212283"/>
                  </a:lnTo>
                  <a:lnTo>
                    <a:pt x="6411" y="226915"/>
                  </a:lnTo>
                  <a:lnTo>
                    <a:pt x="7492" y="241695"/>
                  </a:lnTo>
                  <a:lnTo>
                    <a:pt x="8291" y="257298"/>
                  </a:lnTo>
                  <a:lnTo>
                    <a:pt x="8864" y="274019"/>
                  </a:lnTo>
                  <a:lnTo>
                    <a:pt x="9266" y="291656"/>
                  </a:lnTo>
                  <a:lnTo>
                    <a:pt x="9543" y="309720"/>
                  </a:lnTo>
                  <a:lnTo>
                    <a:pt x="9732" y="327866"/>
                  </a:lnTo>
                  <a:lnTo>
                    <a:pt x="9861" y="345779"/>
                  </a:lnTo>
                  <a:lnTo>
                    <a:pt x="9948" y="363106"/>
                  </a:lnTo>
                  <a:lnTo>
                    <a:pt x="10006" y="379705"/>
                  </a:lnTo>
                  <a:lnTo>
                    <a:pt x="10046" y="395220"/>
                  </a:lnTo>
                  <a:lnTo>
                    <a:pt x="10077" y="410606"/>
                  </a:lnTo>
                  <a:lnTo>
                    <a:pt x="10101" y="428331"/>
                  </a:lnTo>
                  <a:lnTo>
                    <a:pt x="10125" y="45272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61112" y="2021471"/>
              <a:ext cx="209210" cy="452727"/>
            </a:xfrm>
            <a:custGeom>
              <a:avLst/>
              <a:gdLst/>
              <a:ahLst/>
              <a:cxnLst/>
              <a:rect l="0" t="0" r="0" b="0"/>
              <a:pathLst>
                <a:path w="209210" h="452727">
                  <a:moveTo>
                    <a:pt x="135510" y="0"/>
                  </a:moveTo>
                  <a:lnTo>
                    <a:pt x="129642" y="5935"/>
                  </a:lnTo>
                  <a:lnTo>
                    <a:pt x="124078" y="12139"/>
                  </a:lnTo>
                  <a:lnTo>
                    <a:pt x="118278" y="19235"/>
                  </a:lnTo>
                  <a:lnTo>
                    <a:pt x="112197" y="27175"/>
                  </a:lnTo>
                  <a:lnTo>
                    <a:pt x="105867" y="35822"/>
                  </a:lnTo>
                  <a:lnTo>
                    <a:pt x="99340" y="45012"/>
                  </a:lnTo>
                  <a:lnTo>
                    <a:pt x="92664" y="54439"/>
                  </a:lnTo>
                  <a:lnTo>
                    <a:pt x="85881" y="63680"/>
                  </a:lnTo>
                  <a:lnTo>
                    <a:pt x="79024" y="72520"/>
                  </a:lnTo>
                  <a:lnTo>
                    <a:pt x="72115" y="80927"/>
                  </a:lnTo>
                  <a:lnTo>
                    <a:pt x="65170" y="88961"/>
                  </a:lnTo>
                  <a:lnTo>
                    <a:pt x="58201" y="96699"/>
                  </a:lnTo>
                  <a:lnTo>
                    <a:pt x="51214" y="104219"/>
                  </a:lnTo>
                  <a:lnTo>
                    <a:pt x="44218" y="111583"/>
                  </a:lnTo>
                  <a:lnTo>
                    <a:pt x="37213" y="118837"/>
                  </a:lnTo>
                  <a:lnTo>
                    <a:pt x="30205" y="126016"/>
                  </a:lnTo>
                  <a:lnTo>
                    <a:pt x="23193" y="133143"/>
                  </a:lnTo>
                  <a:lnTo>
                    <a:pt x="16191" y="140238"/>
                  </a:lnTo>
                  <a:lnTo>
                    <a:pt x="9694" y="147479"/>
                  </a:lnTo>
                  <a:lnTo>
                    <a:pt x="4622" y="155178"/>
                  </a:lnTo>
                  <a:lnTo>
                    <a:pt x="1369" y="163477"/>
                  </a:lnTo>
                  <a:lnTo>
                    <a:pt x="0" y="172509"/>
                  </a:lnTo>
                  <a:lnTo>
                    <a:pt x="520" y="182482"/>
                  </a:lnTo>
                  <a:lnTo>
                    <a:pt x="2722" y="193412"/>
                  </a:lnTo>
                  <a:lnTo>
                    <a:pt x="6284" y="205007"/>
                  </a:lnTo>
                  <a:lnTo>
                    <a:pt x="10875" y="216781"/>
                  </a:lnTo>
                  <a:lnTo>
                    <a:pt x="16214" y="228439"/>
                  </a:lnTo>
                  <a:lnTo>
                    <a:pt x="22083" y="239875"/>
                  </a:lnTo>
                  <a:lnTo>
                    <a:pt x="28320" y="251087"/>
                  </a:lnTo>
                  <a:lnTo>
                    <a:pt x="34807" y="262110"/>
                  </a:lnTo>
                  <a:lnTo>
                    <a:pt x="41298" y="272988"/>
                  </a:lnTo>
                  <a:lnTo>
                    <a:pt x="47430" y="283758"/>
                  </a:lnTo>
                  <a:lnTo>
                    <a:pt x="53039" y="294452"/>
                  </a:lnTo>
                  <a:lnTo>
                    <a:pt x="58299" y="305094"/>
                  </a:lnTo>
                  <a:lnTo>
                    <a:pt x="63598" y="315699"/>
                  </a:lnTo>
                  <a:lnTo>
                    <a:pt x="69167" y="326274"/>
                  </a:lnTo>
                  <a:lnTo>
                    <a:pt x="75061" y="336665"/>
                  </a:lnTo>
                  <a:lnTo>
                    <a:pt x="81250" y="346568"/>
                  </a:lnTo>
                  <a:lnTo>
                    <a:pt x="87680" y="355863"/>
                  </a:lnTo>
                  <a:lnTo>
                    <a:pt x="94459" y="364750"/>
                  </a:lnTo>
                  <a:lnTo>
                    <a:pt x="101840" y="373637"/>
                  </a:lnTo>
                  <a:lnTo>
                    <a:pt x="109917" y="382763"/>
                  </a:lnTo>
                  <a:lnTo>
                    <a:pt x="118629" y="392029"/>
                  </a:lnTo>
                  <a:lnTo>
                    <a:pt x="127855" y="401103"/>
                  </a:lnTo>
                  <a:lnTo>
                    <a:pt x="137470" y="409797"/>
                  </a:lnTo>
                  <a:lnTo>
                    <a:pt x="147366" y="417923"/>
                  </a:lnTo>
                  <a:lnTo>
                    <a:pt x="157463" y="425228"/>
                  </a:lnTo>
                  <a:lnTo>
                    <a:pt x="167685" y="431652"/>
                  </a:lnTo>
                  <a:lnTo>
                    <a:pt x="177533" y="437151"/>
                  </a:lnTo>
                  <a:lnTo>
                    <a:pt x="187052" y="442142"/>
                  </a:lnTo>
                  <a:lnTo>
                    <a:pt x="197077" y="447065"/>
                  </a:lnTo>
                  <a:lnTo>
                    <a:pt x="209209" y="45272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87845" y="2107236"/>
            <a:ext cx="431260" cy="550289"/>
            <a:chOff x="5087845" y="2107236"/>
            <a:chExt cx="431260" cy="550289"/>
          </a:xfrm>
        </p:grpSpPr>
        <p:sp>
          <p:nvSpPr>
            <p:cNvPr id="30" name="Freeform 29"/>
            <p:cNvSpPr/>
            <p:nvPr/>
          </p:nvSpPr>
          <p:spPr>
            <a:xfrm>
              <a:off x="5087845" y="2109538"/>
              <a:ext cx="231218" cy="547987"/>
            </a:xfrm>
            <a:custGeom>
              <a:avLst/>
              <a:gdLst/>
              <a:ahLst/>
              <a:cxnLst/>
              <a:rect l="0" t="0" r="0" b="0"/>
              <a:pathLst>
                <a:path w="231218" h="547987">
                  <a:moveTo>
                    <a:pt x="10119" y="547986"/>
                  </a:moveTo>
                  <a:lnTo>
                    <a:pt x="10119" y="536251"/>
                  </a:lnTo>
                  <a:lnTo>
                    <a:pt x="10119" y="525122"/>
                  </a:lnTo>
                  <a:lnTo>
                    <a:pt x="10119" y="513524"/>
                  </a:lnTo>
                  <a:lnTo>
                    <a:pt x="10119" y="501362"/>
                  </a:lnTo>
                  <a:lnTo>
                    <a:pt x="10119" y="488702"/>
                  </a:lnTo>
                  <a:lnTo>
                    <a:pt x="10119" y="475637"/>
                  </a:lnTo>
                  <a:lnTo>
                    <a:pt x="10119" y="461940"/>
                  </a:lnTo>
                  <a:lnTo>
                    <a:pt x="10119" y="447078"/>
                  </a:lnTo>
                  <a:lnTo>
                    <a:pt x="10119" y="430856"/>
                  </a:lnTo>
                  <a:lnTo>
                    <a:pt x="10119" y="413386"/>
                  </a:lnTo>
                  <a:lnTo>
                    <a:pt x="10119" y="394903"/>
                  </a:lnTo>
                  <a:lnTo>
                    <a:pt x="10119" y="375662"/>
                  </a:lnTo>
                  <a:lnTo>
                    <a:pt x="10119" y="356200"/>
                  </a:lnTo>
                  <a:lnTo>
                    <a:pt x="10119" y="337294"/>
                  </a:lnTo>
                  <a:lnTo>
                    <a:pt x="10119" y="319324"/>
                  </a:lnTo>
                  <a:lnTo>
                    <a:pt x="10119" y="302310"/>
                  </a:lnTo>
                  <a:lnTo>
                    <a:pt x="10119" y="286111"/>
                  </a:lnTo>
                  <a:lnTo>
                    <a:pt x="10114" y="270529"/>
                  </a:lnTo>
                  <a:lnTo>
                    <a:pt x="9942" y="254910"/>
                  </a:lnTo>
                  <a:lnTo>
                    <a:pt x="9293" y="238196"/>
                  </a:lnTo>
                  <a:lnTo>
                    <a:pt x="8045" y="219906"/>
                  </a:lnTo>
                  <a:lnTo>
                    <a:pt x="6392" y="200227"/>
                  </a:lnTo>
                  <a:lnTo>
                    <a:pt x="4744" y="179721"/>
                  </a:lnTo>
                  <a:lnTo>
                    <a:pt x="3341" y="158820"/>
                  </a:lnTo>
                  <a:lnTo>
                    <a:pt x="2248" y="137923"/>
                  </a:lnTo>
                  <a:lnTo>
                    <a:pt x="1440" y="117447"/>
                  </a:lnTo>
                  <a:lnTo>
                    <a:pt x="862" y="97575"/>
                  </a:lnTo>
                  <a:lnTo>
                    <a:pt x="457" y="78453"/>
                  </a:lnTo>
                  <a:lnTo>
                    <a:pt x="178" y="60292"/>
                  </a:lnTo>
                  <a:lnTo>
                    <a:pt x="0" y="43131"/>
                  </a:lnTo>
                  <a:lnTo>
                    <a:pt x="389" y="27656"/>
                  </a:lnTo>
                  <a:lnTo>
                    <a:pt x="2246" y="15223"/>
                  </a:lnTo>
                  <a:lnTo>
                    <a:pt x="5943" y="6324"/>
                  </a:lnTo>
                  <a:lnTo>
                    <a:pt x="11207" y="1146"/>
                  </a:lnTo>
                  <a:lnTo>
                    <a:pt x="17422" y="0"/>
                  </a:lnTo>
                  <a:lnTo>
                    <a:pt x="24114" y="2633"/>
                  </a:lnTo>
                  <a:lnTo>
                    <a:pt x="30859" y="8245"/>
                  </a:lnTo>
                  <a:lnTo>
                    <a:pt x="37219" y="15806"/>
                  </a:lnTo>
                  <a:lnTo>
                    <a:pt x="43006" y="24542"/>
                  </a:lnTo>
                  <a:lnTo>
                    <a:pt x="48229" y="33976"/>
                  </a:lnTo>
                  <a:lnTo>
                    <a:pt x="52978" y="43825"/>
                  </a:lnTo>
                  <a:lnTo>
                    <a:pt x="57361" y="53927"/>
                  </a:lnTo>
                  <a:lnTo>
                    <a:pt x="61478" y="64183"/>
                  </a:lnTo>
                  <a:lnTo>
                    <a:pt x="65404" y="74536"/>
                  </a:lnTo>
                  <a:lnTo>
                    <a:pt x="69196" y="84951"/>
                  </a:lnTo>
                  <a:lnTo>
                    <a:pt x="72898" y="95405"/>
                  </a:lnTo>
                  <a:lnTo>
                    <a:pt x="76537" y="105885"/>
                  </a:lnTo>
                  <a:lnTo>
                    <a:pt x="80133" y="116381"/>
                  </a:lnTo>
                  <a:lnTo>
                    <a:pt x="83701" y="126888"/>
                  </a:lnTo>
                  <a:lnTo>
                    <a:pt x="87250" y="137402"/>
                  </a:lnTo>
                  <a:lnTo>
                    <a:pt x="90785" y="147921"/>
                  </a:lnTo>
                  <a:lnTo>
                    <a:pt x="94312" y="158444"/>
                  </a:lnTo>
                  <a:lnTo>
                    <a:pt x="97833" y="168969"/>
                  </a:lnTo>
                  <a:lnTo>
                    <a:pt x="101351" y="179499"/>
                  </a:lnTo>
                  <a:lnTo>
                    <a:pt x="104865" y="190198"/>
                  </a:lnTo>
                  <a:lnTo>
                    <a:pt x="108378" y="201374"/>
                  </a:lnTo>
                  <a:lnTo>
                    <a:pt x="111890" y="213150"/>
                  </a:lnTo>
                  <a:lnTo>
                    <a:pt x="115401" y="225331"/>
                  </a:lnTo>
                  <a:lnTo>
                    <a:pt x="118911" y="237507"/>
                  </a:lnTo>
                  <a:lnTo>
                    <a:pt x="122421" y="249438"/>
                  </a:lnTo>
                  <a:lnTo>
                    <a:pt x="125932" y="261059"/>
                  </a:lnTo>
                  <a:lnTo>
                    <a:pt x="129441" y="272396"/>
                  </a:lnTo>
                  <a:lnTo>
                    <a:pt x="132956" y="283507"/>
                  </a:lnTo>
                  <a:lnTo>
                    <a:pt x="136638" y="294613"/>
                  </a:lnTo>
                  <a:lnTo>
                    <a:pt x="140796" y="306069"/>
                  </a:lnTo>
                  <a:lnTo>
                    <a:pt x="145554" y="318038"/>
                  </a:lnTo>
                  <a:lnTo>
                    <a:pt x="150717" y="330348"/>
                  </a:lnTo>
                  <a:lnTo>
                    <a:pt x="155874" y="342613"/>
                  </a:lnTo>
                  <a:lnTo>
                    <a:pt x="160787" y="354603"/>
                  </a:lnTo>
                  <a:lnTo>
                    <a:pt x="165388" y="366264"/>
                  </a:lnTo>
                  <a:lnTo>
                    <a:pt x="169706" y="377627"/>
                  </a:lnTo>
                  <a:lnTo>
                    <a:pt x="173794" y="388751"/>
                  </a:lnTo>
                  <a:lnTo>
                    <a:pt x="177708" y="399697"/>
                  </a:lnTo>
                  <a:lnTo>
                    <a:pt x="181498" y="410513"/>
                  </a:lnTo>
                  <a:lnTo>
                    <a:pt x="185203" y="421242"/>
                  </a:lnTo>
                  <a:lnTo>
                    <a:pt x="189015" y="432077"/>
                  </a:lnTo>
                  <a:lnTo>
                    <a:pt x="193260" y="443343"/>
                  </a:lnTo>
                  <a:lnTo>
                    <a:pt x="198077" y="455181"/>
                  </a:lnTo>
                  <a:lnTo>
                    <a:pt x="203279" y="467403"/>
                  </a:lnTo>
                  <a:lnTo>
                    <a:pt x="208463" y="479607"/>
                  </a:lnTo>
                  <a:lnTo>
                    <a:pt x="213388" y="491547"/>
                  </a:lnTo>
                  <a:lnTo>
                    <a:pt x="217845" y="502903"/>
                  </a:lnTo>
                  <a:lnTo>
                    <a:pt x="222006" y="514417"/>
                  </a:lnTo>
                  <a:lnTo>
                    <a:pt x="226237" y="528214"/>
                  </a:lnTo>
                  <a:lnTo>
                    <a:pt x="231217" y="5479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8492" y="2531182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4079" y="67"/>
                  </a:lnTo>
                  <a:lnTo>
                    <a:pt x="92950" y="707"/>
                  </a:lnTo>
                  <a:lnTo>
                    <a:pt x="81356" y="2008"/>
                  </a:lnTo>
                  <a:lnTo>
                    <a:pt x="69368" y="4041"/>
                  </a:lnTo>
                  <a:lnTo>
                    <a:pt x="57357" y="7005"/>
                  </a:lnTo>
                  <a:lnTo>
                    <a:pt x="45567" y="10916"/>
                  </a:lnTo>
                  <a:lnTo>
                    <a:pt x="34521" y="15339"/>
                  </a:lnTo>
                  <a:lnTo>
                    <a:pt x="23996" y="19924"/>
                  </a:lnTo>
                  <a:lnTo>
                    <a:pt x="13073" y="250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5363" y="2107236"/>
              <a:ext cx="273742" cy="453883"/>
            </a:xfrm>
            <a:custGeom>
              <a:avLst/>
              <a:gdLst/>
              <a:ahLst/>
              <a:cxnLst/>
              <a:rect l="0" t="0" r="0" b="0"/>
              <a:pathLst>
                <a:path w="273742" h="453883">
                  <a:moveTo>
                    <a:pt x="0" y="76506"/>
                  </a:moveTo>
                  <a:lnTo>
                    <a:pt x="8734" y="70638"/>
                  </a:lnTo>
                  <a:lnTo>
                    <a:pt x="16441" y="65074"/>
                  </a:lnTo>
                  <a:lnTo>
                    <a:pt x="23848" y="59279"/>
                  </a:lnTo>
                  <a:lnTo>
                    <a:pt x="31282" y="53371"/>
                  </a:lnTo>
                  <a:lnTo>
                    <a:pt x="39109" y="47690"/>
                  </a:lnTo>
                  <a:lnTo>
                    <a:pt x="47487" y="42415"/>
                  </a:lnTo>
                  <a:lnTo>
                    <a:pt x="56403" y="37564"/>
                  </a:lnTo>
                  <a:lnTo>
                    <a:pt x="65767" y="33078"/>
                  </a:lnTo>
                  <a:lnTo>
                    <a:pt x="75473" y="28877"/>
                  </a:lnTo>
                  <a:lnTo>
                    <a:pt x="85432" y="24885"/>
                  </a:lnTo>
                  <a:lnTo>
                    <a:pt x="95570" y="21045"/>
                  </a:lnTo>
                  <a:lnTo>
                    <a:pt x="105833" y="17310"/>
                  </a:lnTo>
                  <a:lnTo>
                    <a:pt x="116181" y="13647"/>
                  </a:lnTo>
                  <a:lnTo>
                    <a:pt x="126588" y="10035"/>
                  </a:lnTo>
                  <a:lnTo>
                    <a:pt x="137035" y="6465"/>
                  </a:lnTo>
                  <a:lnTo>
                    <a:pt x="147509" y="3255"/>
                  </a:lnTo>
                  <a:lnTo>
                    <a:pt x="158001" y="1011"/>
                  </a:lnTo>
                  <a:lnTo>
                    <a:pt x="168487" y="0"/>
                  </a:lnTo>
                  <a:lnTo>
                    <a:pt x="178307" y="647"/>
                  </a:lnTo>
                  <a:lnTo>
                    <a:pt x="186232" y="3666"/>
                  </a:lnTo>
                  <a:lnTo>
                    <a:pt x="191740" y="9217"/>
                  </a:lnTo>
                  <a:lnTo>
                    <a:pt x="194962" y="16844"/>
                  </a:lnTo>
                  <a:lnTo>
                    <a:pt x="196301" y="25782"/>
                  </a:lnTo>
                  <a:lnTo>
                    <a:pt x="196203" y="35454"/>
                  </a:lnTo>
                  <a:lnTo>
                    <a:pt x="195057" y="45519"/>
                  </a:lnTo>
                  <a:lnTo>
                    <a:pt x="193167" y="55793"/>
                  </a:lnTo>
                  <a:lnTo>
                    <a:pt x="190753" y="66185"/>
                  </a:lnTo>
                  <a:lnTo>
                    <a:pt x="187815" y="76805"/>
                  </a:lnTo>
                  <a:lnTo>
                    <a:pt x="184160" y="87935"/>
                  </a:lnTo>
                  <a:lnTo>
                    <a:pt x="179738" y="99684"/>
                  </a:lnTo>
                  <a:lnTo>
                    <a:pt x="174802" y="111848"/>
                  </a:lnTo>
                  <a:lnTo>
                    <a:pt x="169795" y="124014"/>
                  </a:lnTo>
                  <a:lnTo>
                    <a:pt x="164984" y="135938"/>
                  </a:lnTo>
                  <a:lnTo>
                    <a:pt x="160449" y="147555"/>
                  </a:lnTo>
                  <a:lnTo>
                    <a:pt x="156177" y="158889"/>
                  </a:lnTo>
                  <a:lnTo>
                    <a:pt x="152119" y="169994"/>
                  </a:lnTo>
                  <a:lnTo>
                    <a:pt x="148225" y="180926"/>
                  </a:lnTo>
                  <a:lnTo>
                    <a:pt x="144450" y="191733"/>
                  </a:lnTo>
                  <a:lnTo>
                    <a:pt x="140758" y="202452"/>
                  </a:lnTo>
                  <a:lnTo>
                    <a:pt x="137125" y="213110"/>
                  </a:lnTo>
                  <a:lnTo>
                    <a:pt x="133532" y="223726"/>
                  </a:lnTo>
                  <a:lnTo>
                    <a:pt x="129966" y="234314"/>
                  </a:lnTo>
                  <a:lnTo>
                    <a:pt x="126418" y="244882"/>
                  </a:lnTo>
                  <a:lnTo>
                    <a:pt x="122884" y="255437"/>
                  </a:lnTo>
                  <a:lnTo>
                    <a:pt x="119352" y="265992"/>
                  </a:lnTo>
                  <a:lnTo>
                    <a:pt x="115658" y="276878"/>
                  </a:lnTo>
                  <a:lnTo>
                    <a:pt x="111493" y="288711"/>
                  </a:lnTo>
                  <a:lnTo>
                    <a:pt x="106725" y="301747"/>
                  </a:lnTo>
                  <a:lnTo>
                    <a:pt x="101387" y="315757"/>
                  </a:lnTo>
                  <a:lnTo>
                    <a:pt x="95579" y="330233"/>
                  </a:lnTo>
                  <a:lnTo>
                    <a:pt x="89416" y="344821"/>
                  </a:lnTo>
                  <a:lnTo>
                    <a:pt x="83160" y="359362"/>
                  </a:lnTo>
                  <a:lnTo>
                    <a:pt x="77194" y="373804"/>
                  </a:lnTo>
                  <a:lnTo>
                    <a:pt x="71703" y="388140"/>
                  </a:lnTo>
                  <a:lnTo>
                    <a:pt x="66696" y="402224"/>
                  </a:lnTo>
                  <a:lnTo>
                    <a:pt x="62099" y="415769"/>
                  </a:lnTo>
                  <a:lnTo>
                    <a:pt x="57854" y="428642"/>
                  </a:lnTo>
                  <a:lnTo>
                    <a:pt x="55098" y="440231"/>
                  </a:lnTo>
                  <a:lnTo>
                    <a:pt x="55409" y="448775"/>
                  </a:lnTo>
                  <a:lnTo>
                    <a:pt x="58376" y="453112"/>
                  </a:lnTo>
                  <a:lnTo>
                    <a:pt x="63049" y="453882"/>
                  </a:lnTo>
                  <a:lnTo>
                    <a:pt x="68719" y="452100"/>
                  </a:lnTo>
                  <a:lnTo>
                    <a:pt x="75121" y="448745"/>
                  </a:lnTo>
                  <a:lnTo>
                    <a:pt x="82318" y="444699"/>
                  </a:lnTo>
                  <a:lnTo>
                    <a:pt x="90305" y="440478"/>
                  </a:lnTo>
                  <a:lnTo>
                    <a:pt x="98973" y="436143"/>
                  </a:lnTo>
                  <a:lnTo>
                    <a:pt x="108178" y="431459"/>
                  </a:lnTo>
                  <a:lnTo>
                    <a:pt x="117783" y="426300"/>
                  </a:lnTo>
                  <a:lnTo>
                    <a:pt x="127675" y="420679"/>
                  </a:lnTo>
                  <a:lnTo>
                    <a:pt x="137769" y="414671"/>
                  </a:lnTo>
                  <a:lnTo>
                    <a:pt x="148003" y="408366"/>
                  </a:lnTo>
                  <a:lnTo>
                    <a:pt x="158332" y="401842"/>
                  </a:lnTo>
                  <a:lnTo>
                    <a:pt x="168727" y="395163"/>
                  </a:lnTo>
                  <a:lnTo>
                    <a:pt x="179166" y="388375"/>
                  </a:lnTo>
                  <a:lnTo>
                    <a:pt x="189634" y="381512"/>
                  </a:lnTo>
                  <a:lnTo>
                    <a:pt x="200123" y="374599"/>
                  </a:lnTo>
                  <a:lnTo>
                    <a:pt x="210620" y="367655"/>
                  </a:lnTo>
                  <a:lnTo>
                    <a:pt x="221052" y="360803"/>
                  </a:lnTo>
                  <a:lnTo>
                    <a:pt x="232515" y="353489"/>
                  </a:lnTo>
                  <a:lnTo>
                    <a:pt x="248254" y="343952"/>
                  </a:lnTo>
                  <a:lnTo>
                    <a:pt x="273741" y="32919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25754" y="2134329"/>
            <a:ext cx="533584" cy="518853"/>
            <a:chOff x="6425754" y="2134329"/>
            <a:chExt cx="533584" cy="518853"/>
          </a:xfrm>
        </p:grpSpPr>
        <p:sp>
          <p:nvSpPr>
            <p:cNvPr id="34" name="Freeform 33"/>
            <p:cNvSpPr/>
            <p:nvPr/>
          </p:nvSpPr>
          <p:spPr>
            <a:xfrm>
              <a:off x="6425754" y="2210984"/>
              <a:ext cx="266350" cy="379027"/>
            </a:xfrm>
            <a:custGeom>
              <a:avLst/>
              <a:gdLst/>
              <a:ahLst/>
              <a:cxnLst/>
              <a:rect l="0" t="0" r="0" b="0"/>
              <a:pathLst>
                <a:path w="266350" h="379027">
                  <a:moveTo>
                    <a:pt x="38743" y="379026"/>
                  </a:moveTo>
                  <a:lnTo>
                    <a:pt x="35877" y="370158"/>
                  </a:lnTo>
                  <a:lnTo>
                    <a:pt x="33735" y="361171"/>
                  </a:lnTo>
                  <a:lnTo>
                    <a:pt x="32127" y="351180"/>
                  </a:lnTo>
                  <a:lnTo>
                    <a:pt x="30774" y="340372"/>
                  </a:lnTo>
                  <a:lnTo>
                    <a:pt x="29277" y="329209"/>
                  </a:lnTo>
                  <a:lnTo>
                    <a:pt x="27430" y="317995"/>
                  </a:lnTo>
                  <a:lnTo>
                    <a:pt x="25363" y="306537"/>
                  </a:lnTo>
                  <a:lnTo>
                    <a:pt x="23431" y="294256"/>
                  </a:lnTo>
                  <a:lnTo>
                    <a:pt x="21831" y="280879"/>
                  </a:lnTo>
                  <a:lnTo>
                    <a:pt x="20434" y="266286"/>
                  </a:lnTo>
                  <a:lnTo>
                    <a:pt x="18889" y="250346"/>
                  </a:lnTo>
                  <a:lnTo>
                    <a:pt x="17003" y="233136"/>
                  </a:lnTo>
                  <a:lnTo>
                    <a:pt x="14906" y="214865"/>
                  </a:lnTo>
                  <a:lnTo>
                    <a:pt x="12951" y="195778"/>
                  </a:lnTo>
                  <a:lnTo>
                    <a:pt x="11335" y="176098"/>
                  </a:lnTo>
                  <a:lnTo>
                    <a:pt x="9928" y="156325"/>
                  </a:lnTo>
                  <a:lnTo>
                    <a:pt x="8376" y="137204"/>
                  </a:lnTo>
                  <a:lnTo>
                    <a:pt x="6485" y="119086"/>
                  </a:lnTo>
                  <a:lnTo>
                    <a:pt x="4384" y="101972"/>
                  </a:lnTo>
                  <a:lnTo>
                    <a:pt x="2427" y="85705"/>
                  </a:lnTo>
                  <a:lnTo>
                    <a:pt x="825" y="70120"/>
                  </a:lnTo>
                  <a:lnTo>
                    <a:pt x="0" y="56148"/>
                  </a:lnTo>
                  <a:lnTo>
                    <a:pt x="707" y="47197"/>
                  </a:lnTo>
                  <a:lnTo>
                    <a:pt x="2836" y="45390"/>
                  </a:lnTo>
                  <a:lnTo>
                    <a:pt x="5543" y="48907"/>
                  </a:lnTo>
                  <a:lnTo>
                    <a:pt x="8496" y="55797"/>
                  </a:lnTo>
                  <a:lnTo>
                    <a:pt x="11602" y="64552"/>
                  </a:lnTo>
                  <a:lnTo>
                    <a:pt x="14828" y="74259"/>
                  </a:lnTo>
                  <a:lnTo>
                    <a:pt x="18306" y="84593"/>
                  </a:lnTo>
                  <a:lnTo>
                    <a:pt x="22322" y="95617"/>
                  </a:lnTo>
                  <a:lnTo>
                    <a:pt x="26983" y="107338"/>
                  </a:lnTo>
                  <a:lnTo>
                    <a:pt x="32079" y="119505"/>
                  </a:lnTo>
                  <a:lnTo>
                    <a:pt x="37191" y="131683"/>
                  </a:lnTo>
                  <a:lnTo>
                    <a:pt x="42082" y="143629"/>
                  </a:lnTo>
                  <a:lnTo>
                    <a:pt x="47010" y="155603"/>
                  </a:lnTo>
                  <a:lnTo>
                    <a:pt x="52611" y="168242"/>
                  </a:lnTo>
                  <a:lnTo>
                    <a:pt x="59191" y="181855"/>
                  </a:lnTo>
                  <a:lnTo>
                    <a:pt x="66578" y="196270"/>
                  </a:lnTo>
                  <a:lnTo>
                    <a:pt x="74307" y="211025"/>
                  </a:lnTo>
                  <a:lnTo>
                    <a:pt x="82064" y="225796"/>
                  </a:lnTo>
                  <a:lnTo>
                    <a:pt x="89713" y="240121"/>
                  </a:lnTo>
                  <a:lnTo>
                    <a:pt x="97221" y="253354"/>
                  </a:lnTo>
                  <a:lnTo>
                    <a:pt x="104600" y="265247"/>
                  </a:lnTo>
                  <a:lnTo>
                    <a:pt x="111877" y="275893"/>
                  </a:lnTo>
                  <a:lnTo>
                    <a:pt x="119076" y="285519"/>
                  </a:lnTo>
                  <a:lnTo>
                    <a:pt x="126225" y="294370"/>
                  </a:lnTo>
                  <a:lnTo>
                    <a:pt x="133502" y="302656"/>
                  </a:lnTo>
                  <a:lnTo>
                    <a:pt x="141226" y="310543"/>
                  </a:lnTo>
                  <a:lnTo>
                    <a:pt x="149537" y="318148"/>
                  </a:lnTo>
                  <a:lnTo>
                    <a:pt x="158407" y="325392"/>
                  </a:lnTo>
                  <a:lnTo>
                    <a:pt x="167741" y="332032"/>
                  </a:lnTo>
                  <a:lnTo>
                    <a:pt x="177428" y="337964"/>
                  </a:lnTo>
                  <a:lnTo>
                    <a:pt x="187373" y="342760"/>
                  </a:lnTo>
                  <a:lnTo>
                    <a:pt x="197502" y="345618"/>
                  </a:lnTo>
                  <a:lnTo>
                    <a:pt x="207749" y="346271"/>
                  </a:lnTo>
                  <a:lnTo>
                    <a:pt x="217749" y="344759"/>
                  </a:lnTo>
                  <a:lnTo>
                    <a:pt x="226856" y="341160"/>
                  </a:lnTo>
                  <a:lnTo>
                    <a:pt x="234796" y="335735"/>
                  </a:lnTo>
                  <a:lnTo>
                    <a:pt x="241617" y="328688"/>
                  </a:lnTo>
                  <a:lnTo>
                    <a:pt x="247514" y="320072"/>
                  </a:lnTo>
                  <a:lnTo>
                    <a:pt x="252701" y="310059"/>
                  </a:lnTo>
                  <a:lnTo>
                    <a:pt x="257203" y="298914"/>
                  </a:lnTo>
                  <a:lnTo>
                    <a:pt x="260864" y="286911"/>
                  </a:lnTo>
                  <a:lnTo>
                    <a:pt x="263659" y="274281"/>
                  </a:lnTo>
                  <a:lnTo>
                    <a:pt x="265538" y="261208"/>
                  </a:lnTo>
                  <a:lnTo>
                    <a:pt x="266349" y="247826"/>
                  </a:lnTo>
                  <a:lnTo>
                    <a:pt x="266120" y="234227"/>
                  </a:lnTo>
                  <a:lnTo>
                    <a:pt x="265171" y="220315"/>
                  </a:lnTo>
                  <a:lnTo>
                    <a:pt x="264002" y="205829"/>
                  </a:lnTo>
                  <a:lnTo>
                    <a:pt x="262920" y="190677"/>
                  </a:lnTo>
                  <a:lnTo>
                    <a:pt x="261874" y="175076"/>
                  </a:lnTo>
                  <a:lnTo>
                    <a:pt x="260565" y="159450"/>
                  </a:lnTo>
                  <a:lnTo>
                    <a:pt x="258833" y="144045"/>
                  </a:lnTo>
                  <a:lnTo>
                    <a:pt x="256669" y="128768"/>
                  </a:lnTo>
                  <a:lnTo>
                    <a:pt x="254138" y="113292"/>
                  </a:lnTo>
                  <a:lnTo>
                    <a:pt x="251320" y="97444"/>
                  </a:lnTo>
                  <a:lnTo>
                    <a:pt x="248292" y="81529"/>
                  </a:lnTo>
                  <a:lnTo>
                    <a:pt x="245114" y="66217"/>
                  </a:lnTo>
                  <a:lnTo>
                    <a:pt x="241834" y="51855"/>
                  </a:lnTo>
                  <a:lnTo>
                    <a:pt x="238638" y="38898"/>
                  </a:lnTo>
                  <a:lnTo>
                    <a:pt x="235533" y="26798"/>
                  </a:lnTo>
                  <a:lnTo>
                    <a:pt x="232247" y="14494"/>
                  </a:lnTo>
                  <a:lnTo>
                    <a:pt x="228256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6727" y="2134329"/>
              <a:ext cx="202611" cy="518853"/>
            </a:xfrm>
            <a:custGeom>
              <a:avLst/>
              <a:gdLst/>
              <a:ahLst/>
              <a:cxnLst/>
              <a:rect l="0" t="0" r="0" b="0"/>
              <a:pathLst>
                <a:path w="202611" h="518853">
                  <a:moveTo>
                    <a:pt x="23625" y="466209"/>
                  </a:moveTo>
                  <a:lnTo>
                    <a:pt x="20758" y="454407"/>
                  </a:lnTo>
                  <a:lnTo>
                    <a:pt x="18616" y="442638"/>
                  </a:lnTo>
                  <a:lnTo>
                    <a:pt x="17014" y="429739"/>
                  </a:lnTo>
                  <a:lnTo>
                    <a:pt x="15834" y="415545"/>
                  </a:lnTo>
                  <a:lnTo>
                    <a:pt x="14985" y="399920"/>
                  </a:lnTo>
                  <a:lnTo>
                    <a:pt x="14386" y="382945"/>
                  </a:lnTo>
                  <a:lnTo>
                    <a:pt x="13972" y="364843"/>
                  </a:lnTo>
                  <a:lnTo>
                    <a:pt x="13688" y="345875"/>
                  </a:lnTo>
                  <a:lnTo>
                    <a:pt x="13490" y="326268"/>
                  </a:lnTo>
                  <a:lnTo>
                    <a:pt x="13186" y="306206"/>
                  </a:lnTo>
                  <a:lnTo>
                    <a:pt x="12451" y="285828"/>
                  </a:lnTo>
                  <a:lnTo>
                    <a:pt x="11142" y="265230"/>
                  </a:lnTo>
                  <a:lnTo>
                    <a:pt x="9449" y="244482"/>
                  </a:lnTo>
                  <a:lnTo>
                    <a:pt x="7775" y="223633"/>
                  </a:lnTo>
                  <a:lnTo>
                    <a:pt x="6355" y="202725"/>
                  </a:lnTo>
                  <a:lnTo>
                    <a:pt x="5250" y="182107"/>
                  </a:lnTo>
                  <a:lnTo>
                    <a:pt x="4434" y="162409"/>
                  </a:lnTo>
                  <a:lnTo>
                    <a:pt x="3847" y="143905"/>
                  </a:lnTo>
                  <a:lnTo>
                    <a:pt x="3265" y="126699"/>
                  </a:lnTo>
                  <a:lnTo>
                    <a:pt x="2334" y="110902"/>
                  </a:lnTo>
                  <a:lnTo>
                    <a:pt x="917" y="96523"/>
                  </a:lnTo>
                  <a:lnTo>
                    <a:pt x="0" y="86852"/>
                  </a:lnTo>
                  <a:lnTo>
                    <a:pt x="692" y="85463"/>
                  </a:lnTo>
                  <a:lnTo>
                    <a:pt x="2451" y="89950"/>
                  </a:lnTo>
                  <a:lnTo>
                    <a:pt x="4996" y="98010"/>
                  </a:lnTo>
                  <a:lnTo>
                    <a:pt x="8402" y="108254"/>
                  </a:lnTo>
                  <a:lnTo>
                    <a:pt x="12665" y="119852"/>
                  </a:lnTo>
                  <a:lnTo>
                    <a:pt x="17667" y="132140"/>
                  </a:lnTo>
                  <a:lnTo>
                    <a:pt x="23252" y="144501"/>
                  </a:lnTo>
                  <a:lnTo>
                    <a:pt x="29269" y="156607"/>
                  </a:lnTo>
                  <a:lnTo>
                    <a:pt x="35597" y="168202"/>
                  </a:lnTo>
                  <a:lnTo>
                    <a:pt x="42146" y="179002"/>
                  </a:lnTo>
                  <a:lnTo>
                    <a:pt x="48845" y="188918"/>
                  </a:lnTo>
                  <a:lnTo>
                    <a:pt x="55649" y="197392"/>
                  </a:lnTo>
                  <a:lnTo>
                    <a:pt x="62524" y="203350"/>
                  </a:lnTo>
                  <a:lnTo>
                    <a:pt x="69441" y="206424"/>
                  </a:lnTo>
                  <a:lnTo>
                    <a:pt x="76222" y="206707"/>
                  </a:lnTo>
                  <a:lnTo>
                    <a:pt x="82548" y="204397"/>
                  </a:lnTo>
                  <a:lnTo>
                    <a:pt x="88290" y="199877"/>
                  </a:lnTo>
                  <a:lnTo>
                    <a:pt x="93636" y="193456"/>
                  </a:lnTo>
                  <a:lnTo>
                    <a:pt x="98994" y="185268"/>
                  </a:lnTo>
                  <a:lnTo>
                    <a:pt x="104592" y="175542"/>
                  </a:lnTo>
                  <a:lnTo>
                    <a:pt x="110168" y="164421"/>
                  </a:lnTo>
                  <a:lnTo>
                    <a:pt x="115079" y="151901"/>
                  </a:lnTo>
                  <a:lnTo>
                    <a:pt x="119015" y="138116"/>
                  </a:lnTo>
                  <a:lnTo>
                    <a:pt x="122150" y="123623"/>
                  </a:lnTo>
                  <a:lnTo>
                    <a:pt x="124943" y="109281"/>
                  </a:lnTo>
                  <a:lnTo>
                    <a:pt x="127707" y="95559"/>
                  </a:lnTo>
                  <a:lnTo>
                    <a:pt x="130411" y="82397"/>
                  </a:lnTo>
                  <a:lnTo>
                    <a:pt x="132781" y="69412"/>
                  </a:lnTo>
                  <a:lnTo>
                    <a:pt x="134675" y="56341"/>
                  </a:lnTo>
                  <a:lnTo>
                    <a:pt x="136101" y="43087"/>
                  </a:lnTo>
                  <a:lnTo>
                    <a:pt x="137133" y="29641"/>
                  </a:lnTo>
                  <a:lnTo>
                    <a:pt x="137885" y="16098"/>
                  </a:lnTo>
                  <a:lnTo>
                    <a:pt x="139213" y="4832"/>
                  </a:lnTo>
                  <a:lnTo>
                    <a:pt x="141585" y="0"/>
                  </a:lnTo>
                  <a:lnTo>
                    <a:pt x="143889" y="2701"/>
                  </a:lnTo>
                  <a:lnTo>
                    <a:pt x="145702" y="11744"/>
                  </a:lnTo>
                  <a:lnTo>
                    <a:pt x="147026" y="25041"/>
                  </a:lnTo>
                  <a:lnTo>
                    <a:pt x="147960" y="40303"/>
                  </a:lnTo>
                  <a:lnTo>
                    <a:pt x="148611" y="56116"/>
                  </a:lnTo>
                  <a:lnTo>
                    <a:pt x="149226" y="72002"/>
                  </a:lnTo>
                  <a:lnTo>
                    <a:pt x="150175" y="88054"/>
                  </a:lnTo>
                  <a:lnTo>
                    <a:pt x="151627" y="104379"/>
                  </a:lnTo>
                  <a:lnTo>
                    <a:pt x="153417" y="120994"/>
                  </a:lnTo>
                  <a:lnTo>
                    <a:pt x="155157" y="137859"/>
                  </a:lnTo>
                  <a:lnTo>
                    <a:pt x="156625" y="154917"/>
                  </a:lnTo>
                  <a:lnTo>
                    <a:pt x="157933" y="171953"/>
                  </a:lnTo>
                  <a:lnTo>
                    <a:pt x="159416" y="188620"/>
                  </a:lnTo>
                  <a:lnTo>
                    <a:pt x="161261" y="204760"/>
                  </a:lnTo>
                  <a:lnTo>
                    <a:pt x="163332" y="220547"/>
                  </a:lnTo>
                  <a:lnTo>
                    <a:pt x="165267" y="236374"/>
                  </a:lnTo>
                  <a:lnTo>
                    <a:pt x="166872" y="252465"/>
                  </a:lnTo>
                  <a:lnTo>
                    <a:pt x="168270" y="268714"/>
                  </a:lnTo>
                  <a:lnTo>
                    <a:pt x="169816" y="284784"/>
                  </a:lnTo>
                  <a:lnTo>
                    <a:pt x="171709" y="300490"/>
                  </a:lnTo>
                  <a:lnTo>
                    <a:pt x="173980" y="315970"/>
                  </a:lnTo>
                  <a:lnTo>
                    <a:pt x="176584" y="331583"/>
                  </a:lnTo>
                  <a:lnTo>
                    <a:pt x="179444" y="347532"/>
                  </a:lnTo>
                  <a:lnTo>
                    <a:pt x="182332" y="363854"/>
                  </a:lnTo>
                  <a:lnTo>
                    <a:pt x="184884" y="380504"/>
                  </a:lnTo>
                  <a:lnTo>
                    <a:pt x="186933" y="397404"/>
                  </a:lnTo>
                  <a:lnTo>
                    <a:pt x="188647" y="414160"/>
                  </a:lnTo>
                  <a:lnTo>
                    <a:pt x="190412" y="430105"/>
                  </a:lnTo>
                  <a:lnTo>
                    <a:pt x="192449" y="444932"/>
                  </a:lnTo>
                  <a:lnTo>
                    <a:pt x="194659" y="458615"/>
                  </a:lnTo>
                  <a:lnTo>
                    <a:pt x="196922" y="472778"/>
                  </a:lnTo>
                  <a:lnTo>
                    <a:pt x="199440" y="490896"/>
                  </a:lnTo>
                  <a:lnTo>
                    <a:pt x="202610" y="51885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79661" y="230158"/>
            <a:ext cx="920588" cy="538423"/>
            <a:chOff x="279661" y="230158"/>
            <a:chExt cx="920588" cy="538423"/>
          </a:xfrm>
        </p:grpSpPr>
        <p:sp>
          <p:nvSpPr>
            <p:cNvPr id="37" name="Freeform 36"/>
            <p:cNvSpPr/>
            <p:nvPr/>
          </p:nvSpPr>
          <p:spPr>
            <a:xfrm>
              <a:off x="279661" y="230158"/>
              <a:ext cx="246764" cy="538423"/>
            </a:xfrm>
            <a:custGeom>
              <a:avLst/>
              <a:gdLst/>
              <a:ahLst/>
              <a:cxnLst/>
              <a:rect l="0" t="0" r="0" b="0"/>
              <a:pathLst>
                <a:path w="246764" h="538423">
                  <a:moveTo>
                    <a:pt x="4608" y="517365"/>
                  </a:moveTo>
                  <a:lnTo>
                    <a:pt x="1808" y="508497"/>
                  </a:lnTo>
                  <a:lnTo>
                    <a:pt x="306" y="499510"/>
                  </a:lnTo>
                  <a:lnTo>
                    <a:pt x="0" y="489505"/>
                  </a:lnTo>
                  <a:lnTo>
                    <a:pt x="679" y="478179"/>
                  </a:lnTo>
                  <a:lnTo>
                    <a:pt x="2147" y="465071"/>
                  </a:lnTo>
                  <a:lnTo>
                    <a:pt x="4211" y="450115"/>
                  </a:lnTo>
                  <a:lnTo>
                    <a:pt x="6548" y="433872"/>
                  </a:lnTo>
                  <a:lnTo>
                    <a:pt x="8722" y="417294"/>
                  </a:lnTo>
                  <a:lnTo>
                    <a:pt x="10516" y="400963"/>
                  </a:lnTo>
                  <a:lnTo>
                    <a:pt x="12056" y="384916"/>
                  </a:lnTo>
                  <a:lnTo>
                    <a:pt x="13704" y="368850"/>
                  </a:lnTo>
                  <a:lnTo>
                    <a:pt x="15668" y="352570"/>
                  </a:lnTo>
                  <a:lnTo>
                    <a:pt x="17988" y="336349"/>
                  </a:lnTo>
                  <a:lnTo>
                    <a:pt x="20625" y="320823"/>
                  </a:lnTo>
                  <a:lnTo>
                    <a:pt x="23514" y="306301"/>
                  </a:lnTo>
                  <a:lnTo>
                    <a:pt x="26589" y="292768"/>
                  </a:lnTo>
                  <a:lnTo>
                    <a:pt x="29800" y="280065"/>
                  </a:lnTo>
                  <a:lnTo>
                    <a:pt x="33106" y="267992"/>
                  </a:lnTo>
                  <a:lnTo>
                    <a:pt x="36477" y="256052"/>
                  </a:lnTo>
                  <a:lnTo>
                    <a:pt x="39893" y="243496"/>
                  </a:lnTo>
                  <a:lnTo>
                    <a:pt x="43335" y="229967"/>
                  </a:lnTo>
                  <a:lnTo>
                    <a:pt x="46630" y="215624"/>
                  </a:lnTo>
                  <a:lnTo>
                    <a:pt x="49463" y="200924"/>
                  </a:lnTo>
                  <a:lnTo>
                    <a:pt x="51705" y="186179"/>
                  </a:lnTo>
                  <a:lnTo>
                    <a:pt x="53549" y="171364"/>
                  </a:lnTo>
                  <a:lnTo>
                    <a:pt x="55402" y="156206"/>
                  </a:lnTo>
                  <a:lnTo>
                    <a:pt x="57503" y="140567"/>
                  </a:lnTo>
                  <a:lnTo>
                    <a:pt x="59916" y="124454"/>
                  </a:lnTo>
                  <a:lnTo>
                    <a:pt x="62615" y="107945"/>
                  </a:lnTo>
                  <a:lnTo>
                    <a:pt x="65544" y="91130"/>
                  </a:lnTo>
                  <a:lnTo>
                    <a:pt x="68648" y="74092"/>
                  </a:lnTo>
                  <a:lnTo>
                    <a:pt x="71877" y="56893"/>
                  </a:lnTo>
                  <a:lnTo>
                    <a:pt x="75199" y="39615"/>
                  </a:lnTo>
                  <a:lnTo>
                    <a:pt x="78752" y="23439"/>
                  </a:lnTo>
                  <a:lnTo>
                    <a:pt x="82842" y="10555"/>
                  </a:lnTo>
                  <a:lnTo>
                    <a:pt x="88265" y="2513"/>
                  </a:lnTo>
                  <a:lnTo>
                    <a:pt x="94907" y="0"/>
                  </a:lnTo>
                  <a:lnTo>
                    <a:pt x="101082" y="2264"/>
                  </a:lnTo>
                  <a:lnTo>
                    <a:pt x="106438" y="8303"/>
                  </a:lnTo>
                  <a:lnTo>
                    <a:pt x="111156" y="17396"/>
                  </a:lnTo>
                  <a:lnTo>
                    <a:pt x="115450" y="28893"/>
                  </a:lnTo>
                  <a:lnTo>
                    <a:pt x="119638" y="42364"/>
                  </a:lnTo>
                  <a:lnTo>
                    <a:pt x="124124" y="57620"/>
                  </a:lnTo>
                  <a:lnTo>
                    <a:pt x="129097" y="74394"/>
                  </a:lnTo>
                  <a:lnTo>
                    <a:pt x="134401" y="91881"/>
                  </a:lnTo>
                  <a:lnTo>
                    <a:pt x="139652" y="108855"/>
                  </a:lnTo>
                  <a:lnTo>
                    <a:pt x="144621" y="124680"/>
                  </a:lnTo>
                  <a:lnTo>
                    <a:pt x="149091" y="139424"/>
                  </a:lnTo>
                  <a:lnTo>
                    <a:pt x="152787" y="153554"/>
                  </a:lnTo>
                  <a:lnTo>
                    <a:pt x="155644" y="167429"/>
                  </a:lnTo>
                  <a:lnTo>
                    <a:pt x="157918" y="181072"/>
                  </a:lnTo>
                  <a:lnTo>
                    <a:pt x="160067" y="194254"/>
                  </a:lnTo>
                  <a:lnTo>
                    <a:pt x="162370" y="206871"/>
                  </a:lnTo>
                  <a:lnTo>
                    <a:pt x="164920" y="218958"/>
                  </a:lnTo>
                  <a:lnTo>
                    <a:pt x="167711" y="230608"/>
                  </a:lnTo>
                  <a:lnTo>
                    <a:pt x="170703" y="241925"/>
                  </a:lnTo>
                  <a:lnTo>
                    <a:pt x="173848" y="253000"/>
                  </a:lnTo>
                  <a:lnTo>
                    <a:pt x="177106" y="263903"/>
                  </a:lnTo>
                  <a:lnTo>
                    <a:pt x="180442" y="274695"/>
                  </a:lnTo>
                  <a:lnTo>
                    <a:pt x="183834" y="285741"/>
                  </a:lnTo>
                  <a:lnTo>
                    <a:pt x="187264" y="297682"/>
                  </a:lnTo>
                  <a:lnTo>
                    <a:pt x="190720" y="310786"/>
                  </a:lnTo>
                  <a:lnTo>
                    <a:pt x="194194" y="324672"/>
                  </a:lnTo>
                  <a:lnTo>
                    <a:pt x="197679" y="338532"/>
                  </a:lnTo>
                  <a:lnTo>
                    <a:pt x="201172" y="351899"/>
                  </a:lnTo>
                  <a:lnTo>
                    <a:pt x="204671" y="364974"/>
                  </a:lnTo>
                  <a:lnTo>
                    <a:pt x="208173" y="378426"/>
                  </a:lnTo>
                  <a:lnTo>
                    <a:pt x="211678" y="392619"/>
                  </a:lnTo>
                  <a:lnTo>
                    <a:pt x="215184" y="407440"/>
                  </a:lnTo>
                  <a:lnTo>
                    <a:pt x="218692" y="422476"/>
                  </a:lnTo>
                  <a:lnTo>
                    <a:pt x="222200" y="437443"/>
                  </a:lnTo>
                  <a:lnTo>
                    <a:pt x="225708" y="452070"/>
                  </a:lnTo>
                  <a:lnTo>
                    <a:pt x="229217" y="466039"/>
                  </a:lnTo>
                  <a:lnTo>
                    <a:pt x="232722" y="479236"/>
                  </a:lnTo>
                  <a:lnTo>
                    <a:pt x="236070" y="491471"/>
                  </a:lnTo>
                  <a:lnTo>
                    <a:pt x="239295" y="503685"/>
                  </a:lnTo>
                  <a:lnTo>
                    <a:pt x="242679" y="518070"/>
                  </a:lnTo>
                  <a:lnTo>
                    <a:pt x="246763" y="538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4797" y="568538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17"/>
                  </a:lnTo>
                  <a:lnTo>
                    <a:pt x="129803" y="7970"/>
                  </a:lnTo>
                  <a:lnTo>
                    <a:pt x="118639" y="9467"/>
                  </a:lnTo>
                  <a:lnTo>
                    <a:pt x="107430" y="11318"/>
                  </a:lnTo>
                  <a:lnTo>
                    <a:pt x="96145" y="13558"/>
                  </a:lnTo>
                  <a:lnTo>
                    <a:pt x="84512" y="16138"/>
                  </a:lnTo>
                  <a:lnTo>
                    <a:pt x="72402" y="18983"/>
                  </a:lnTo>
                  <a:lnTo>
                    <a:pt x="60049" y="21871"/>
                  </a:lnTo>
                  <a:lnTo>
                    <a:pt x="46549" y="24728"/>
                  </a:lnTo>
                  <a:lnTo>
                    <a:pt x="28478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8538" y="296188"/>
              <a:ext cx="357970" cy="423764"/>
            </a:xfrm>
            <a:custGeom>
              <a:avLst/>
              <a:gdLst/>
              <a:ahLst/>
              <a:cxnLst/>
              <a:rect l="0" t="0" r="0" b="0"/>
              <a:pathLst>
                <a:path w="357970" h="423764">
                  <a:moveTo>
                    <a:pt x="0" y="30195"/>
                  </a:moveTo>
                  <a:lnTo>
                    <a:pt x="11668" y="27261"/>
                  </a:lnTo>
                  <a:lnTo>
                    <a:pt x="22157" y="24479"/>
                  </a:lnTo>
                  <a:lnTo>
                    <a:pt x="32468" y="21579"/>
                  </a:lnTo>
                  <a:lnTo>
                    <a:pt x="43115" y="18539"/>
                  </a:lnTo>
                  <a:lnTo>
                    <a:pt x="54755" y="15374"/>
                  </a:lnTo>
                  <a:lnTo>
                    <a:pt x="67647" y="12115"/>
                  </a:lnTo>
                  <a:lnTo>
                    <a:pt x="81553" y="8949"/>
                  </a:lnTo>
                  <a:lnTo>
                    <a:pt x="95956" y="6206"/>
                  </a:lnTo>
                  <a:lnTo>
                    <a:pt x="110499" y="4031"/>
                  </a:lnTo>
                  <a:lnTo>
                    <a:pt x="125178" y="2402"/>
                  </a:lnTo>
                  <a:lnTo>
                    <a:pt x="140245" y="1226"/>
                  </a:lnTo>
                  <a:lnTo>
                    <a:pt x="155814" y="402"/>
                  </a:lnTo>
                  <a:lnTo>
                    <a:pt x="171541" y="0"/>
                  </a:lnTo>
                  <a:lnTo>
                    <a:pt x="186726" y="254"/>
                  </a:lnTo>
                  <a:lnTo>
                    <a:pt x="200992" y="1249"/>
                  </a:lnTo>
                  <a:lnTo>
                    <a:pt x="213504" y="3239"/>
                  </a:lnTo>
                  <a:lnTo>
                    <a:pt x="222859" y="6710"/>
                  </a:lnTo>
                  <a:lnTo>
                    <a:pt x="228590" y="11790"/>
                  </a:lnTo>
                  <a:lnTo>
                    <a:pt x="231182" y="18305"/>
                  </a:lnTo>
                  <a:lnTo>
                    <a:pt x="231575" y="25965"/>
                  </a:lnTo>
                  <a:lnTo>
                    <a:pt x="230548" y="34487"/>
                  </a:lnTo>
                  <a:lnTo>
                    <a:pt x="228461" y="43630"/>
                  </a:lnTo>
                  <a:lnTo>
                    <a:pt x="225332" y="53212"/>
                  </a:lnTo>
                  <a:lnTo>
                    <a:pt x="221235" y="63103"/>
                  </a:lnTo>
                  <a:lnTo>
                    <a:pt x="216165" y="73370"/>
                  </a:lnTo>
                  <a:lnTo>
                    <a:pt x="209999" y="84255"/>
                  </a:lnTo>
                  <a:lnTo>
                    <a:pt x="202774" y="95841"/>
                  </a:lnTo>
                  <a:lnTo>
                    <a:pt x="194820" y="108064"/>
                  </a:lnTo>
                  <a:lnTo>
                    <a:pt x="186641" y="120801"/>
                  </a:lnTo>
                  <a:lnTo>
                    <a:pt x="178550" y="133926"/>
                  </a:lnTo>
                  <a:lnTo>
                    <a:pt x="170661" y="147334"/>
                  </a:lnTo>
                  <a:lnTo>
                    <a:pt x="162984" y="160941"/>
                  </a:lnTo>
                  <a:lnTo>
                    <a:pt x="155487" y="174686"/>
                  </a:lnTo>
                  <a:lnTo>
                    <a:pt x="148130" y="188526"/>
                  </a:lnTo>
                  <a:lnTo>
                    <a:pt x="140877" y="202431"/>
                  </a:lnTo>
                  <a:lnTo>
                    <a:pt x="133697" y="216375"/>
                  </a:lnTo>
                  <a:lnTo>
                    <a:pt x="126568" y="230180"/>
                  </a:lnTo>
                  <a:lnTo>
                    <a:pt x="119475" y="243529"/>
                  </a:lnTo>
                  <a:lnTo>
                    <a:pt x="112406" y="256292"/>
                  </a:lnTo>
                  <a:lnTo>
                    <a:pt x="105353" y="268659"/>
                  </a:lnTo>
                  <a:lnTo>
                    <a:pt x="98312" y="281037"/>
                  </a:lnTo>
                  <a:lnTo>
                    <a:pt x="91278" y="293664"/>
                  </a:lnTo>
                  <a:lnTo>
                    <a:pt x="84249" y="306604"/>
                  </a:lnTo>
                  <a:lnTo>
                    <a:pt x="77223" y="319831"/>
                  </a:lnTo>
                  <a:lnTo>
                    <a:pt x="70199" y="333284"/>
                  </a:lnTo>
                  <a:lnTo>
                    <a:pt x="63177" y="346742"/>
                  </a:lnTo>
                  <a:lnTo>
                    <a:pt x="56156" y="359851"/>
                  </a:lnTo>
                  <a:lnTo>
                    <a:pt x="49154" y="372440"/>
                  </a:lnTo>
                  <a:lnTo>
                    <a:pt x="42826" y="384349"/>
                  </a:lnTo>
                  <a:lnTo>
                    <a:pt x="38399" y="395354"/>
                  </a:lnTo>
                  <a:lnTo>
                    <a:pt x="36402" y="405406"/>
                  </a:lnTo>
                  <a:lnTo>
                    <a:pt x="37031" y="413969"/>
                  </a:lnTo>
                  <a:lnTo>
                    <a:pt x="40494" y="419986"/>
                  </a:lnTo>
                  <a:lnTo>
                    <a:pt x="46601" y="423108"/>
                  </a:lnTo>
                  <a:lnTo>
                    <a:pt x="54733" y="423763"/>
                  </a:lnTo>
                  <a:lnTo>
                    <a:pt x="64077" y="422767"/>
                  </a:lnTo>
                  <a:lnTo>
                    <a:pt x="74053" y="420769"/>
                  </a:lnTo>
                  <a:lnTo>
                    <a:pt x="84338" y="418179"/>
                  </a:lnTo>
                  <a:lnTo>
                    <a:pt x="94768" y="415238"/>
                  </a:lnTo>
                  <a:lnTo>
                    <a:pt x="105262" y="412085"/>
                  </a:lnTo>
                  <a:lnTo>
                    <a:pt x="115783" y="408801"/>
                  </a:lnTo>
                  <a:lnTo>
                    <a:pt x="126314" y="405437"/>
                  </a:lnTo>
                  <a:lnTo>
                    <a:pt x="136853" y="402022"/>
                  </a:lnTo>
                  <a:lnTo>
                    <a:pt x="147560" y="398574"/>
                  </a:lnTo>
                  <a:lnTo>
                    <a:pt x="158742" y="395104"/>
                  </a:lnTo>
                  <a:lnTo>
                    <a:pt x="170527" y="391621"/>
                  </a:lnTo>
                  <a:lnTo>
                    <a:pt x="182884" y="388129"/>
                  </a:lnTo>
                  <a:lnTo>
                    <a:pt x="195710" y="384631"/>
                  </a:lnTo>
                  <a:lnTo>
                    <a:pt x="208896" y="381130"/>
                  </a:lnTo>
                  <a:lnTo>
                    <a:pt x="222344" y="377625"/>
                  </a:lnTo>
                  <a:lnTo>
                    <a:pt x="235977" y="374119"/>
                  </a:lnTo>
                  <a:lnTo>
                    <a:pt x="249736" y="370612"/>
                  </a:lnTo>
                  <a:lnTo>
                    <a:pt x="263415" y="367104"/>
                  </a:lnTo>
                  <a:lnTo>
                    <a:pt x="276679" y="363595"/>
                  </a:lnTo>
                  <a:lnTo>
                    <a:pt x="289376" y="360087"/>
                  </a:lnTo>
                  <a:lnTo>
                    <a:pt x="301457" y="356536"/>
                  </a:lnTo>
                  <a:lnTo>
                    <a:pt x="314289" y="352410"/>
                  </a:lnTo>
                  <a:lnTo>
                    <a:pt x="331233" y="346228"/>
                  </a:lnTo>
                  <a:lnTo>
                    <a:pt x="357969" y="335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31792" y="41061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3854" y="0"/>
                  </a:lnTo>
                  <a:lnTo>
                    <a:pt x="140583" y="0"/>
                  </a:lnTo>
                  <a:lnTo>
                    <a:pt x="127382" y="0"/>
                  </a:lnTo>
                  <a:lnTo>
                    <a:pt x="114040" y="0"/>
                  </a:lnTo>
                  <a:lnTo>
                    <a:pt x="100532" y="0"/>
                  </a:lnTo>
                  <a:lnTo>
                    <a:pt x="86883" y="4"/>
                  </a:lnTo>
                  <a:lnTo>
                    <a:pt x="73289" y="177"/>
                  </a:lnTo>
                  <a:lnTo>
                    <a:pt x="60088" y="826"/>
                  </a:lnTo>
                  <a:lnTo>
                    <a:pt x="47447" y="2074"/>
                  </a:lnTo>
                  <a:lnTo>
                    <a:pt x="35801" y="3736"/>
                  </a:lnTo>
                  <a:lnTo>
                    <a:pt x="24797" y="5562"/>
                  </a:lnTo>
                  <a:lnTo>
                    <a:pt x="1347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337119" y="222855"/>
            <a:ext cx="1473990" cy="577311"/>
            <a:chOff x="1337119" y="222855"/>
            <a:chExt cx="1473990" cy="577311"/>
          </a:xfrm>
        </p:grpSpPr>
        <p:sp>
          <p:nvSpPr>
            <p:cNvPr id="42" name="Freeform 41"/>
            <p:cNvSpPr/>
            <p:nvPr/>
          </p:nvSpPr>
          <p:spPr>
            <a:xfrm>
              <a:off x="1442404" y="284269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21" y="36471"/>
                  </a:lnTo>
                  <a:lnTo>
                    <a:pt x="2913" y="50664"/>
                  </a:lnTo>
                  <a:lnTo>
                    <a:pt x="2713" y="66289"/>
                  </a:lnTo>
                  <a:lnTo>
                    <a:pt x="3360" y="83256"/>
                  </a:lnTo>
                  <a:lnTo>
                    <a:pt x="4425" y="101011"/>
                  </a:lnTo>
                  <a:lnTo>
                    <a:pt x="5141" y="118683"/>
                  </a:lnTo>
                  <a:lnTo>
                    <a:pt x="5102" y="135793"/>
                  </a:lnTo>
                  <a:lnTo>
                    <a:pt x="4411" y="152549"/>
                  </a:lnTo>
                  <a:lnTo>
                    <a:pt x="3482" y="169631"/>
                  </a:lnTo>
                  <a:lnTo>
                    <a:pt x="2598" y="187424"/>
                  </a:lnTo>
                  <a:lnTo>
                    <a:pt x="1871" y="205985"/>
                  </a:lnTo>
                  <a:lnTo>
                    <a:pt x="1316" y="225219"/>
                  </a:lnTo>
                  <a:lnTo>
                    <a:pt x="911" y="244980"/>
                  </a:lnTo>
                  <a:lnTo>
                    <a:pt x="624" y="265134"/>
                  </a:lnTo>
                  <a:lnTo>
                    <a:pt x="424" y="285569"/>
                  </a:lnTo>
                  <a:lnTo>
                    <a:pt x="287" y="306193"/>
                  </a:lnTo>
                  <a:lnTo>
                    <a:pt x="193" y="326617"/>
                  </a:lnTo>
                  <a:lnTo>
                    <a:pt x="130" y="346183"/>
                  </a:lnTo>
                  <a:lnTo>
                    <a:pt x="87" y="364585"/>
                  </a:lnTo>
                  <a:lnTo>
                    <a:pt x="58" y="381268"/>
                  </a:lnTo>
                  <a:lnTo>
                    <a:pt x="35" y="396896"/>
                  </a:lnTo>
                  <a:lnTo>
                    <a:pt x="17" y="41283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7119" y="222855"/>
              <a:ext cx="269708" cy="303570"/>
            </a:xfrm>
            <a:custGeom>
              <a:avLst/>
              <a:gdLst/>
              <a:ahLst/>
              <a:cxnLst/>
              <a:rect l="0" t="0" r="0" b="0"/>
              <a:pathLst>
                <a:path w="269708" h="303570">
                  <a:moveTo>
                    <a:pt x="0" y="29828"/>
                  </a:moveTo>
                  <a:lnTo>
                    <a:pt x="8801" y="24028"/>
                  </a:lnTo>
                  <a:lnTo>
                    <a:pt x="17148" y="19104"/>
                  </a:lnTo>
                  <a:lnTo>
                    <a:pt x="25856" y="14606"/>
                  </a:lnTo>
                  <a:lnTo>
                    <a:pt x="35322" y="10558"/>
                  </a:lnTo>
                  <a:lnTo>
                    <a:pt x="46114" y="7192"/>
                  </a:lnTo>
                  <a:lnTo>
                    <a:pt x="58408" y="4584"/>
                  </a:lnTo>
                  <a:lnTo>
                    <a:pt x="71900" y="2657"/>
                  </a:lnTo>
                  <a:lnTo>
                    <a:pt x="86019" y="1278"/>
                  </a:lnTo>
                  <a:lnTo>
                    <a:pt x="100359" y="321"/>
                  </a:lnTo>
                  <a:lnTo>
                    <a:pt x="114562" y="0"/>
                  </a:lnTo>
                  <a:lnTo>
                    <a:pt x="128243" y="840"/>
                  </a:lnTo>
                  <a:lnTo>
                    <a:pt x="141256" y="3037"/>
                  </a:lnTo>
                  <a:lnTo>
                    <a:pt x="153637" y="6479"/>
                  </a:lnTo>
                  <a:lnTo>
                    <a:pt x="165499" y="10931"/>
                  </a:lnTo>
                  <a:lnTo>
                    <a:pt x="176966" y="16153"/>
                  </a:lnTo>
                  <a:lnTo>
                    <a:pt x="188144" y="22099"/>
                  </a:lnTo>
                  <a:lnTo>
                    <a:pt x="199117" y="28914"/>
                  </a:lnTo>
                  <a:lnTo>
                    <a:pt x="209939" y="36607"/>
                  </a:lnTo>
                  <a:lnTo>
                    <a:pt x="220326" y="45060"/>
                  </a:lnTo>
                  <a:lnTo>
                    <a:pt x="229696" y="54112"/>
                  </a:lnTo>
                  <a:lnTo>
                    <a:pt x="237810" y="63614"/>
                  </a:lnTo>
                  <a:lnTo>
                    <a:pt x="244750" y="73606"/>
                  </a:lnTo>
                  <a:lnTo>
                    <a:pt x="250727" y="84298"/>
                  </a:lnTo>
                  <a:lnTo>
                    <a:pt x="255966" y="95751"/>
                  </a:lnTo>
                  <a:lnTo>
                    <a:pt x="260504" y="107884"/>
                  </a:lnTo>
                  <a:lnTo>
                    <a:pt x="264187" y="120560"/>
                  </a:lnTo>
                  <a:lnTo>
                    <a:pt x="266998" y="133644"/>
                  </a:lnTo>
                  <a:lnTo>
                    <a:pt x="268887" y="147024"/>
                  </a:lnTo>
                  <a:lnTo>
                    <a:pt x="269707" y="160612"/>
                  </a:lnTo>
                  <a:lnTo>
                    <a:pt x="269473" y="174340"/>
                  </a:lnTo>
                  <a:lnTo>
                    <a:pt x="268181" y="187999"/>
                  </a:lnTo>
                  <a:lnTo>
                    <a:pt x="265718" y="201250"/>
                  </a:lnTo>
                  <a:lnTo>
                    <a:pt x="262131" y="213937"/>
                  </a:lnTo>
                  <a:lnTo>
                    <a:pt x="257435" y="225914"/>
                  </a:lnTo>
                  <a:lnTo>
                    <a:pt x="251534" y="236965"/>
                  </a:lnTo>
                  <a:lnTo>
                    <a:pt x="244490" y="247066"/>
                  </a:lnTo>
                  <a:lnTo>
                    <a:pt x="236489" y="256342"/>
                  </a:lnTo>
                  <a:lnTo>
                    <a:pt x="227749" y="264966"/>
                  </a:lnTo>
                  <a:lnTo>
                    <a:pt x="218459" y="273096"/>
                  </a:lnTo>
                  <a:lnTo>
                    <a:pt x="208611" y="280542"/>
                  </a:lnTo>
                  <a:lnTo>
                    <a:pt x="198016" y="286791"/>
                  </a:lnTo>
                  <a:lnTo>
                    <a:pt x="186633" y="291661"/>
                  </a:lnTo>
                  <a:lnTo>
                    <a:pt x="174586" y="295277"/>
                  </a:lnTo>
                  <a:lnTo>
                    <a:pt x="160588" y="298262"/>
                  </a:lnTo>
                  <a:lnTo>
                    <a:pt x="140054" y="300876"/>
                  </a:lnTo>
                  <a:lnTo>
                    <a:pt x="105285" y="303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4153" y="231626"/>
              <a:ext cx="143783" cy="463255"/>
            </a:xfrm>
            <a:custGeom>
              <a:avLst/>
              <a:gdLst/>
              <a:ahLst/>
              <a:cxnLst/>
              <a:rect l="0" t="0" r="0" b="0"/>
              <a:pathLst>
                <a:path w="143783" h="463255">
                  <a:moveTo>
                    <a:pt x="9349" y="0"/>
                  </a:moveTo>
                  <a:lnTo>
                    <a:pt x="9349" y="14669"/>
                  </a:lnTo>
                  <a:lnTo>
                    <a:pt x="9349" y="28581"/>
                  </a:lnTo>
                  <a:lnTo>
                    <a:pt x="9354" y="43069"/>
                  </a:lnTo>
                  <a:lnTo>
                    <a:pt x="9527" y="57925"/>
                  </a:lnTo>
                  <a:lnTo>
                    <a:pt x="10175" y="72453"/>
                  </a:lnTo>
                  <a:lnTo>
                    <a:pt x="11424" y="86281"/>
                  </a:lnTo>
                  <a:lnTo>
                    <a:pt x="13077" y="99838"/>
                  </a:lnTo>
                  <a:lnTo>
                    <a:pt x="14725" y="114146"/>
                  </a:lnTo>
                  <a:lnTo>
                    <a:pt x="16127" y="129738"/>
                  </a:lnTo>
                  <a:lnTo>
                    <a:pt x="17220" y="146652"/>
                  </a:lnTo>
                  <a:lnTo>
                    <a:pt x="18028" y="164695"/>
                  </a:lnTo>
                  <a:lnTo>
                    <a:pt x="18606" y="183618"/>
                  </a:lnTo>
                  <a:lnTo>
                    <a:pt x="19011" y="203191"/>
                  </a:lnTo>
                  <a:lnTo>
                    <a:pt x="19291" y="223228"/>
                  </a:lnTo>
                  <a:lnTo>
                    <a:pt x="19482" y="243585"/>
                  </a:lnTo>
                  <a:lnTo>
                    <a:pt x="19611" y="263998"/>
                  </a:lnTo>
                  <a:lnTo>
                    <a:pt x="19699" y="284090"/>
                  </a:lnTo>
                  <a:lnTo>
                    <a:pt x="19753" y="303675"/>
                  </a:lnTo>
                  <a:lnTo>
                    <a:pt x="19620" y="322591"/>
                  </a:lnTo>
                  <a:lnTo>
                    <a:pt x="18998" y="340607"/>
                  </a:lnTo>
                  <a:lnTo>
                    <a:pt x="17768" y="357691"/>
                  </a:lnTo>
                  <a:lnTo>
                    <a:pt x="16127" y="373961"/>
                  </a:lnTo>
                  <a:lnTo>
                    <a:pt x="14487" y="389588"/>
                  </a:lnTo>
                  <a:lnTo>
                    <a:pt x="13076" y="404706"/>
                  </a:lnTo>
                  <a:lnTo>
                    <a:pt x="11484" y="418334"/>
                  </a:lnTo>
                  <a:lnTo>
                    <a:pt x="9018" y="426856"/>
                  </a:lnTo>
                  <a:lnTo>
                    <a:pt x="6164" y="427840"/>
                  </a:lnTo>
                  <a:lnTo>
                    <a:pt x="3843" y="422960"/>
                  </a:lnTo>
                  <a:lnTo>
                    <a:pt x="2196" y="414181"/>
                  </a:lnTo>
                  <a:lnTo>
                    <a:pt x="1075" y="403091"/>
                  </a:lnTo>
                  <a:lnTo>
                    <a:pt x="329" y="390714"/>
                  </a:lnTo>
                  <a:lnTo>
                    <a:pt x="0" y="377793"/>
                  </a:lnTo>
                  <a:lnTo>
                    <a:pt x="314" y="364953"/>
                  </a:lnTo>
                  <a:lnTo>
                    <a:pt x="1344" y="352494"/>
                  </a:lnTo>
                  <a:lnTo>
                    <a:pt x="3022" y="340479"/>
                  </a:lnTo>
                  <a:lnTo>
                    <a:pt x="5219" y="328860"/>
                  </a:lnTo>
                  <a:lnTo>
                    <a:pt x="7814" y="317559"/>
                  </a:lnTo>
                  <a:lnTo>
                    <a:pt x="10861" y="306661"/>
                  </a:lnTo>
                  <a:lnTo>
                    <a:pt x="14585" y="296407"/>
                  </a:lnTo>
                  <a:lnTo>
                    <a:pt x="19057" y="286881"/>
                  </a:lnTo>
                  <a:lnTo>
                    <a:pt x="24366" y="278178"/>
                  </a:lnTo>
                  <a:lnTo>
                    <a:pt x="30686" y="270477"/>
                  </a:lnTo>
                  <a:lnTo>
                    <a:pt x="38010" y="263793"/>
                  </a:lnTo>
                  <a:lnTo>
                    <a:pt x="46030" y="258474"/>
                  </a:lnTo>
                  <a:lnTo>
                    <a:pt x="54252" y="255257"/>
                  </a:lnTo>
                  <a:lnTo>
                    <a:pt x="62371" y="254359"/>
                  </a:lnTo>
                  <a:lnTo>
                    <a:pt x="70279" y="255705"/>
                  </a:lnTo>
                  <a:lnTo>
                    <a:pt x="77968" y="259193"/>
                  </a:lnTo>
                  <a:lnTo>
                    <a:pt x="85468" y="264542"/>
                  </a:lnTo>
                  <a:lnTo>
                    <a:pt x="92658" y="271539"/>
                  </a:lnTo>
                  <a:lnTo>
                    <a:pt x="99267" y="280121"/>
                  </a:lnTo>
                  <a:lnTo>
                    <a:pt x="105201" y="290107"/>
                  </a:lnTo>
                  <a:lnTo>
                    <a:pt x="110678" y="301064"/>
                  </a:lnTo>
                  <a:lnTo>
                    <a:pt x="116124" y="312409"/>
                  </a:lnTo>
                  <a:lnTo>
                    <a:pt x="121782" y="323787"/>
                  </a:lnTo>
                  <a:lnTo>
                    <a:pt x="127397" y="335376"/>
                  </a:lnTo>
                  <a:lnTo>
                    <a:pt x="132334" y="347756"/>
                  </a:lnTo>
                  <a:lnTo>
                    <a:pt x="136284" y="361194"/>
                  </a:lnTo>
                  <a:lnTo>
                    <a:pt x="139257" y="375492"/>
                  </a:lnTo>
                  <a:lnTo>
                    <a:pt x="141410" y="390168"/>
                  </a:lnTo>
                  <a:lnTo>
                    <a:pt x="142926" y="404878"/>
                  </a:lnTo>
                  <a:lnTo>
                    <a:pt x="143782" y="418872"/>
                  </a:lnTo>
                  <a:lnTo>
                    <a:pt x="143721" y="432305"/>
                  </a:lnTo>
                  <a:lnTo>
                    <a:pt x="141624" y="446351"/>
                  </a:lnTo>
                  <a:lnTo>
                    <a:pt x="13569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09494" y="479208"/>
              <a:ext cx="189004" cy="217026"/>
            </a:xfrm>
            <a:custGeom>
              <a:avLst/>
              <a:gdLst/>
              <a:ahLst/>
              <a:cxnLst/>
              <a:rect l="0" t="0" r="0" b="0"/>
              <a:pathLst>
                <a:path w="189004" h="217026">
                  <a:moveTo>
                    <a:pt x="138278" y="15631"/>
                  </a:moveTo>
                  <a:lnTo>
                    <a:pt x="132209" y="9897"/>
                  </a:lnTo>
                  <a:lnTo>
                    <a:pt x="124724" y="5613"/>
                  </a:lnTo>
                  <a:lnTo>
                    <a:pt x="115049" y="2416"/>
                  </a:lnTo>
                  <a:lnTo>
                    <a:pt x="103908" y="401"/>
                  </a:lnTo>
                  <a:lnTo>
                    <a:pt x="92573" y="0"/>
                  </a:lnTo>
                  <a:lnTo>
                    <a:pt x="81806" y="1312"/>
                  </a:lnTo>
                  <a:lnTo>
                    <a:pt x="71835" y="4134"/>
                  </a:lnTo>
                  <a:lnTo>
                    <a:pt x="62620" y="8159"/>
                  </a:lnTo>
                  <a:lnTo>
                    <a:pt x="54025" y="13089"/>
                  </a:lnTo>
                  <a:lnTo>
                    <a:pt x="45898" y="18837"/>
                  </a:lnTo>
                  <a:lnTo>
                    <a:pt x="38114" y="25518"/>
                  </a:lnTo>
                  <a:lnTo>
                    <a:pt x="30575" y="33125"/>
                  </a:lnTo>
                  <a:lnTo>
                    <a:pt x="23373" y="41690"/>
                  </a:lnTo>
                  <a:lnTo>
                    <a:pt x="16762" y="51350"/>
                  </a:lnTo>
                  <a:lnTo>
                    <a:pt x="10843" y="62070"/>
                  </a:lnTo>
                  <a:lnTo>
                    <a:pt x="5886" y="73523"/>
                  </a:lnTo>
                  <a:lnTo>
                    <a:pt x="2388" y="85203"/>
                  </a:lnTo>
                  <a:lnTo>
                    <a:pt x="482" y="96798"/>
                  </a:lnTo>
                  <a:lnTo>
                    <a:pt x="0" y="108192"/>
                  </a:lnTo>
                  <a:lnTo>
                    <a:pt x="657" y="119376"/>
                  </a:lnTo>
                  <a:lnTo>
                    <a:pt x="2174" y="130375"/>
                  </a:lnTo>
                  <a:lnTo>
                    <a:pt x="4478" y="141067"/>
                  </a:lnTo>
                  <a:lnTo>
                    <a:pt x="7694" y="151181"/>
                  </a:lnTo>
                  <a:lnTo>
                    <a:pt x="11822" y="160616"/>
                  </a:lnTo>
                  <a:lnTo>
                    <a:pt x="16898" y="169429"/>
                  </a:lnTo>
                  <a:lnTo>
                    <a:pt x="23061" y="177735"/>
                  </a:lnTo>
                  <a:lnTo>
                    <a:pt x="30285" y="185652"/>
                  </a:lnTo>
                  <a:lnTo>
                    <a:pt x="38407" y="193123"/>
                  </a:lnTo>
                  <a:lnTo>
                    <a:pt x="47231" y="199921"/>
                  </a:lnTo>
                  <a:lnTo>
                    <a:pt x="56572" y="205969"/>
                  </a:lnTo>
                  <a:lnTo>
                    <a:pt x="66284" y="211013"/>
                  </a:lnTo>
                  <a:lnTo>
                    <a:pt x="76255" y="214571"/>
                  </a:lnTo>
                  <a:lnTo>
                    <a:pt x="86407" y="216516"/>
                  </a:lnTo>
                  <a:lnTo>
                    <a:pt x="96681" y="217025"/>
                  </a:lnTo>
                  <a:lnTo>
                    <a:pt x="107039" y="216386"/>
                  </a:lnTo>
                  <a:lnTo>
                    <a:pt x="117448" y="214881"/>
                  </a:lnTo>
                  <a:lnTo>
                    <a:pt x="127726" y="212585"/>
                  </a:lnTo>
                  <a:lnTo>
                    <a:pt x="137555" y="209375"/>
                  </a:lnTo>
                  <a:lnTo>
                    <a:pt x="146791" y="205246"/>
                  </a:lnTo>
                  <a:lnTo>
                    <a:pt x="155299" y="200000"/>
                  </a:lnTo>
                  <a:lnTo>
                    <a:pt x="162867" y="193189"/>
                  </a:lnTo>
                  <a:lnTo>
                    <a:pt x="169472" y="184714"/>
                  </a:lnTo>
                  <a:lnTo>
                    <a:pt x="175076" y="174766"/>
                  </a:lnTo>
                  <a:lnTo>
                    <a:pt x="179551" y="163647"/>
                  </a:lnTo>
                  <a:lnTo>
                    <a:pt x="182933" y="151650"/>
                  </a:lnTo>
                  <a:lnTo>
                    <a:pt x="185393" y="139020"/>
                  </a:lnTo>
                  <a:lnTo>
                    <a:pt x="187135" y="125944"/>
                  </a:lnTo>
                  <a:lnTo>
                    <a:pt x="188342" y="112563"/>
                  </a:lnTo>
                  <a:lnTo>
                    <a:pt x="189003" y="99139"/>
                  </a:lnTo>
                  <a:lnTo>
                    <a:pt x="188923" y="86045"/>
                  </a:lnTo>
                  <a:lnTo>
                    <a:pt x="188045" y="73464"/>
                  </a:lnTo>
                  <a:lnTo>
                    <a:pt x="186133" y="61558"/>
                  </a:lnTo>
                  <a:lnTo>
                    <a:pt x="182714" y="50554"/>
                  </a:lnTo>
                  <a:lnTo>
                    <a:pt x="177669" y="40499"/>
                  </a:lnTo>
                  <a:lnTo>
                    <a:pt x="171178" y="31763"/>
                  </a:lnTo>
                  <a:lnTo>
                    <a:pt x="163533" y="25098"/>
                  </a:lnTo>
                  <a:lnTo>
                    <a:pt x="155035" y="20723"/>
                  </a:lnTo>
                  <a:lnTo>
                    <a:pt x="146383" y="18242"/>
                  </a:lnTo>
                  <a:lnTo>
                    <a:pt x="137813" y="16665"/>
                  </a:lnTo>
                  <a:lnTo>
                    <a:pt x="128578" y="15856"/>
                  </a:lnTo>
                  <a:lnTo>
                    <a:pt x="117221" y="1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00414" y="455641"/>
              <a:ext cx="217515" cy="239359"/>
            </a:xfrm>
            <a:custGeom>
              <a:avLst/>
              <a:gdLst/>
              <a:ahLst/>
              <a:cxnLst/>
              <a:rect l="0" t="0" r="0" b="0"/>
              <a:pathLst>
                <a:path w="217515" h="239359">
                  <a:moveTo>
                    <a:pt x="0" y="102369"/>
                  </a:moveTo>
                  <a:lnTo>
                    <a:pt x="8935" y="105169"/>
                  </a:lnTo>
                  <a:lnTo>
                    <a:pt x="18562" y="106670"/>
                  </a:lnTo>
                  <a:lnTo>
                    <a:pt x="29850" y="106981"/>
                  </a:lnTo>
                  <a:lnTo>
                    <a:pt x="42517" y="106475"/>
                  </a:lnTo>
                  <a:lnTo>
                    <a:pt x="55997" y="105656"/>
                  </a:lnTo>
                  <a:lnTo>
                    <a:pt x="69869" y="104840"/>
                  </a:lnTo>
                  <a:lnTo>
                    <a:pt x="83904" y="104156"/>
                  </a:lnTo>
                  <a:lnTo>
                    <a:pt x="97996" y="103630"/>
                  </a:lnTo>
                  <a:lnTo>
                    <a:pt x="112093" y="103239"/>
                  </a:lnTo>
                  <a:lnTo>
                    <a:pt x="126014" y="102791"/>
                  </a:lnTo>
                  <a:lnTo>
                    <a:pt x="139447" y="101952"/>
                  </a:lnTo>
                  <a:lnTo>
                    <a:pt x="152260" y="100562"/>
                  </a:lnTo>
                  <a:lnTo>
                    <a:pt x="164323" y="98473"/>
                  </a:lnTo>
                  <a:lnTo>
                    <a:pt x="175432" y="95467"/>
                  </a:lnTo>
                  <a:lnTo>
                    <a:pt x="185568" y="91512"/>
                  </a:lnTo>
                  <a:lnTo>
                    <a:pt x="194697" y="86568"/>
                  </a:lnTo>
                  <a:lnTo>
                    <a:pt x="202691" y="80500"/>
                  </a:lnTo>
                  <a:lnTo>
                    <a:pt x="209571" y="73349"/>
                  </a:lnTo>
                  <a:lnTo>
                    <a:pt x="214853" y="65446"/>
                  </a:lnTo>
                  <a:lnTo>
                    <a:pt x="217514" y="57304"/>
                  </a:lnTo>
                  <a:lnTo>
                    <a:pt x="217229" y="49238"/>
                  </a:lnTo>
                  <a:lnTo>
                    <a:pt x="214444" y="41366"/>
                  </a:lnTo>
                  <a:lnTo>
                    <a:pt x="209985" y="33701"/>
                  </a:lnTo>
                  <a:lnTo>
                    <a:pt x="204500" y="26222"/>
                  </a:lnTo>
                  <a:lnTo>
                    <a:pt x="198076" y="19216"/>
                  </a:lnTo>
                  <a:lnTo>
                    <a:pt x="190342" y="13263"/>
                  </a:lnTo>
                  <a:lnTo>
                    <a:pt x="181181" y="8592"/>
                  </a:lnTo>
                  <a:lnTo>
                    <a:pt x="170744" y="5116"/>
                  </a:lnTo>
                  <a:lnTo>
                    <a:pt x="159281" y="2616"/>
                  </a:lnTo>
                  <a:lnTo>
                    <a:pt x="147056" y="869"/>
                  </a:lnTo>
                  <a:lnTo>
                    <a:pt x="134609" y="0"/>
                  </a:lnTo>
                  <a:lnTo>
                    <a:pt x="122719" y="464"/>
                  </a:lnTo>
                  <a:lnTo>
                    <a:pt x="111766" y="2405"/>
                  </a:lnTo>
                  <a:lnTo>
                    <a:pt x="101770" y="5673"/>
                  </a:lnTo>
                  <a:lnTo>
                    <a:pt x="92587" y="10009"/>
                  </a:lnTo>
                  <a:lnTo>
                    <a:pt x="84038" y="15152"/>
                  </a:lnTo>
                  <a:lnTo>
                    <a:pt x="75955" y="21046"/>
                  </a:lnTo>
                  <a:lnTo>
                    <a:pt x="68205" y="27825"/>
                  </a:lnTo>
                  <a:lnTo>
                    <a:pt x="60693" y="35495"/>
                  </a:lnTo>
                  <a:lnTo>
                    <a:pt x="53509" y="43932"/>
                  </a:lnTo>
                  <a:lnTo>
                    <a:pt x="46911" y="52974"/>
                  </a:lnTo>
                  <a:lnTo>
                    <a:pt x="40997" y="62469"/>
                  </a:lnTo>
                  <a:lnTo>
                    <a:pt x="35874" y="72456"/>
                  </a:lnTo>
                  <a:lnTo>
                    <a:pt x="31731" y="83145"/>
                  </a:lnTo>
                  <a:lnTo>
                    <a:pt x="28580" y="94597"/>
                  </a:lnTo>
                  <a:lnTo>
                    <a:pt x="26447" y="106727"/>
                  </a:lnTo>
                  <a:lnTo>
                    <a:pt x="25457" y="119402"/>
                  </a:lnTo>
                  <a:lnTo>
                    <a:pt x="25572" y="132477"/>
                  </a:lnTo>
                  <a:lnTo>
                    <a:pt x="26784" y="145511"/>
                  </a:lnTo>
                  <a:lnTo>
                    <a:pt x="29193" y="157802"/>
                  </a:lnTo>
                  <a:lnTo>
                    <a:pt x="32738" y="169028"/>
                  </a:lnTo>
                  <a:lnTo>
                    <a:pt x="37237" y="179208"/>
                  </a:lnTo>
                  <a:lnTo>
                    <a:pt x="42472" y="188514"/>
                  </a:lnTo>
                  <a:lnTo>
                    <a:pt x="48256" y="197143"/>
                  </a:lnTo>
                  <a:lnTo>
                    <a:pt x="54596" y="205109"/>
                  </a:lnTo>
                  <a:lnTo>
                    <a:pt x="61683" y="212248"/>
                  </a:lnTo>
                  <a:lnTo>
                    <a:pt x="69563" y="218536"/>
                  </a:lnTo>
                  <a:lnTo>
                    <a:pt x="78143" y="224084"/>
                  </a:lnTo>
                  <a:lnTo>
                    <a:pt x="87280" y="229044"/>
                  </a:lnTo>
                  <a:lnTo>
                    <a:pt x="96836" y="233554"/>
                  </a:lnTo>
                  <a:lnTo>
                    <a:pt x="106693" y="237244"/>
                  </a:lnTo>
                  <a:lnTo>
                    <a:pt x="116763" y="239285"/>
                  </a:lnTo>
                  <a:lnTo>
                    <a:pt x="126976" y="239358"/>
                  </a:lnTo>
                  <a:lnTo>
                    <a:pt x="137121" y="237610"/>
                  </a:lnTo>
                  <a:lnTo>
                    <a:pt x="146860" y="234377"/>
                  </a:lnTo>
                  <a:lnTo>
                    <a:pt x="156036" y="230026"/>
                  </a:lnTo>
                  <a:lnTo>
                    <a:pt x="164559" y="225171"/>
                  </a:lnTo>
                  <a:lnTo>
                    <a:pt x="173259" y="220183"/>
                  </a:lnTo>
                  <a:lnTo>
                    <a:pt x="184016" y="214631"/>
                  </a:lnTo>
                  <a:lnTo>
                    <a:pt x="200041" y="207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54223" y="453050"/>
              <a:ext cx="167332" cy="262888"/>
            </a:xfrm>
            <a:custGeom>
              <a:avLst/>
              <a:gdLst/>
              <a:ahLst/>
              <a:cxnLst/>
              <a:rect l="0" t="0" r="0" b="0"/>
              <a:pathLst>
                <a:path w="167332" h="262888">
                  <a:moveTo>
                    <a:pt x="19932" y="52317"/>
                  </a:moveTo>
                  <a:lnTo>
                    <a:pt x="17132" y="61119"/>
                  </a:lnTo>
                  <a:lnTo>
                    <a:pt x="15630" y="69465"/>
                  </a:lnTo>
                  <a:lnTo>
                    <a:pt x="15320" y="78169"/>
                  </a:lnTo>
                  <a:lnTo>
                    <a:pt x="15826" y="87462"/>
                  </a:lnTo>
                  <a:lnTo>
                    <a:pt x="16645" y="97606"/>
                  </a:lnTo>
                  <a:lnTo>
                    <a:pt x="17461" y="108651"/>
                  </a:lnTo>
                  <a:lnTo>
                    <a:pt x="18145" y="120491"/>
                  </a:lnTo>
                  <a:lnTo>
                    <a:pt x="18671" y="132961"/>
                  </a:lnTo>
                  <a:lnTo>
                    <a:pt x="19057" y="145903"/>
                  </a:lnTo>
                  <a:lnTo>
                    <a:pt x="19332" y="159186"/>
                  </a:lnTo>
                  <a:lnTo>
                    <a:pt x="19524" y="172708"/>
                  </a:lnTo>
                  <a:lnTo>
                    <a:pt x="19628" y="186297"/>
                  </a:lnTo>
                  <a:lnTo>
                    <a:pt x="18698" y="196440"/>
                  </a:lnTo>
                  <a:lnTo>
                    <a:pt x="16364" y="198943"/>
                  </a:lnTo>
                  <a:lnTo>
                    <a:pt x="14179" y="195385"/>
                  </a:lnTo>
                  <a:lnTo>
                    <a:pt x="12420" y="187932"/>
                  </a:lnTo>
                  <a:lnTo>
                    <a:pt x="10696" y="178057"/>
                  </a:lnTo>
                  <a:lnTo>
                    <a:pt x="8732" y="166677"/>
                  </a:lnTo>
                  <a:lnTo>
                    <a:pt x="6607" y="154351"/>
                  </a:lnTo>
                  <a:lnTo>
                    <a:pt x="4646" y="141426"/>
                  </a:lnTo>
                  <a:lnTo>
                    <a:pt x="3036" y="128115"/>
                  </a:lnTo>
                  <a:lnTo>
                    <a:pt x="1805" y="114554"/>
                  </a:lnTo>
                  <a:lnTo>
                    <a:pt x="906" y="100831"/>
                  </a:lnTo>
                  <a:lnTo>
                    <a:pt x="272" y="87006"/>
                  </a:lnTo>
                  <a:lnTo>
                    <a:pt x="0" y="73278"/>
                  </a:lnTo>
                  <a:lnTo>
                    <a:pt x="341" y="59980"/>
                  </a:lnTo>
                  <a:lnTo>
                    <a:pt x="1395" y="47266"/>
                  </a:lnTo>
                  <a:lnTo>
                    <a:pt x="3424" y="35439"/>
                  </a:lnTo>
                  <a:lnTo>
                    <a:pt x="6922" y="25021"/>
                  </a:lnTo>
                  <a:lnTo>
                    <a:pt x="12020" y="16173"/>
                  </a:lnTo>
                  <a:lnTo>
                    <a:pt x="18546" y="9062"/>
                  </a:lnTo>
                  <a:lnTo>
                    <a:pt x="26215" y="4026"/>
                  </a:lnTo>
                  <a:lnTo>
                    <a:pt x="34737" y="1050"/>
                  </a:lnTo>
                  <a:lnTo>
                    <a:pt x="43711" y="0"/>
                  </a:lnTo>
                  <a:lnTo>
                    <a:pt x="52647" y="798"/>
                  </a:lnTo>
                  <a:lnTo>
                    <a:pt x="61287" y="3225"/>
                  </a:lnTo>
                  <a:lnTo>
                    <a:pt x="69729" y="7123"/>
                  </a:lnTo>
                  <a:lnTo>
                    <a:pt x="78318" y="12479"/>
                  </a:lnTo>
                  <a:lnTo>
                    <a:pt x="87239" y="19158"/>
                  </a:lnTo>
                  <a:lnTo>
                    <a:pt x="96198" y="27082"/>
                  </a:lnTo>
                  <a:lnTo>
                    <a:pt x="104535" y="36303"/>
                  </a:lnTo>
                  <a:lnTo>
                    <a:pt x="111925" y="46730"/>
                  </a:lnTo>
                  <a:lnTo>
                    <a:pt x="118531" y="58154"/>
                  </a:lnTo>
                  <a:lnTo>
                    <a:pt x="124809" y="70347"/>
                  </a:lnTo>
                  <a:lnTo>
                    <a:pt x="131061" y="83104"/>
                  </a:lnTo>
                  <a:lnTo>
                    <a:pt x="137091" y="96263"/>
                  </a:lnTo>
                  <a:lnTo>
                    <a:pt x="142315" y="109703"/>
                  </a:lnTo>
                  <a:lnTo>
                    <a:pt x="146465" y="123335"/>
                  </a:lnTo>
                  <a:lnTo>
                    <a:pt x="149744" y="137100"/>
                  </a:lnTo>
                  <a:lnTo>
                    <a:pt x="152636" y="150955"/>
                  </a:lnTo>
                  <a:lnTo>
                    <a:pt x="155465" y="164870"/>
                  </a:lnTo>
                  <a:lnTo>
                    <a:pt x="158214" y="178825"/>
                  </a:lnTo>
                  <a:lnTo>
                    <a:pt x="160614" y="192808"/>
                  </a:lnTo>
                  <a:lnTo>
                    <a:pt x="162528" y="206791"/>
                  </a:lnTo>
                  <a:lnTo>
                    <a:pt x="163970" y="220162"/>
                  </a:lnTo>
                  <a:lnTo>
                    <a:pt x="165169" y="233042"/>
                  </a:lnTo>
                  <a:lnTo>
                    <a:pt x="166229" y="246564"/>
                  </a:lnTo>
                  <a:lnTo>
                    <a:pt x="167331" y="262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87438" y="505367"/>
              <a:ext cx="18345" cy="178986"/>
            </a:xfrm>
            <a:custGeom>
              <a:avLst/>
              <a:gdLst/>
              <a:ahLst/>
              <a:cxnLst/>
              <a:rect l="0" t="0" r="0" b="0"/>
              <a:pathLst>
                <a:path w="18345" h="178986">
                  <a:moveTo>
                    <a:pt x="7815" y="0"/>
                  </a:moveTo>
                  <a:lnTo>
                    <a:pt x="4949" y="11736"/>
                  </a:lnTo>
                  <a:lnTo>
                    <a:pt x="2807" y="22864"/>
                  </a:lnTo>
                  <a:lnTo>
                    <a:pt x="1208" y="34463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1" y="72340"/>
                  </a:lnTo>
                  <a:lnTo>
                    <a:pt x="1890" y="85692"/>
                  </a:lnTo>
                  <a:lnTo>
                    <a:pt x="3254" y="99257"/>
                  </a:lnTo>
                  <a:lnTo>
                    <a:pt x="4468" y="112959"/>
                  </a:lnTo>
                  <a:lnTo>
                    <a:pt x="5634" y="126336"/>
                  </a:lnTo>
                  <a:lnTo>
                    <a:pt x="7361" y="139965"/>
                  </a:lnTo>
                  <a:lnTo>
                    <a:pt x="10914" y="156160"/>
                  </a:lnTo>
                  <a:lnTo>
                    <a:pt x="1834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84725" y="400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42653" y="494839"/>
              <a:ext cx="97271" cy="242156"/>
            </a:xfrm>
            <a:custGeom>
              <a:avLst/>
              <a:gdLst/>
              <a:ahLst/>
              <a:cxnLst/>
              <a:rect l="0" t="0" r="0" b="0"/>
              <a:pathLst>
                <a:path w="97271" h="242156">
                  <a:moveTo>
                    <a:pt x="84227" y="0"/>
                  </a:moveTo>
                  <a:lnTo>
                    <a:pt x="92643" y="3286"/>
                  </a:lnTo>
                  <a:lnTo>
                    <a:pt x="96878" y="9361"/>
                  </a:lnTo>
                  <a:lnTo>
                    <a:pt x="97270" y="17838"/>
                  </a:lnTo>
                  <a:lnTo>
                    <a:pt x="95717" y="26840"/>
                  </a:lnTo>
                  <a:lnTo>
                    <a:pt x="93087" y="36156"/>
                  </a:lnTo>
                  <a:lnTo>
                    <a:pt x="89522" y="46157"/>
                  </a:lnTo>
                  <a:lnTo>
                    <a:pt x="85109" y="57013"/>
                  </a:lnTo>
                  <a:lnTo>
                    <a:pt x="80153" y="68676"/>
                  </a:lnTo>
                  <a:lnTo>
                    <a:pt x="75122" y="81004"/>
                  </a:lnTo>
                  <a:lnTo>
                    <a:pt x="70284" y="93834"/>
                  </a:lnTo>
                  <a:lnTo>
                    <a:pt x="65559" y="106866"/>
                  </a:lnTo>
                  <a:lnTo>
                    <a:pt x="60625" y="119684"/>
                  </a:lnTo>
                  <a:lnTo>
                    <a:pt x="55305" y="132081"/>
                  </a:lnTo>
                  <a:lnTo>
                    <a:pt x="49578" y="144030"/>
                  </a:lnTo>
                  <a:lnTo>
                    <a:pt x="43501" y="155595"/>
                  </a:lnTo>
                  <a:lnTo>
                    <a:pt x="37155" y="166858"/>
                  </a:lnTo>
                  <a:lnTo>
                    <a:pt x="30774" y="177898"/>
                  </a:lnTo>
                  <a:lnTo>
                    <a:pt x="24723" y="188778"/>
                  </a:lnTo>
                  <a:lnTo>
                    <a:pt x="19181" y="199533"/>
                  </a:lnTo>
                  <a:lnTo>
                    <a:pt x="14292" y="209742"/>
                  </a:lnTo>
                  <a:lnTo>
                    <a:pt x="9785" y="219544"/>
                  </a:lnTo>
                  <a:lnTo>
                    <a:pt x="5265" y="22980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11067" y="463253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0" y="0"/>
                  </a:moveTo>
                  <a:lnTo>
                    <a:pt x="3068" y="14602"/>
                  </a:lnTo>
                  <a:lnTo>
                    <a:pt x="7130" y="27873"/>
                  </a:lnTo>
                  <a:lnTo>
                    <a:pt x="12614" y="41070"/>
                  </a:lnTo>
                  <a:lnTo>
                    <a:pt x="19028" y="54239"/>
                  </a:lnTo>
                  <a:lnTo>
                    <a:pt x="25529" y="67099"/>
                  </a:lnTo>
                  <a:lnTo>
                    <a:pt x="31624" y="79500"/>
                  </a:lnTo>
                  <a:lnTo>
                    <a:pt x="37332" y="91440"/>
                  </a:lnTo>
                  <a:lnTo>
                    <a:pt x="42992" y="102993"/>
                  </a:lnTo>
                  <a:lnTo>
                    <a:pt x="48833" y="114246"/>
                  </a:lnTo>
                  <a:lnTo>
                    <a:pt x="54924" y="125277"/>
                  </a:lnTo>
                  <a:lnTo>
                    <a:pt x="61253" y="136151"/>
                  </a:lnTo>
                  <a:lnTo>
                    <a:pt x="67777" y="146915"/>
                  </a:lnTo>
                  <a:lnTo>
                    <a:pt x="74447" y="157602"/>
                  </a:lnTo>
                  <a:lnTo>
                    <a:pt x="81225" y="168238"/>
                  </a:lnTo>
                  <a:lnTo>
                    <a:pt x="88080" y="178839"/>
                  </a:lnTo>
                  <a:lnTo>
                    <a:pt x="94987" y="189416"/>
                  </a:lnTo>
                  <a:lnTo>
                    <a:pt x="101930" y="199977"/>
                  </a:lnTo>
                  <a:lnTo>
                    <a:pt x="108898" y="210522"/>
                  </a:lnTo>
                  <a:lnTo>
                    <a:pt x="115883" y="220892"/>
                  </a:lnTo>
                  <a:lnTo>
                    <a:pt x="122879" y="230782"/>
                  </a:lnTo>
                  <a:lnTo>
                    <a:pt x="129882" y="240064"/>
                  </a:lnTo>
                  <a:lnTo>
                    <a:pt x="136891" y="248771"/>
                  </a:lnTo>
                  <a:lnTo>
                    <a:pt x="143903" y="257006"/>
                  </a:lnTo>
                  <a:lnTo>
                    <a:pt x="150918" y="264885"/>
                  </a:lnTo>
                  <a:lnTo>
                    <a:pt x="157934" y="272669"/>
                  </a:lnTo>
                  <a:lnTo>
                    <a:pt x="164951" y="280743"/>
                  </a:lnTo>
                  <a:lnTo>
                    <a:pt x="171959" y="289282"/>
                  </a:lnTo>
                  <a:lnTo>
                    <a:pt x="178656" y="298029"/>
                  </a:lnTo>
                  <a:lnTo>
                    <a:pt x="185105" y="307354"/>
                  </a:lnTo>
                  <a:lnTo>
                    <a:pt x="191873" y="319194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90538" y="1452932"/>
            <a:ext cx="983411" cy="526426"/>
            <a:chOff x="290538" y="1452932"/>
            <a:chExt cx="983411" cy="526426"/>
          </a:xfrm>
        </p:grpSpPr>
        <p:sp>
          <p:nvSpPr>
            <p:cNvPr id="53" name="Freeform 52"/>
            <p:cNvSpPr/>
            <p:nvPr/>
          </p:nvSpPr>
          <p:spPr>
            <a:xfrm>
              <a:off x="290538" y="1452932"/>
              <a:ext cx="319517" cy="526426"/>
            </a:xfrm>
            <a:custGeom>
              <a:avLst/>
              <a:gdLst/>
              <a:ahLst/>
              <a:cxnLst/>
              <a:rect l="0" t="0" r="0" b="0"/>
              <a:pathLst>
                <a:path w="319517" h="526426">
                  <a:moveTo>
                    <a:pt x="35845" y="526425"/>
                  </a:moveTo>
                  <a:lnTo>
                    <a:pt x="35845" y="511823"/>
                  </a:lnTo>
                  <a:lnTo>
                    <a:pt x="35845" y="498552"/>
                  </a:lnTo>
                  <a:lnTo>
                    <a:pt x="35840" y="485356"/>
                  </a:lnTo>
                  <a:lnTo>
                    <a:pt x="35668" y="472187"/>
                  </a:lnTo>
                  <a:lnTo>
                    <a:pt x="35019" y="459327"/>
                  </a:lnTo>
                  <a:lnTo>
                    <a:pt x="33771" y="446912"/>
                  </a:lnTo>
                  <a:lnTo>
                    <a:pt x="32118" y="434453"/>
                  </a:lnTo>
                  <a:lnTo>
                    <a:pt x="30470" y="420955"/>
                  </a:lnTo>
                  <a:lnTo>
                    <a:pt x="29062" y="405943"/>
                  </a:lnTo>
                  <a:lnTo>
                    <a:pt x="27797" y="389435"/>
                  </a:lnTo>
                  <a:lnTo>
                    <a:pt x="26340" y="371671"/>
                  </a:lnTo>
                  <a:lnTo>
                    <a:pt x="24514" y="352940"/>
                  </a:lnTo>
                  <a:lnTo>
                    <a:pt x="22456" y="333497"/>
                  </a:lnTo>
                  <a:lnTo>
                    <a:pt x="20528" y="313548"/>
                  </a:lnTo>
                  <a:lnTo>
                    <a:pt x="18930" y="293258"/>
                  </a:lnTo>
                  <a:lnTo>
                    <a:pt x="17534" y="273230"/>
                  </a:lnTo>
                  <a:lnTo>
                    <a:pt x="15991" y="254463"/>
                  </a:lnTo>
                  <a:lnTo>
                    <a:pt x="14105" y="237383"/>
                  </a:lnTo>
                  <a:lnTo>
                    <a:pt x="12008" y="221439"/>
                  </a:lnTo>
                  <a:lnTo>
                    <a:pt x="10053" y="205430"/>
                  </a:lnTo>
                  <a:lnTo>
                    <a:pt x="8437" y="188660"/>
                  </a:lnTo>
                  <a:lnTo>
                    <a:pt x="7030" y="171273"/>
                  </a:lnTo>
                  <a:lnTo>
                    <a:pt x="5478" y="153968"/>
                  </a:lnTo>
                  <a:lnTo>
                    <a:pt x="3591" y="137173"/>
                  </a:lnTo>
                  <a:lnTo>
                    <a:pt x="1664" y="120995"/>
                  </a:lnTo>
                  <a:lnTo>
                    <a:pt x="355" y="105379"/>
                  </a:lnTo>
                  <a:lnTo>
                    <a:pt x="0" y="90245"/>
                  </a:lnTo>
                  <a:lnTo>
                    <a:pt x="784" y="76641"/>
                  </a:lnTo>
                  <a:lnTo>
                    <a:pt x="3589" y="67056"/>
                  </a:lnTo>
                  <a:lnTo>
                    <a:pt x="8446" y="63090"/>
                  </a:lnTo>
                  <a:lnTo>
                    <a:pt x="13646" y="64647"/>
                  </a:lnTo>
                  <a:lnTo>
                    <a:pt x="18548" y="70748"/>
                  </a:lnTo>
                  <a:lnTo>
                    <a:pt x="23249" y="80285"/>
                  </a:lnTo>
                  <a:lnTo>
                    <a:pt x="28123" y="92306"/>
                  </a:lnTo>
                  <a:lnTo>
                    <a:pt x="33376" y="106070"/>
                  </a:lnTo>
                  <a:lnTo>
                    <a:pt x="38875" y="120711"/>
                  </a:lnTo>
                  <a:lnTo>
                    <a:pt x="44262" y="135232"/>
                  </a:lnTo>
                  <a:lnTo>
                    <a:pt x="49333" y="149105"/>
                  </a:lnTo>
                  <a:lnTo>
                    <a:pt x="54212" y="162047"/>
                  </a:lnTo>
                  <a:lnTo>
                    <a:pt x="59247" y="173830"/>
                  </a:lnTo>
                  <a:lnTo>
                    <a:pt x="64630" y="184467"/>
                  </a:lnTo>
                  <a:lnTo>
                    <a:pt x="70228" y="194291"/>
                  </a:lnTo>
                  <a:lnTo>
                    <a:pt x="75686" y="203825"/>
                  </a:lnTo>
                  <a:lnTo>
                    <a:pt x="80808" y="213397"/>
                  </a:lnTo>
                  <a:lnTo>
                    <a:pt x="85722" y="223135"/>
                  </a:lnTo>
                  <a:lnTo>
                    <a:pt x="90782" y="233060"/>
                  </a:lnTo>
                  <a:lnTo>
                    <a:pt x="96181" y="243148"/>
                  </a:lnTo>
                  <a:lnTo>
                    <a:pt x="101791" y="253364"/>
                  </a:lnTo>
                  <a:lnTo>
                    <a:pt x="107256" y="263675"/>
                  </a:lnTo>
                  <a:lnTo>
                    <a:pt x="112383" y="274054"/>
                  </a:lnTo>
                  <a:lnTo>
                    <a:pt x="117301" y="284480"/>
                  </a:lnTo>
                  <a:lnTo>
                    <a:pt x="122363" y="294940"/>
                  </a:lnTo>
                  <a:lnTo>
                    <a:pt x="127764" y="305422"/>
                  </a:lnTo>
                  <a:lnTo>
                    <a:pt x="133374" y="315919"/>
                  </a:lnTo>
                  <a:lnTo>
                    <a:pt x="138841" y="326426"/>
                  </a:lnTo>
                  <a:lnTo>
                    <a:pt x="143968" y="336936"/>
                  </a:lnTo>
                  <a:lnTo>
                    <a:pt x="148886" y="347282"/>
                  </a:lnTo>
                  <a:lnTo>
                    <a:pt x="153948" y="357156"/>
                  </a:lnTo>
                  <a:lnTo>
                    <a:pt x="159354" y="366431"/>
                  </a:lnTo>
                  <a:lnTo>
                    <a:pt x="165137" y="375305"/>
                  </a:lnTo>
                  <a:lnTo>
                    <a:pt x="171252" y="384183"/>
                  </a:lnTo>
                  <a:lnTo>
                    <a:pt x="177628" y="393303"/>
                  </a:lnTo>
                  <a:lnTo>
                    <a:pt x="184198" y="402565"/>
                  </a:lnTo>
                  <a:lnTo>
                    <a:pt x="190909" y="411637"/>
                  </a:lnTo>
                  <a:lnTo>
                    <a:pt x="197717" y="420333"/>
                  </a:lnTo>
                  <a:lnTo>
                    <a:pt x="204593" y="428631"/>
                  </a:lnTo>
                  <a:lnTo>
                    <a:pt x="211516" y="436583"/>
                  </a:lnTo>
                  <a:lnTo>
                    <a:pt x="218475" y="444260"/>
                  </a:lnTo>
                  <a:lnTo>
                    <a:pt x="225623" y="451568"/>
                  </a:lnTo>
                  <a:lnTo>
                    <a:pt x="233261" y="458256"/>
                  </a:lnTo>
                  <a:lnTo>
                    <a:pt x="241509" y="464224"/>
                  </a:lnTo>
                  <a:lnTo>
                    <a:pt x="250168" y="469046"/>
                  </a:lnTo>
                  <a:lnTo>
                    <a:pt x="258827" y="471922"/>
                  </a:lnTo>
                  <a:lnTo>
                    <a:pt x="267238" y="472587"/>
                  </a:lnTo>
                  <a:lnTo>
                    <a:pt x="275173" y="471083"/>
                  </a:lnTo>
                  <a:lnTo>
                    <a:pt x="282349" y="467490"/>
                  </a:lnTo>
                  <a:lnTo>
                    <a:pt x="288691" y="462069"/>
                  </a:lnTo>
                  <a:lnTo>
                    <a:pt x="294289" y="455025"/>
                  </a:lnTo>
                  <a:lnTo>
                    <a:pt x="299290" y="446410"/>
                  </a:lnTo>
                  <a:lnTo>
                    <a:pt x="303839" y="436398"/>
                  </a:lnTo>
                  <a:lnTo>
                    <a:pt x="307896" y="425255"/>
                  </a:lnTo>
                  <a:lnTo>
                    <a:pt x="311250" y="413252"/>
                  </a:lnTo>
                  <a:lnTo>
                    <a:pt x="313840" y="400613"/>
                  </a:lnTo>
                  <a:lnTo>
                    <a:pt x="315750" y="387195"/>
                  </a:lnTo>
                  <a:lnTo>
                    <a:pt x="317115" y="372516"/>
                  </a:lnTo>
                  <a:lnTo>
                    <a:pt x="318070" y="356415"/>
                  </a:lnTo>
                  <a:lnTo>
                    <a:pt x="318730" y="339025"/>
                  </a:lnTo>
                  <a:lnTo>
                    <a:pt x="319181" y="320595"/>
                  </a:lnTo>
                  <a:lnTo>
                    <a:pt x="319482" y="301393"/>
                  </a:lnTo>
                  <a:lnTo>
                    <a:pt x="319516" y="282127"/>
                  </a:lnTo>
                  <a:lnTo>
                    <a:pt x="319007" y="263885"/>
                  </a:lnTo>
                  <a:lnTo>
                    <a:pt x="317847" y="247161"/>
                  </a:lnTo>
                  <a:lnTo>
                    <a:pt x="316084" y="231288"/>
                  </a:lnTo>
                  <a:lnTo>
                    <a:pt x="313829" y="214797"/>
                  </a:lnTo>
                  <a:lnTo>
                    <a:pt x="311201" y="196884"/>
                  </a:lnTo>
                  <a:lnTo>
                    <a:pt x="308301" y="177747"/>
                  </a:lnTo>
                  <a:lnTo>
                    <a:pt x="305210" y="158195"/>
                  </a:lnTo>
                  <a:lnTo>
                    <a:pt x="301984" y="138781"/>
                  </a:lnTo>
                  <a:lnTo>
                    <a:pt x="298666" y="119881"/>
                  </a:lnTo>
                  <a:lnTo>
                    <a:pt x="295286" y="101823"/>
                  </a:lnTo>
                  <a:lnTo>
                    <a:pt x="291863" y="84696"/>
                  </a:lnTo>
                  <a:lnTo>
                    <a:pt x="288371" y="68612"/>
                  </a:lnTo>
                  <a:lnTo>
                    <a:pt x="284290" y="52032"/>
                  </a:lnTo>
                  <a:lnTo>
                    <a:pt x="278144" y="31261"/>
                  </a:lnTo>
                  <a:lnTo>
                    <a:pt x="2674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2524" y="1484230"/>
              <a:ext cx="318741" cy="484600"/>
            </a:xfrm>
            <a:custGeom>
              <a:avLst/>
              <a:gdLst/>
              <a:ahLst/>
              <a:cxnLst/>
              <a:rect l="0" t="0" r="0" b="0"/>
              <a:pathLst>
                <a:path w="318741" h="484600">
                  <a:moveTo>
                    <a:pt x="2885" y="463542"/>
                  </a:moveTo>
                  <a:lnTo>
                    <a:pt x="2885" y="448940"/>
                  </a:lnTo>
                  <a:lnTo>
                    <a:pt x="2885" y="435669"/>
                  </a:lnTo>
                  <a:lnTo>
                    <a:pt x="2885" y="422463"/>
                  </a:lnTo>
                  <a:lnTo>
                    <a:pt x="2885" y="408948"/>
                  </a:lnTo>
                  <a:lnTo>
                    <a:pt x="2885" y="394791"/>
                  </a:lnTo>
                  <a:lnTo>
                    <a:pt x="2889" y="379894"/>
                  </a:lnTo>
                  <a:lnTo>
                    <a:pt x="3062" y="364648"/>
                  </a:lnTo>
                  <a:lnTo>
                    <a:pt x="3711" y="349798"/>
                  </a:lnTo>
                  <a:lnTo>
                    <a:pt x="4955" y="335736"/>
                  </a:lnTo>
                  <a:lnTo>
                    <a:pt x="6434" y="322346"/>
                  </a:lnTo>
                  <a:lnTo>
                    <a:pt x="7434" y="309208"/>
                  </a:lnTo>
                  <a:lnTo>
                    <a:pt x="7589" y="296021"/>
                  </a:lnTo>
                  <a:lnTo>
                    <a:pt x="7029" y="282179"/>
                  </a:lnTo>
                  <a:lnTo>
                    <a:pt x="6188" y="266743"/>
                  </a:lnTo>
                  <a:lnTo>
                    <a:pt x="5364" y="249344"/>
                  </a:lnTo>
                  <a:lnTo>
                    <a:pt x="4676" y="230113"/>
                  </a:lnTo>
                  <a:lnTo>
                    <a:pt x="4147" y="209383"/>
                  </a:lnTo>
                  <a:lnTo>
                    <a:pt x="3760" y="187517"/>
                  </a:lnTo>
                  <a:lnTo>
                    <a:pt x="3485" y="164989"/>
                  </a:lnTo>
                  <a:lnTo>
                    <a:pt x="3293" y="142349"/>
                  </a:lnTo>
                  <a:lnTo>
                    <a:pt x="3157" y="119918"/>
                  </a:lnTo>
                  <a:lnTo>
                    <a:pt x="2894" y="98283"/>
                  </a:lnTo>
                  <a:lnTo>
                    <a:pt x="2184" y="78353"/>
                  </a:lnTo>
                  <a:lnTo>
                    <a:pt x="914" y="60494"/>
                  </a:lnTo>
                  <a:lnTo>
                    <a:pt x="0" y="45539"/>
                  </a:lnTo>
                  <a:lnTo>
                    <a:pt x="1429" y="36555"/>
                  </a:lnTo>
                  <a:lnTo>
                    <a:pt x="5468" y="35482"/>
                  </a:lnTo>
                  <a:lnTo>
                    <a:pt x="10670" y="40389"/>
                  </a:lnTo>
                  <a:lnTo>
                    <a:pt x="16418" y="49385"/>
                  </a:lnTo>
                  <a:lnTo>
                    <a:pt x="22523" y="61165"/>
                  </a:lnTo>
                  <a:lnTo>
                    <a:pt x="28891" y="74828"/>
                  </a:lnTo>
                  <a:lnTo>
                    <a:pt x="35453" y="89598"/>
                  </a:lnTo>
                  <a:lnTo>
                    <a:pt x="42156" y="104752"/>
                  </a:lnTo>
                  <a:lnTo>
                    <a:pt x="48959" y="119874"/>
                  </a:lnTo>
                  <a:lnTo>
                    <a:pt x="55830" y="134643"/>
                  </a:lnTo>
                  <a:lnTo>
                    <a:pt x="62750" y="148724"/>
                  </a:lnTo>
                  <a:lnTo>
                    <a:pt x="69702" y="162015"/>
                  </a:lnTo>
                  <a:lnTo>
                    <a:pt x="76675" y="174586"/>
                  </a:lnTo>
                  <a:lnTo>
                    <a:pt x="83664" y="186578"/>
                  </a:lnTo>
                  <a:lnTo>
                    <a:pt x="90672" y="198114"/>
                  </a:lnTo>
                  <a:lnTo>
                    <a:pt x="98023" y="208659"/>
                  </a:lnTo>
                  <a:lnTo>
                    <a:pt x="106330" y="217079"/>
                  </a:lnTo>
                  <a:lnTo>
                    <a:pt x="115840" y="222914"/>
                  </a:lnTo>
                  <a:lnTo>
                    <a:pt x="126161" y="226017"/>
                  </a:lnTo>
                  <a:lnTo>
                    <a:pt x="136473" y="226213"/>
                  </a:lnTo>
                  <a:lnTo>
                    <a:pt x="146291" y="223707"/>
                  </a:lnTo>
                  <a:lnTo>
                    <a:pt x="155322" y="218805"/>
                  </a:lnTo>
                  <a:lnTo>
                    <a:pt x="163308" y="211720"/>
                  </a:lnTo>
                  <a:lnTo>
                    <a:pt x="170229" y="202772"/>
                  </a:lnTo>
                  <a:lnTo>
                    <a:pt x="176232" y="192192"/>
                  </a:lnTo>
                  <a:lnTo>
                    <a:pt x="181514" y="180045"/>
                  </a:lnTo>
                  <a:lnTo>
                    <a:pt x="186259" y="166504"/>
                  </a:lnTo>
                  <a:lnTo>
                    <a:pt x="190619" y="151836"/>
                  </a:lnTo>
                  <a:lnTo>
                    <a:pt x="194708" y="136312"/>
                  </a:lnTo>
                  <a:lnTo>
                    <a:pt x="198611" y="120166"/>
                  </a:lnTo>
                  <a:lnTo>
                    <a:pt x="202386" y="103579"/>
                  </a:lnTo>
                  <a:lnTo>
                    <a:pt x="206074" y="86684"/>
                  </a:lnTo>
                  <a:lnTo>
                    <a:pt x="209699" y="69582"/>
                  </a:lnTo>
                  <a:lnTo>
                    <a:pt x="213116" y="52504"/>
                  </a:lnTo>
                  <a:lnTo>
                    <a:pt x="216031" y="35805"/>
                  </a:lnTo>
                  <a:lnTo>
                    <a:pt x="218348" y="19707"/>
                  </a:lnTo>
                  <a:lnTo>
                    <a:pt x="220960" y="6422"/>
                  </a:lnTo>
                  <a:lnTo>
                    <a:pt x="224367" y="0"/>
                  </a:lnTo>
                  <a:lnTo>
                    <a:pt x="227362" y="1647"/>
                  </a:lnTo>
                  <a:lnTo>
                    <a:pt x="229597" y="10051"/>
                  </a:lnTo>
                  <a:lnTo>
                    <a:pt x="231172" y="22969"/>
                  </a:lnTo>
                  <a:lnTo>
                    <a:pt x="232257" y="38004"/>
                  </a:lnTo>
                  <a:lnTo>
                    <a:pt x="233000" y="53671"/>
                  </a:lnTo>
                  <a:lnTo>
                    <a:pt x="233671" y="69127"/>
                  </a:lnTo>
                  <a:lnTo>
                    <a:pt x="234656" y="83830"/>
                  </a:lnTo>
                  <a:lnTo>
                    <a:pt x="236130" y="97620"/>
                  </a:lnTo>
                  <a:lnTo>
                    <a:pt x="237934" y="110735"/>
                  </a:lnTo>
                  <a:lnTo>
                    <a:pt x="239683" y="123641"/>
                  </a:lnTo>
                  <a:lnTo>
                    <a:pt x="241154" y="136650"/>
                  </a:lnTo>
                  <a:lnTo>
                    <a:pt x="242292" y="150361"/>
                  </a:lnTo>
                  <a:lnTo>
                    <a:pt x="243130" y="165704"/>
                  </a:lnTo>
                  <a:lnTo>
                    <a:pt x="243728" y="183033"/>
                  </a:lnTo>
                  <a:lnTo>
                    <a:pt x="244147" y="202047"/>
                  </a:lnTo>
                  <a:lnTo>
                    <a:pt x="244435" y="222098"/>
                  </a:lnTo>
                  <a:lnTo>
                    <a:pt x="244632" y="242685"/>
                  </a:lnTo>
                  <a:lnTo>
                    <a:pt x="244766" y="263201"/>
                  </a:lnTo>
                  <a:lnTo>
                    <a:pt x="244856" y="282887"/>
                  </a:lnTo>
                  <a:lnTo>
                    <a:pt x="244922" y="301412"/>
                  </a:lnTo>
                  <a:lnTo>
                    <a:pt x="245135" y="318645"/>
                  </a:lnTo>
                  <a:lnTo>
                    <a:pt x="245811" y="334467"/>
                  </a:lnTo>
                  <a:lnTo>
                    <a:pt x="247087" y="348971"/>
                  </a:lnTo>
                  <a:lnTo>
                    <a:pt x="249098" y="362546"/>
                  </a:lnTo>
                  <a:lnTo>
                    <a:pt x="252051" y="375751"/>
                  </a:lnTo>
                  <a:lnTo>
                    <a:pt x="255965" y="388937"/>
                  </a:lnTo>
                  <a:lnTo>
                    <a:pt x="260713" y="402084"/>
                  </a:lnTo>
                  <a:lnTo>
                    <a:pt x="266116" y="414919"/>
                  </a:lnTo>
                  <a:lnTo>
                    <a:pt x="272008" y="427286"/>
                  </a:lnTo>
                  <a:lnTo>
                    <a:pt x="278332" y="438931"/>
                  </a:lnTo>
                  <a:lnTo>
                    <a:pt x="285969" y="450670"/>
                  </a:lnTo>
                  <a:lnTo>
                    <a:pt x="297824" y="464651"/>
                  </a:lnTo>
                  <a:lnTo>
                    <a:pt x="318740" y="484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58134" y="165297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1145" y="2934"/>
                  </a:lnTo>
                  <a:lnTo>
                    <a:pt x="87234" y="5716"/>
                  </a:lnTo>
                  <a:lnTo>
                    <a:pt x="72754" y="8611"/>
                  </a:lnTo>
                  <a:lnTo>
                    <a:pt x="58159" y="11489"/>
                  </a:lnTo>
                  <a:lnTo>
                    <a:pt x="43114" y="14318"/>
                  </a:lnTo>
                  <a:lnTo>
                    <a:pt x="25171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487403" y="1296653"/>
            <a:ext cx="1944888" cy="653045"/>
            <a:chOff x="1487403" y="1296653"/>
            <a:chExt cx="1944888" cy="653045"/>
          </a:xfrm>
        </p:grpSpPr>
        <p:sp>
          <p:nvSpPr>
            <p:cNvPr id="57" name="Freeform 56"/>
            <p:cNvSpPr/>
            <p:nvPr/>
          </p:nvSpPr>
          <p:spPr>
            <a:xfrm>
              <a:off x="1487403" y="1296653"/>
              <a:ext cx="377581" cy="627796"/>
            </a:xfrm>
            <a:custGeom>
              <a:avLst/>
              <a:gdLst/>
              <a:ahLst/>
              <a:cxnLst/>
              <a:rect l="0" t="0" r="0" b="0"/>
              <a:pathLst>
                <a:path w="377581" h="627796">
                  <a:moveTo>
                    <a:pt x="302441" y="40466"/>
                  </a:moveTo>
                  <a:lnTo>
                    <a:pt x="296507" y="34665"/>
                  </a:lnTo>
                  <a:lnTo>
                    <a:pt x="290302" y="29741"/>
                  </a:lnTo>
                  <a:lnTo>
                    <a:pt x="283206" y="25238"/>
                  </a:lnTo>
                  <a:lnTo>
                    <a:pt x="275266" y="21018"/>
                  </a:lnTo>
                  <a:lnTo>
                    <a:pt x="266619" y="17004"/>
                  </a:lnTo>
                  <a:lnTo>
                    <a:pt x="257416" y="13147"/>
                  </a:lnTo>
                  <a:lnTo>
                    <a:pt x="247470" y="9568"/>
                  </a:lnTo>
                  <a:lnTo>
                    <a:pt x="236284" y="6540"/>
                  </a:lnTo>
                  <a:lnTo>
                    <a:pt x="223689" y="4171"/>
                  </a:lnTo>
                  <a:lnTo>
                    <a:pt x="209978" y="2411"/>
                  </a:lnTo>
                  <a:lnTo>
                    <a:pt x="195703" y="1147"/>
                  </a:lnTo>
                  <a:lnTo>
                    <a:pt x="181254" y="268"/>
                  </a:lnTo>
                  <a:lnTo>
                    <a:pt x="166977" y="0"/>
                  </a:lnTo>
                  <a:lnTo>
                    <a:pt x="153245" y="876"/>
                  </a:lnTo>
                  <a:lnTo>
                    <a:pt x="140198" y="3101"/>
                  </a:lnTo>
                  <a:lnTo>
                    <a:pt x="127794" y="6732"/>
                  </a:lnTo>
                  <a:lnTo>
                    <a:pt x="115916" y="11843"/>
                  </a:lnTo>
                  <a:lnTo>
                    <a:pt x="104444" y="18317"/>
                  </a:lnTo>
                  <a:lnTo>
                    <a:pt x="93432" y="25747"/>
                  </a:lnTo>
                  <a:lnTo>
                    <a:pt x="83102" y="33565"/>
                  </a:lnTo>
                  <a:lnTo>
                    <a:pt x="73521" y="41415"/>
                  </a:lnTo>
                  <a:lnTo>
                    <a:pt x="64612" y="49309"/>
                  </a:lnTo>
                  <a:lnTo>
                    <a:pt x="56241" y="57522"/>
                  </a:lnTo>
                  <a:lnTo>
                    <a:pt x="48275" y="66196"/>
                  </a:lnTo>
                  <a:lnTo>
                    <a:pt x="40602" y="75327"/>
                  </a:lnTo>
                  <a:lnTo>
                    <a:pt x="33136" y="84843"/>
                  </a:lnTo>
                  <a:lnTo>
                    <a:pt x="25823" y="94661"/>
                  </a:lnTo>
                  <a:lnTo>
                    <a:pt x="18944" y="104866"/>
                  </a:lnTo>
                  <a:lnTo>
                    <a:pt x="13084" y="115701"/>
                  </a:lnTo>
                  <a:lnTo>
                    <a:pt x="8479" y="127251"/>
                  </a:lnTo>
                  <a:lnTo>
                    <a:pt x="5049" y="139448"/>
                  </a:lnTo>
                  <a:lnTo>
                    <a:pt x="2581" y="152167"/>
                  </a:lnTo>
                  <a:lnTo>
                    <a:pt x="856" y="165271"/>
                  </a:lnTo>
                  <a:lnTo>
                    <a:pt x="0" y="178324"/>
                  </a:lnTo>
                  <a:lnTo>
                    <a:pt x="474" y="190629"/>
                  </a:lnTo>
                  <a:lnTo>
                    <a:pt x="2422" y="201868"/>
                  </a:lnTo>
                  <a:lnTo>
                    <a:pt x="5695" y="212227"/>
                  </a:lnTo>
                  <a:lnTo>
                    <a:pt x="10033" y="222186"/>
                  </a:lnTo>
                  <a:lnTo>
                    <a:pt x="15179" y="232065"/>
                  </a:lnTo>
                  <a:lnTo>
                    <a:pt x="21074" y="241686"/>
                  </a:lnTo>
                  <a:lnTo>
                    <a:pt x="27854" y="250474"/>
                  </a:lnTo>
                  <a:lnTo>
                    <a:pt x="35529" y="258166"/>
                  </a:lnTo>
                  <a:lnTo>
                    <a:pt x="44140" y="264807"/>
                  </a:lnTo>
                  <a:lnTo>
                    <a:pt x="53830" y="270576"/>
                  </a:lnTo>
                  <a:lnTo>
                    <a:pt x="64574" y="275677"/>
                  </a:lnTo>
                  <a:lnTo>
                    <a:pt x="76214" y="280291"/>
                  </a:lnTo>
                  <a:lnTo>
                    <a:pt x="88551" y="284557"/>
                  </a:lnTo>
                  <a:lnTo>
                    <a:pt x="101410" y="288581"/>
                  </a:lnTo>
                  <a:lnTo>
                    <a:pt x="114806" y="292439"/>
                  </a:lnTo>
                  <a:lnTo>
                    <a:pt x="128938" y="296183"/>
                  </a:lnTo>
                  <a:lnTo>
                    <a:pt x="143844" y="299854"/>
                  </a:lnTo>
                  <a:lnTo>
                    <a:pt x="159108" y="303642"/>
                  </a:lnTo>
                  <a:lnTo>
                    <a:pt x="173975" y="307871"/>
                  </a:lnTo>
                  <a:lnTo>
                    <a:pt x="188053" y="312681"/>
                  </a:lnTo>
                  <a:lnTo>
                    <a:pt x="201454" y="318048"/>
                  </a:lnTo>
                  <a:lnTo>
                    <a:pt x="214601" y="323875"/>
                  </a:lnTo>
                  <a:lnTo>
                    <a:pt x="227775" y="330059"/>
                  </a:lnTo>
                  <a:lnTo>
                    <a:pt x="240930" y="336669"/>
                  </a:lnTo>
                  <a:lnTo>
                    <a:pt x="253776" y="343938"/>
                  </a:lnTo>
                  <a:lnTo>
                    <a:pt x="266163" y="351939"/>
                  </a:lnTo>
                  <a:lnTo>
                    <a:pt x="278094" y="360600"/>
                  </a:lnTo>
                  <a:lnTo>
                    <a:pt x="289639" y="369791"/>
                  </a:lnTo>
                  <a:lnTo>
                    <a:pt x="300876" y="379383"/>
                  </a:lnTo>
                  <a:lnTo>
                    <a:pt x="311558" y="389265"/>
                  </a:lnTo>
                  <a:lnTo>
                    <a:pt x="321133" y="399351"/>
                  </a:lnTo>
                  <a:lnTo>
                    <a:pt x="329392" y="409584"/>
                  </a:lnTo>
                  <a:lnTo>
                    <a:pt x="336601" y="420083"/>
                  </a:lnTo>
                  <a:lnTo>
                    <a:pt x="343291" y="431123"/>
                  </a:lnTo>
                  <a:lnTo>
                    <a:pt x="349828" y="442817"/>
                  </a:lnTo>
                  <a:lnTo>
                    <a:pt x="356220" y="455283"/>
                  </a:lnTo>
                  <a:lnTo>
                    <a:pt x="362220" y="468715"/>
                  </a:lnTo>
                  <a:lnTo>
                    <a:pt x="367695" y="483121"/>
                  </a:lnTo>
                  <a:lnTo>
                    <a:pt x="372339" y="498202"/>
                  </a:lnTo>
                  <a:lnTo>
                    <a:pt x="375620" y="513471"/>
                  </a:lnTo>
                  <a:lnTo>
                    <a:pt x="377372" y="528623"/>
                  </a:lnTo>
                  <a:lnTo>
                    <a:pt x="377580" y="543389"/>
                  </a:lnTo>
                  <a:lnTo>
                    <a:pt x="376206" y="557458"/>
                  </a:lnTo>
                  <a:lnTo>
                    <a:pt x="373385" y="570725"/>
                  </a:lnTo>
                  <a:lnTo>
                    <a:pt x="369051" y="582939"/>
                  </a:lnTo>
                  <a:lnTo>
                    <a:pt x="362869" y="593625"/>
                  </a:lnTo>
                  <a:lnTo>
                    <a:pt x="354819" y="602661"/>
                  </a:lnTo>
                  <a:lnTo>
                    <a:pt x="344989" y="610069"/>
                  </a:lnTo>
                  <a:lnTo>
                    <a:pt x="333418" y="615837"/>
                  </a:lnTo>
                  <a:lnTo>
                    <a:pt x="320296" y="620127"/>
                  </a:lnTo>
                  <a:lnTo>
                    <a:pt x="305756" y="623214"/>
                  </a:lnTo>
                  <a:lnTo>
                    <a:pt x="289794" y="625385"/>
                  </a:lnTo>
                  <a:lnTo>
                    <a:pt x="272553" y="626885"/>
                  </a:lnTo>
                  <a:lnTo>
                    <a:pt x="254757" y="627742"/>
                  </a:lnTo>
                  <a:lnTo>
                    <a:pt x="237577" y="627795"/>
                  </a:lnTo>
                  <a:lnTo>
                    <a:pt x="221620" y="627016"/>
                  </a:lnTo>
                  <a:lnTo>
                    <a:pt x="206958" y="625509"/>
                  </a:lnTo>
                  <a:lnTo>
                    <a:pt x="193415" y="623427"/>
                  </a:lnTo>
                  <a:lnTo>
                    <a:pt x="180749" y="620915"/>
                  </a:lnTo>
                  <a:lnTo>
                    <a:pt x="168732" y="618093"/>
                  </a:lnTo>
                  <a:lnTo>
                    <a:pt x="157180" y="615052"/>
                  </a:lnTo>
                  <a:lnTo>
                    <a:pt x="145949" y="611862"/>
                  </a:lnTo>
                  <a:lnTo>
                    <a:pt x="134775" y="608567"/>
                  </a:lnTo>
                  <a:lnTo>
                    <a:pt x="123280" y="605202"/>
                  </a:lnTo>
                  <a:lnTo>
                    <a:pt x="111288" y="601794"/>
                  </a:lnTo>
                  <a:lnTo>
                    <a:pt x="98831" y="598511"/>
                  </a:lnTo>
                  <a:lnTo>
                    <a:pt x="84513" y="595336"/>
                  </a:lnTo>
                  <a:lnTo>
                    <a:pt x="63719" y="591993"/>
                  </a:lnTo>
                  <a:lnTo>
                    <a:pt x="28700" y="58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0607" y="1684217"/>
              <a:ext cx="280378" cy="218488"/>
            </a:xfrm>
            <a:custGeom>
              <a:avLst/>
              <a:gdLst/>
              <a:ahLst/>
              <a:cxnLst/>
              <a:rect l="0" t="0" r="0" b="0"/>
              <a:pathLst>
                <a:path w="280378" h="218488">
                  <a:moveTo>
                    <a:pt x="164564" y="147741"/>
                  </a:moveTo>
                  <a:lnTo>
                    <a:pt x="161630" y="138805"/>
                  </a:lnTo>
                  <a:lnTo>
                    <a:pt x="158847" y="129179"/>
                  </a:lnTo>
                  <a:lnTo>
                    <a:pt x="155948" y="117891"/>
                  </a:lnTo>
                  <a:lnTo>
                    <a:pt x="152907" y="105224"/>
                  </a:lnTo>
                  <a:lnTo>
                    <a:pt x="149742" y="91744"/>
                  </a:lnTo>
                  <a:lnTo>
                    <a:pt x="146474" y="77882"/>
                  </a:lnTo>
                  <a:lnTo>
                    <a:pt x="142963" y="64191"/>
                  </a:lnTo>
                  <a:lnTo>
                    <a:pt x="138924" y="51397"/>
                  </a:lnTo>
                  <a:lnTo>
                    <a:pt x="134237" y="39806"/>
                  </a:lnTo>
                  <a:lnTo>
                    <a:pt x="128784" y="29537"/>
                  </a:lnTo>
                  <a:lnTo>
                    <a:pt x="122366" y="20696"/>
                  </a:lnTo>
                  <a:lnTo>
                    <a:pt x="114968" y="13200"/>
                  </a:lnTo>
                  <a:lnTo>
                    <a:pt x="106559" y="7146"/>
                  </a:lnTo>
                  <a:lnTo>
                    <a:pt x="97011" y="2894"/>
                  </a:lnTo>
                  <a:lnTo>
                    <a:pt x="86375" y="485"/>
                  </a:lnTo>
                  <a:lnTo>
                    <a:pt x="75149" y="0"/>
                  </a:lnTo>
                  <a:lnTo>
                    <a:pt x="64154" y="1719"/>
                  </a:lnTo>
                  <a:lnTo>
                    <a:pt x="53843" y="5581"/>
                  </a:lnTo>
                  <a:lnTo>
                    <a:pt x="44464" y="11257"/>
                  </a:lnTo>
                  <a:lnTo>
                    <a:pt x="36237" y="18347"/>
                  </a:lnTo>
                  <a:lnTo>
                    <a:pt x="29150" y="26482"/>
                  </a:lnTo>
                  <a:lnTo>
                    <a:pt x="23034" y="35365"/>
                  </a:lnTo>
                  <a:lnTo>
                    <a:pt x="17676" y="44771"/>
                  </a:lnTo>
                  <a:lnTo>
                    <a:pt x="12884" y="54545"/>
                  </a:lnTo>
                  <a:lnTo>
                    <a:pt x="8663" y="64733"/>
                  </a:lnTo>
                  <a:lnTo>
                    <a:pt x="5198" y="75565"/>
                  </a:lnTo>
                  <a:lnTo>
                    <a:pt x="2537" y="87116"/>
                  </a:lnTo>
                  <a:lnTo>
                    <a:pt x="751" y="99315"/>
                  </a:lnTo>
                  <a:lnTo>
                    <a:pt x="0" y="112036"/>
                  </a:lnTo>
                  <a:lnTo>
                    <a:pt x="276" y="125147"/>
                  </a:lnTo>
                  <a:lnTo>
                    <a:pt x="1427" y="138375"/>
                  </a:lnTo>
                  <a:lnTo>
                    <a:pt x="3262" y="151329"/>
                  </a:lnTo>
                  <a:lnTo>
                    <a:pt x="5610" y="163813"/>
                  </a:lnTo>
                  <a:lnTo>
                    <a:pt x="8490" y="175653"/>
                  </a:lnTo>
                  <a:lnTo>
                    <a:pt x="12101" y="186611"/>
                  </a:lnTo>
                  <a:lnTo>
                    <a:pt x="16498" y="196636"/>
                  </a:lnTo>
                  <a:lnTo>
                    <a:pt x="21755" y="205351"/>
                  </a:lnTo>
                  <a:lnTo>
                    <a:pt x="28041" y="212002"/>
                  </a:lnTo>
                  <a:lnTo>
                    <a:pt x="35347" y="216359"/>
                  </a:lnTo>
                  <a:lnTo>
                    <a:pt x="43525" y="218487"/>
                  </a:lnTo>
                  <a:lnTo>
                    <a:pt x="52385" y="218487"/>
                  </a:lnTo>
                  <a:lnTo>
                    <a:pt x="61742" y="216632"/>
                  </a:lnTo>
                  <a:lnTo>
                    <a:pt x="71125" y="213135"/>
                  </a:lnTo>
                  <a:lnTo>
                    <a:pt x="79811" y="208055"/>
                  </a:lnTo>
                  <a:lnTo>
                    <a:pt x="87463" y="201570"/>
                  </a:lnTo>
                  <a:lnTo>
                    <a:pt x="94091" y="193947"/>
                  </a:lnTo>
                  <a:lnTo>
                    <a:pt x="99859" y="185461"/>
                  </a:lnTo>
                  <a:lnTo>
                    <a:pt x="104963" y="176342"/>
                  </a:lnTo>
                  <a:lnTo>
                    <a:pt x="109579" y="166609"/>
                  </a:lnTo>
                  <a:lnTo>
                    <a:pt x="113848" y="156090"/>
                  </a:lnTo>
                  <a:lnTo>
                    <a:pt x="117870" y="144754"/>
                  </a:lnTo>
                  <a:lnTo>
                    <a:pt x="121557" y="132700"/>
                  </a:lnTo>
                  <a:lnTo>
                    <a:pt x="124654" y="120076"/>
                  </a:lnTo>
                  <a:lnTo>
                    <a:pt x="127083" y="107058"/>
                  </a:lnTo>
                  <a:lnTo>
                    <a:pt x="129403" y="94919"/>
                  </a:lnTo>
                  <a:lnTo>
                    <a:pt x="132572" y="87318"/>
                  </a:lnTo>
                  <a:lnTo>
                    <a:pt x="136436" y="86431"/>
                  </a:lnTo>
                  <a:lnTo>
                    <a:pt x="140232" y="90517"/>
                  </a:lnTo>
                  <a:lnTo>
                    <a:pt x="143837" y="97743"/>
                  </a:lnTo>
                  <a:lnTo>
                    <a:pt x="147331" y="106696"/>
                  </a:lnTo>
                  <a:lnTo>
                    <a:pt x="150784" y="116517"/>
                  </a:lnTo>
                  <a:lnTo>
                    <a:pt x="154232" y="126749"/>
                  </a:lnTo>
                  <a:lnTo>
                    <a:pt x="157688" y="137170"/>
                  </a:lnTo>
                  <a:lnTo>
                    <a:pt x="161160" y="147665"/>
                  </a:lnTo>
                  <a:lnTo>
                    <a:pt x="164812" y="158024"/>
                  </a:lnTo>
                  <a:lnTo>
                    <a:pt x="168947" y="167917"/>
                  </a:lnTo>
                  <a:lnTo>
                    <a:pt x="173699" y="177201"/>
                  </a:lnTo>
                  <a:lnTo>
                    <a:pt x="179197" y="185742"/>
                  </a:lnTo>
                  <a:lnTo>
                    <a:pt x="185644" y="193335"/>
                  </a:lnTo>
                  <a:lnTo>
                    <a:pt x="193057" y="199952"/>
                  </a:lnTo>
                  <a:lnTo>
                    <a:pt x="201307" y="205395"/>
                  </a:lnTo>
                  <a:lnTo>
                    <a:pt x="210216" y="209230"/>
                  </a:lnTo>
                  <a:lnTo>
                    <a:pt x="219609" y="211360"/>
                  </a:lnTo>
                  <a:lnTo>
                    <a:pt x="229186" y="211824"/>
                  </a:lnTo>
                  <a:lnTo>
                    <a:pt x="238535" y="210624"/>
                  </a:lnTo>
                  <a:lnTo>
                    <a:pt x="247483" y="207910"/>
                  </a:lnTo>
                  <a:lnTo>
                    <a:pt x="256562" y="204065"/>
                  </a:lnTo>
                  <a:lnTo>
                    <a:pt x="266895" y="198414"/>
                  </a:lnTo>
                  <a:lnTo>
                    <a:pt x="280377" y="189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86101" y="1709437"/>
              <a:ext cx="149364" cy="217279"/>
            </a:xfrm>
            <a:custGeom>
              <a:avLst/>
              <a:gdLst/>
              <a:ahLst/>
              <a:cxnLst/>
              <a:rect l="0" t="0" r="0" b="0"/>
              <a:pathLst>
                <a:path w="149364" h="217279">
                  <a:moveTo>
                    <a:pt x="14354" y="48822"/>
                  </a:moveTo>
                  <a:lnTo>
                    <a:pt x="11488" y="57690"/>
                  </a:lnTo>
                  <a:lnTo>
                    <a:pt x="9346" y="66677"/>
                  </a:lnTo>
                  <a:lnTo>
                    <a:pt x="7743" y="76672"/>
                  </a:lnTo>
                  <a:lnTo>
                    <a:pt x="6562" y="87653"/>
                  </a:lnTo>
                  <a:lnTo>
                    <a:pt x="5714" y="99464"/>
                  </a:lnTo>
                  <a:lnTo>
                    <a:pt x="5121" y="111923"/>
                  </a:lnTo>
                  <a:lnTo>
                    <a:pt x="4879" y="124860"/>
                  </a:lnTo>
                  <a:lnTo>
                    <a:pt x="5243" y="138141"/>
                  </a:lnTo>
                  <a:lnTo>
                    <a:pt x="6275" y="151564"/>
                  </a:lnTo>
                  <a:lnTo>
                    <a:pt x="6913" y="161586"/>
                  </a:lnTo>
                  <a:lnTo>
                    <a:pt x="6013" y="163997"/>
                  </a:lnTo>
                  <a:lnTo>
                    <a:pt x="4135" y="160382"/>
                  </a:lnTo>
                  <a:lnTo>
                    <a:pt x="2032" y="152895"/>
                  </a:lnTo>
                  <a:lnTo>
                    <a:pt x="528" y="143001"/>
                  </a:lnTo>
                  <a:lnTo>
                    <a:pt x="0" y="131606"/>
                  </a:lnTo>
                  <a:lnTo>
                    <a:pt x="461" y="119102"/>
                  </a:lnTo>
                  <a:lnTo>
                    <a:pt x="1758" y="105524"/>
                  </a:lnTo>
                  <a:lnTo>
                    <a:pt x="3709" y="90967"/>
                  </a:lnTo>
                  <a:lnTo>
                    <a:pt x="6305" y="75925"/>
                  </a:lnTo>
                  <a:lnTo>
                    <a:pt x="9716" y="61202"/>
                  </a:lnTo>
                  <a:lnTo>
                    <a:pt x="13976" y="47231"/>
                  </a:lnTo>
                  <a:lnTo>
                    <a:pt x="19140" y="34409"/>
                  </a:lnTo>
                  <a:lnTo>
                    <a:pt x="25362" y="23247"/>
                  </a:lnTo>
                  <a:lnTo>
                    <a:pt x="32625" y="13868"/>
                  </a:lnTo>
                  <a:lnTo>
                    <a:pt x="40774" y="6553"/>
                  </a:lnTo>
                  <a:lnTo>
                    <a:pt x="49614" y="1905"/>
                  </a:lnTo>
                  <a:lnTo>
                    <a:pt x="58963" y="0"/>
                  </a:lnTo>
                  <a:lnTo>
                    <a:pt x="68510" y="480"/>
                  </a:lnTo>
                  <a:lnTo>
                    <a:pt x="77838" y="2845"/>
                  </a:lnTo>
                  <a:lnTo>
                    <a:pt x="86740" y="6624"/>
                  </a:lnTo>
                  <a:lnTo>
                    <a:pt x="95191" y="11750"/>
                  </a:lnTo>
                  <a:lnTo>
                    <a:pt x="103253" y="18538"/>
                  </a:lnTo>
                  <a:lnTo>
                    <a:pt x="111008" y="27027"/>
                  </a:lnTo>
                  <a:lnTo>
                    <a:pt x="118369" y="36998"/>
                  </a:lnTo>
                  <a:lnTo>
                    <a:pt x="125093" y="48139"/>
                  </a:lnTo>
                  <a:lnTo>
                    <a:pt x="131096" y="60159"/>
                  </a:lnTo>
                  <a:lnTo>
                    <a:pt x="136280" y="72976"/>
                  </a:lnTo>
                  <a:lnTo>
                    <a:pt x="140465" y="86711"/>
                  </a:lnTo>
                  <a:lnTo>
                    <a:pt x="143649" y="101352"/>
                  </a:lnTo>
                  <a:lnTo>
                    <a:pt x="145973" y="116607"/>
                  </a:lnTo>
                  <a:lnTo>
                    <a:pt x="147624" y="132000"/>
                  </a:lnTo>
                  <a:lnTo>
                    <a:pt x="148771" y="147230"/>
                  </a:lnTo>
                  <a:lnTo>
                    <a:pt x="149363" y="161791"/>
                  </a:lnTo>
                  <a:lnTo>
                    <a:pt x="149089" y="176417"/>
                  </a:lnTo>
                  <a:lnTo>
                    <a:pt x="146811" y="193508"/>
                  </a:lnTo>
                  <a:lnTo>
                    <a:pt x="140697" y="217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01550" y="1410818"/>
              <a:ext cx="30533" cy="484312"/>
            </a:xfrm>
            <a:custGeom>
              <a:avLst/>
              <a:gdLst/>
              <a:ahLst/>
              <a:cxnLst/>
              <a:rect l="0" t="0" r="0" b="0"/>
              <a:pathLst>
                <a:path w="30533" h="484312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2" y="72344"/>
                  </a:lnTo>
                  <a:lnTo>
                    <a:pt x="0" y="85869"/>
                  </a:lnTo>
                  <a:lnTo>
                    <a:pt x="364" y="100083"/>
                  </a:lnTo>
                  <a:lnTo>
                    <a:pt x="1420" y="115051"/>
                  </a:lnTo>
                  <a:lnTo>
                    <a:pt x="2941" y="130696"/>
                  </a:lnTo>
                  <a:lnTo>
                    <a:pt x="4501" y="146882"/>
                  </a:lnTo>
                  <a:lnTo>
                    <a:pt x="5845" y="163472"/>
                  </a:lnTo>
                  <a:lnTo>
                    <a:pt x="6898" y="180189"/>
                  </a:lnTo>
                  <a:lnTo>
                    <a:pt x="7680" y="196638"/>
                  </a:lnTo>
                  <a:lnTo>
                    <a:pt x="8244" y="212627"/>
                  </a:lnTo>
                  <a:lnTo>
                    <a:pt x="8810" y="228143"/>
                  </a:lnTo>
                  <a:lnTo>
                    <a:pt x="9730" y="243255"/>
                  </a:lnTo>
                  <a:lnTo>
                    <a:pt x="11165" y="258053"/>
                  </a:lnTo>
                  <a:lnTo>
                    <a:pt x="12944" y="272620"/>
                  </a:lnTo>
                  <a:lnTo>
                    <a:pt x="14677" y="287021"/>
                  </a:lnTo>
                  <a:lnTo>
                    <a:pt x="16137" y="301311"/>
                  </a:lnTo>
                  <a:lnTo>
                    <a:pt x="17268" y="315690"/>
                  </a:lnTo>
                  <a:lnTo>
                    <a:pt x="18102" y="330489"/>
                  </a:lnTo>
                  <a:lnTo>
                    <a:pt x="18698" y="345851"/>
                  </a:lnTo>
                  <a:lnTo>
                    <a:pt x="19114" y="361593"/>
                  </a:lnTo>
                  <a:lnTo>
                    <a:pt x="19401" y="377314"/>
                  </a:lnTo>
                  <a:lnTo>
                    <a:pt x="19602" y="392773"/>
                  </a:lnTo>
                  <a:lnTo>
                    <a:pt x="19908" y="407746"/>
                  </a:lnTo>
                  <a:lnTo>
                    <a:pt x="20647" y="421954"/>
                  </a:lnTo>
                  <a:lnTo>
                    <a:pt x="21956" y="435310"/>
                  </a:lnTo>
                  <a:lnTo>
                    <a:pt x="23658" y="447454"/>
                  </a:lnTo>
                  <a:lnTo>
                    <a:pt x="25516" y="458855"/>
                  </a:lnTo>
                  <a:lnTo>
                    <a:pt x="27696" y="470513"/>
                  </a:lnTo>
                  <a:lnTo>
                    <a:pt x="3053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32041" y="1568746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325177" y="134"/>
                  </a:lnTo>
                  <a:lnTo>
                    <a:pt x="314048" y="1414"/>
                  </a:lnTo>
                  <a:lnTo>
                    <a:pt x="302445" y="4003"/>
                  </a:lnTo>
                  <a:lnTo>
                    <a:pt x="290111" y="7549"/>
                  </a:lnTo>
                  <a:lnTo>
                    <a:pt x="276803" y="11534"/>
                  </a:lnTo>
                  <a:lnTo>
                    <a:pt x="262484" y="15614"/>
                  </a:lnTo>
                  <a:lnTo>
                    <a:pt x="246961" y="19636"/>
                  </a:lnTo>
                  <a:lnTo>
                    <a:pt x="229803" y="23553"/>
                  </a:lnTo>
                  <a:lnTo>
                    <a:pt x="210930" y="27368"/>
                  </a:lnTo>
                  <a:lnTo>
                    <a:pt x="190714" y="31097"/>
                  </a:lnTo>
                  <a:lnTo>
                    <a:pt x="169775" y="34762"/>
                  </a:lnTo>
                  <a:lnTo>
                    <a:pt x="148557" y="38378"/>
                  </a:lnTo>
                  <a:lnTo>
                    <a:pt x="127770" y="41961"/>
                  </a:lnTo>
                  <a:lnTo>
                    <a:pt x="108426" y="45521"/>
                  </a:lnTo>
                  <a:lnTo>
                    <a:pt x="90939" y="49068"/>
                  </a:lnTo>
                  <a:lnTo>
                    <a:pt x="75217" y="52773"/>
                  </a:lnTo>
                  <a:lnTo>
                    <a:pt x="60947" y="56947"/>
                  </a:lnTo>
                  <a:lnTo>
                    <a:pt x="47799" y="61710"/>
                  </a:lnTo>
                  <a:lnTo>
                    <a:pt x="35925" y="66727"/>
                  </a:lnTo>
                  <a:lnTo>
                    <a:pt x="24800" y="71784"/>
                  </a:lnTo>
                  <a:lnTo>
                    <a:pt x="13439" y="773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14023" y="1723974"/>
              <a:ext cx="233915" cy="191727"/>
            </a:xfrm>
            <a:custGeom>
              <a:avLst/>
              <a:gdLst/>
              <a:ahLst/>
              <a:cxnLst/>
              <a:rect l="0" t="0" r="0" b="0"/>
              <a:pathLst>
                <a:path w="233915" h="191727">
                  <a:moveTo>
                    <a:pt x="149686" y="86927"/>
                  </a:moveTo>
                  <a:lnTo>
                    <a:pt x="146753" y="75259"/>
                  </a:lnTo>
                  <a:lnTo>
                    <a:pt x="143970" y="64770"/>
                  </a:lnTo>
                  <a:lnTo>
                    <a:pt x="141062" y="54473"/>
                  </a:lnTo>
                  <a:lnTo>
                    <a:pt x="137675" y="44345"/>
                  </a:lnTo>
                  <a:lnTo>
                    <a:pt x="133214" y="34649"/>
                  </a:lnTo>
                  <a:lnTo>
                    <a:pt x="127439" y="25522"/>
                  </a:lnTo>
                  <a:lnTo>
                    <a:pt x="120277" y="17265"/>
                  </a:lnTo>
                  <a:lnTo>
                    <a:pt x="111645" y="10400"/>
                  </a:lnTo>
                  <a:lnTo>
                    <a:pt x="101660" y="5092"/>
                  </a:lnTo>
                  <a:lnTo>
                    <a:pt x="90888" y="1512"/>
                  </a:lnTo>
                  <a:lnTo>
                    <a:pt x="80207" y="0"/>
                  </a:lnTo>
                  <a:lnTo>
                    <a:pt x="70105" y="540"/>
                  </a:lnTo>
                  <a:lnTo>
                    <a:pt x="60698" y="2832"/>
                  </a:lnTo>
                  <a:lnTo>
                    <a:pt x="51920" y="6497"/>
                  </a:lnTo>
                  <a:lnTo>
                    <a:pt x="43650" y="11188"/>
                  </a:lnTo>
                  <a:lnTo>
                    <a:pt x="35926" y="16944"/>
                  </a:lnTo>
                  <a:lnTo>
                    <a:pt x="28950" y="24163"/>
                  </a:lnTo>
                  <a:lnTo>
                    <a:pt x="22770" y="32945"/>
                  </a:lnTo>
                  <a:lnTo>
                    <a:pt x="17296" y="43114"/>
                  </a:lnTo>
                  <a:lnTo>
                    <a:pt x="12384" y="54389"/>
                  </a:lnTo>
                  <a:lnTo>
                    <a:pt x="7903" y="66493"/>
                  </a:lnTo>
                  <a:lnTo>
                    <a:pt x="4062" y="79197"/>
                  </a:lnTo>
                  <a:lnTo>
                    <a:pt x="1387" y="92324"/>
                  </a:lnTo>
                  <a:lnTo>
                    <a:pt x="70" y="105739"/>
                  </a:lnTo>
                  <a:lnTo>
                    <a:pt x="0" y="119186"/>
                  </a:lnTo>
                  <a:lnTo>
                    <a:pt x="941" y="132295"/>
                  </a:lnTo>
                  <a:lnTo>
                    <a:pt x="2657" y="144882"/>
                  </a:lnTo>
                  <a:lnTo>
                    <a:pt x="5265" y="156622"/>
                  </a:lnTo>
                  <a:lnTo>
                    <a:pt x="9219" y="166982"/>
                  </a:lnTo>
                  <a:lnTo>
                    <a:pt x="14655" y="175792"/>
                  </a:lnTo>
                  <a:lnTo>
                    <a:pt x="21424" y="182877"/>
                  </a:lnTo>
                  <a:lnTo>
                    <a:pt x="29263" y="187896"/>
                  </a:lnTo>
                  <a:lnTo>
                    <a:pt x="37902" y="190855"/>
                  </a:lnTo>
                  <a:lnTo>
                    <a:pt x="46957" y="191726"/>
                  </a:lnTo>
                  <a:lnTo>
                    <a:pt x="55948" y="190273"/>
                  </a:lnTo>
                  <a:lnTo>
                    <a:pt x="64619" y="186594"/>
                  </a:lnTo>
                  <a:lnTo>
                    <a:pt x="72914" y="181042"/>
                  </a:lnTo>
                  <a:lnTo>
                    <a:pt x="80871" y="174036"/>
                  </a:lnTo>
                  <a:lnTo>
                    <a:pt x="88555" y="165957"/>
                  </a:lnTo>
                  <a:lnTo>
                    <a:pt x="95869" y="157113"/>
                  </a:lnTo>
                  <a:lnTo>
                    <a:pt x="102562" y="147731"/>
                  </a:lnTo>
                  <a:lnTo>
                    <a:pt x="108547" y="137975"/>
                  </a:lnTo>
                  <a:lnTo>
                    <a:pt x="113890" y="127798"/>
                  </a:lnTo>
                  <a:lnTo>
                    <a:pt x="118714" y="116974"/>
                  </a:lnTo>
                  <a:lnTo>
                    <a:pt x="123144" y="105433"/>
                  </a:lnTo>
                  <a:lnTo>
                    <a:pt x="127291" y="93410"/>
                  </a:lnTo>
                  <a:lnTo>
                    <a:pt x="131236" y="81339"/>
                  </a:lnTo>
                  <a:lnTo>
                    <a:pt x="135047" y="69547"/>
                  </a:lnTo>
                  <a:lnTo>
                    <a:pt x="138962" y="60523"/>
                  </a:lnTo>
                  <a:lnTo>
                    <a:pt x="142832" y="57387"/>
                  </a:lnTo>
                  <a:lnTo>
                    <a:pt x="146123" y="59264"/>
                  </a:lnTo>
                  <a:lnTo>
                    <a:pt x="149051" y="64453"/>
                  </a:lnTo>
                  <a:lnTo>
                    <a:pt x="152071" y="71846"/>
                  </a:lnTo>
                  <a:lnTo>
                    <a:pt x="155642" y="80953"/>
                  </a:lnTo>
                  <a:lnTo>
                    <a:pt x="159938" y="91414"/>
                  </a:lnTo>
                  <a:lnTo>
                    <a:pt x="164925" y="102583"/>
                  </a:lnTo>
                  <a:lnTo>
                    <a:pt x="170481" y="113569"/>
                  </a:lnTo>
                  <a:lnTo>
                    <a:pt x="176475" y="123889"/>
                  </a:lnTo>
                  <a:lnTo>
                    <a:pt x="182953" y="133281"/>
                  </a:lnTo>
                  <a:lnTo>
                    <a:pt x="190132" y="141520"/>
                  </a:lnTo>
                  <a:lnTo>
                    <a:pt x="198058" y="148612"/>
                  </a:lnTo>
                  <a:lnTo>
                    <a:pt x="206192" y="154580"/>
                  </a:lnTo>
                  <a:lnTo>
                    <a:pt x="214293" y="159946"/>
                  </a:lnTo>
                  <a:lnTo>
                    <a:pt x="223072" y="165183"/>
                  </a:lnTo>
                  <a:lnTo>
                    <a:pt x="233914" y="171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83082" y="1358176"/>
              <a:ext cx="280753" cy="568540"/>
            </a:xfrm>
            <a:custGeom>
              <a:avLst/>
              <a:gdLst/>
              <a:ahLst/>
              <a:cxnLst/>
              <a:rect l="0" t="0" r="0" b="0"/>
              <a:pathLst>
                <a:path w="280753" h="568540">
                  <a:moveTo>
                    <a:pt x="80711" y="568539"/>
                  </a:moveTo>
                  <a:lnTo>
                    <a:pt x="80644" y="556736"/>
                  </a:lnTo>
                  <a:lnTo>
                    <a:pt x="80004" y="544967"/>
                  </a:lnTo>
                  <a:lnTo>
                    <a:pt x="78707" y="532068"/>
                  </a:lnTo>
                  <a:lnTo>
                    <a:pt x="76847" y="517874"/>
                  </a:lnTo>
                  <a:lnTo>
                    <a:pt x="74531" y="502249"/>
                  </a:lnTo>
                  <a:lnTo>
                    <a:pt x="71864" y="485269"/>
                  </a:lnTo>
                  <a:lnTo>
                    <a:pt x="68940" y="466995"/>
                  </a:lnTo>
                  <a:lnTo>
                    <a:pt x="65833" y="447378"/>
                  </a:lnTo>
                  <a:lnTo>
                    <a:pt x="62598" y="426537"/>
                  </a:lnTo>
                  <a:lnTo>
                    <a:pt x="59274" y="405341"/>
                  </a:lnTo>
                  <a:lnTo>
                    <a:pt x="55890" y="385259"/>
                  </a:lnTo>
                  <a:lnTo>
                    <a:pt x="52464" y="367004"/>
                  </a:lnTo>
                  <a:lnTo>
                    <a:pt x="49011" y="350122"/>
                  </a:lnTo>
                  <a:lnTo>
                    <a:pt x="45539" y="333409"/>
                  </a:lnTo>
                  <a:lnTo>
                    <a:pt x="42055" y="316136"/>
                  </a:lnTo>
                  <a:lnTo>
                    <a:pt x="38563" y="298564"/>
                  </a:lnTo>
                  <a:lnTo>
                    <a:pt x="35064" y="281659"/>
                  </a:lnTo>
                  <a:lnTo>
                    <a:pt x="31562" y="265947"/>
                  </a:lnTo>
                  <a:lnTo>
                    <a:pt x="28058" y="251479"/>
                  </a:lnTo>
                  <a:lnTo>
                    <a:pt x="24552" y="238081"/>
                  </a:lnTo>
                  <a:lnTo>
                    <a:pt x="21044" y="225510"/>
                  </a:lnTo>
                  <a:lnTo>
                    <a:pt x="17537" y="213220"/>
                  </a:lnTo>
                  <a:lnTo>
                    <a:pt x="14028" y="200422"/>
                  </a:lnTo>
                  <a:lnTo>
                    <a:pt x="10524" y="186728"/>
                  </a:lnTo>
                  <a:lnTo>
                    <a:pt x="7187" y="172272"/>
                  </a:lnTo>
                  <a:lnTo>
                    <a:pt x="4327" y="157496"/>
                  </a:lnTo>
                  <a:lnTo>
                    <a:pt x="2075" y="142709"/>
                  </a:lnTo>
                  <a:lnTo>
                    <a:pt x="564" y="128206"/>
                  </a:lnTo>
                  <a:lnTo>
                    <a:pt x="0" y="114322"/>
                  </a:lnTo>
                  <a:lnTo>
                    <a:pt x="404" y="101177"/>
                  </a:lnTo>
                  <a:lnTo>
                    <a:pt x="1811" y="88878"/>
                  </a:lnTo>
                  <a:lnTo>
                    <a:pt x="4351" y="77604"/>
                  </a:lnTo>
                  <a:lnTo>
                    <a:pt x="7990" y="67354"/>
                  </a:lnTo>
                  <a:lnTo>
                    <a:pt x="12720" y="58148"/>
                  </a:lnTo>
                  <a:lnTo>
                    <a:pt x="18644" y="50101"/>
                  </a:lnTo>
                  <a:lnTo>
                    <a:pt x="25708" y="43172"/>
                  </a:lnTo>
                  <a:lnTo>
                    <a:pt x="33891" y="37348"/>
                  </a:lnTo>
                  <a:lnTo>
                    <a:pt x="43287" y="32725"/>
                  </a:lnTo>
                  <a:lnTo>
                    <a:pt x="53830" y="29239"/>
                  </a:lnTo>
                  <a:lnTo>
                    <a:pt x="65333" y="26541"/>
                  </a:lnTo>
                  <a:lnTo>
                    <a:pt x="77578" y="24106"/>
                  </a:lnTo>
                  <a:lnTo>
                    <a:pt x="90370" y="21615"/>
                  </a:lnTo>
                  <a:lnTo>
                    <a:pt x="103552" y="19109"/>
                  </a:lnTo>
                  <a:lnTo>
                    <a:pt x="117007" y="16880"/>
                  </a:lnTo>
                  <a:lnTo>
                    <a:pt x="130651" y="15079"/>
                  </a:lnTo>
                  <a:lnTo>
                    <a:pt x="144423" y="13548"/>
                  </a:lnTo>
                  <a:lnTo>
                    <a:pt x="158282" y="11913"/>
                  </a:lnTo>
                  <a:lnTo>
                    <a:pt x="172200" y="9967"/>
                  </a:lnTo>
                  <a:lnTo>
                    <a:pt x="186157" y="7829"/>
                  </a:lnTo>
                  <a:lnTo>
                    <a:pt x="200142" y="5848"/>
                  </a:lnTo>
                  <a:lnTo>
                    <a:pt x="214130" y="4218"/>
                  </a:lnTo>
                  <a:lnTo>
                    <a:pt x="227703" y="2969"/>
                  </a:lnTo>
                  <a:lnTo>
                    <a:pt x="241485" y="1920"/>
                  </a:lnTo>
                  <a:lnTo>
                    <a:pt x="257806" y="983"/>
                  </a:lnTo>
                  <a:lnTo>
                    <a:pt x="2807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1678" y="1674031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49126" y="2933"/>
                  </a:lnTo>
                  <a:lnTo>
                    <a:pt x="140780" y="5716"/>
                  </a:lnTo>
                  <a:lnTo>
                    <a:pt x="132076" y="8615"/>
                  </a:lnTo>
                  <a:lnTo>
                    <a:pt x="122782" y="11656"/>
                  </a:lnTo>
                  <a:lnTo>
                    <a:pt x="112639" y="14821"/>
                  </a:lnTo>
                  <a:lnTo>
                    <a:pt x="101599" y="18085"/>
                  </a:lnTo>
                  <a:lnTo>
                    <a:pt x="89932" y="21423"/>
                  </a:lnTo>
                  <a:lnTo>
                    <a:pt x="78110" y="24814"/>
                  </a:lnTo>
                  <a:lnTo>
                    <a:pt x="66425" y="28243"/>
                  </a:lnTo>
                  <a:lnTo>
                    <a:pt x="55044" y="31738"/>
                  </a:lnTo>
                  <a:lnTo>
                    <a:pt x="42768" y="35822"/>
                  </a:lnTo>
                  <a:lnTo>
                    <a:pt x="26285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76099" y="1620622"/>
              <a:ext cx="256192" cy="329076"/>
            </a:xfrm>
            <a:custGeom>
              <a:avLst/>
              <a:gdLst/>
              <a:ahLst/>
              <a:cxnLst/>
              <a:rect l="0" t="0" r="0" b="0"/>
              <a:pathLst>
                <a:path w="256192" h="329076">
                  <a:moveTo>
                    <a:pt x="3507" y="148165"/>
                  </a:moveTo>
                  <a:lnTo>
                    <a:pt x="12375" y="145298"/>
                  </a:lnTo>
                  <a:lnTo>
                    <a:pt x="21362" y="143156"/>
                  </a:lnTo>
                  <a:lnTo>
                    <a:pt x="31353" y="141549"/>
                  </a:lnTo>
                  <a:lnTo>
                    <a:pt x="42160" y="140195"/>
                  </a:lnTo>
                  <a:lnTo>
                    <a:pt x="53324" y="138699"/>
                  </a:lnTo>
                  <a:lnTo>
                    <a:pt x="64529" y="136843"/>
                  </a:lnTo>
                  <a:lnTo>
                    <a:pt x="75641" y="134430"/>
                  </a:lnTo>
                  <a:lnTo>
                    <a:pt x="86625" y="131202"/>
                  </a:lnTo>
                  <a:lnTo>
                    <a:pt x="97487" y="127099"/>
                  </a:lnTo>
                  <a:lnTo>
                    <a:pt x="108083" y="122224"/>
                  </a:lnTo>
                  <a:lnTo>
                    <a:pt x="118133" y="116735"/>
                  </a:lnTo>
                  <a:lnTo>
                    <a:pt x="127525" y="110786"/>
                  </a:lnTo>
                  <a:lnTo>
                    <a:pt x="136307" y="104504"/>
                  </a:lnTo>
                  <a:lnTo>
                    <a:pt x="144593" y="97989"/>
                  </a:lnTo>
                  <a:lnTo>
                    <a:pt x="152489" y="91303"/>
                  </a:lnTo>
                  <a:lnTo>
                    <a:pt x="159605" y="84169"/>
                  </a:lnTo>
                  <a:lnTo>
                    <a:pt x="165101" y="76009"/>
                  </a:lnTo>
                  <a:lnTo>
                    <a:pt x="168642" y="66597"/>
                  </a:lnTo>
                  <a:lnTo>
                    <a:pt x="170206" y="56342"/>
                  </a:lnTo>
                  <a:lnTo>
                    <a:pt x="169817" y="46074"/>
                  </a:lnTo>
                  <a:lnTo>
                    <a:pt x="167698" y="36285"/>
                  </a:lnTo>
                  <a:lnTo>
                    <a:pt x="164022" y="27274"/>
                  </a:lnTo>
                  <a:lnTo>
                    <a:pt x="158822" y="19301"/>
                  </a:lnTo>
                  <a:lnTo>
                    <a:pt x="152251" y="12398"/>
                  </a:lnTo>
                  <a:lnTo>
                    <a:pt x="144402" y="6746"/>
                  </a:lnTo>
                  <a:lnTo>
                    <a:pt x="135231" y="2766"/>
                  </a:lnTo>
                  <a:lnTo>
                    <a:pt x="124843" y="534"/>
                  </a:lnTo>
                  <a:lnTo>
                    <a:pt x="113614" y="0"/>
                  </a:lnTo>
                  <a:lnTo>
                    <a:pt x="102085" y="1152"/>
                  </a:lnTo>
                  <a:lnTo>
                    <a:pt x="90596" y="3820"/>
                  </a:lnTo>
                  <a:lnTo>
                    <a:pt x="79442" y="7881"/>
                  </a:lnTo>
                  <a:lnTo>
                    <a:pt x="68952" y="13347"/>
                  </a:lnTo>
                  <a:lnTo>
                    <a:pt x="59232" y="20095"/>
                  </a:lnTo>
                  <a:lnTo>
                    <a:pt x="50213" y="27896"/>
                  </a:lnTo>
                  <a:lnTo>
                    <a:pt x="41761" y="36502"/>
                  </a:lnTo>
                  <a:lnTo>
                    <a:pt x="33746" y="45702"/>
                  </a:lnTo>
                  <a:lnTo>
                    <a:pt x="26378" y="55489"/>
                  </a:lnTo>
                  <a:lnTo>
                    <a:pt x="20181" y="66044"/>
                  </a:lnTo>
                  <a:lnTo>
                    <a:pt x="15342" y="77404"/>
                  </a:lnTo>
                  <a:lnTo>
                    <a:pt x="11583" y="89475"/>
                  </a:lnTo>
                  <a:lnTo>
                    <a:pt x="8362" y="102109"/>
                  </a:lnTo>
                  <a:lnTo>
                    <a:pt x="5312" y="115166"/>
                  </a:lnTo>
                  <a:lnTo>
                    <a:pt x="2584" y="128527"/>
                  </a:lnTo>
                  <a:lnTo>
                    <a:pt x="730" y="142103"/>
                  </a:lnTo>
                  <a:lnTo>
                    <a:pt x="0" y="155827"/>
                  </a:lnTo>
                  <a:lnTo>
                    <a:pt x="341" y="169654"/>
                  </a:lnTo>
                  <a:lnTo>
                    <a:pt x="1565" y="183549"/>
                  </a:lnTo>
                  <a:lnTo>
                    <a:pt x="3466" y="197486"/>
                  </a:lnTo>
                  <a:lnTo>
                    <a:pt x="5860" y="211288"/>
                  </a:lnTo>
                  <a:lnTo>
                    <a:pt x="8606" y="224634"/>
                  </a:lnTo>
                  <a:lnTo>
                    <a:pt x="11600" y="237390"/>
                  </a:lnTo>
                  <a:lnTo>
                    <a:pt x="14930" y="249584"/>
                  </a:lnTo>
                  <a:lnTo>
                    <a:pt x="18851" y="261313"/>
                  </a:lnTo>
                  <a:lnTo>
                    <a:pt x="23459" y="272677"/>
                  </a:lnTo>
                  <a:lnTo>
                    <a:pt x="28861" y="283445"/>
                  </a:lnTo>
                  <a:lnTo>
                    <a:pt x="35244" y="293079"/>
                  </a:lnTo>
                  <a:lnTo>
                    <a:pt x="42615" y="301373"/>
                  </a:lnTo>
                  <a:lnTo>
                    <a:pt x="50836" y="308435"/>
                  </a:lnTo>
                  <a:lnTo>
                    <a:pt x="59725" y="314495"/>
                  </a:lnTo>
                  <a:lnTo>
                    <a:pt x="69115" y="319786"/>
                  </a:lnTo>
                  <a:lnTo>
                    <a:pt x="79029" y="324188"/>
                  </a:lnTo>
                  <a:lnTo>
                    <a:pt x="89669" y="327249"/>
                  </a:lnTo>
                  <a:lnTo>
                    <a:pt x="101097" y="328828"/>
                  </a:lnTo>
                  <a:lnTo>
                    <a:pt x="113550" y="329075"/>
                  </a:lnTo>
                  <a:lnTo>
                    <a:pt x="127507" y="328254"/>
                  </a:lnTo>
                  <a:lnTo>
                    <a:pt x="143074" y="326627"/>
                  </a:lnTo>
                  <a:lnTo>
                    <a:pt x="159579" y="324418"/>
                  </a:lnTo>
                  <a:lnTo>
                    <a:pt x="175811" y="321798"/>
                  </a:lnTo>
                  <a:lnTo>
                    <a:pt x="191083" y="318892"/>
                  </a:lnTo>
                  <a:lnTo>
                    <a:pt x="205001" y="315749"/>
                  </a:lnTo>
                  <a:lnTo>
                    <a:pt x="218668" y="311942"/>
                  </a:lnTo>
                  <a:lnTo>
                    <a:pt x="234393" y="306020"/>
                  </a:lnTo>
                  <a:lnTo>
                    <a:pt x="256191" y="295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4756" y="2779523"/>
            <a:ext cx="1389763" cy="600125"/>
            <a:chOff x="94756" y="2779523"/>
            <a:chExt cx="1389763" cy="600125"/>
          </a:xfrm>
        </p:grpSpPr>
        <p:sp>
          <p:nvSpPr>
            <p:cNvPr id="67" name="Freeform 66"/>
            <p:cNvSpPr/>
            <p:nvPr/>
          </p:nvSpPr>
          <p:spPr>
            <a:xfrm>
              <a:off x="422192" y="2853222"/>
              <a:ext cx="18954" cy="526426"/>
            </a:xfrm>
            <a:custGeom>
              <a:avLst/>
              <a:gdLst/>
              <a:ahLst/>
              <a:cxnLst/>
              <a:rect l="0" t="0" r="0" b="0"/>
              <a:pathLst>
                <a:path w="18954" h="526426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4" y="42518"/>
                  </a:lnTo>
                  <a:lnTo>
                    <a:pt x="835" y="55998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5" y="97997"/>
                  </a:lnTo>
                  <a:lnTo>
                    <a:pt x="1420" y="112097"/>
                  </a:lnTo>
                  <a:lnTo>
                    <a:pt x="2942" y="126191"/>
                  </a:lnTo>
                  <a:lnTo>
                    <a:pt x="4502" y="140273"/>
                  </a:lnTo>
                  <a:lnTo>
                    <a:pt x="5845" y="154348"/>
                  </a:lnTo>
                  <a:lnTo>
                    <a:pt x="6898" y="168583"/>
                  </a:lnTo>
                  <a:lnTo>
                    <a:pt x="7680" y="183285"/>
                  </a:lnTo>
                  <a:lnTo>
                    <a:pt x="8240" y="198583"/>
                  </a:lnTo>
                  <a:lnTo>
                    <a:pt x="8633" y="214282"/>
                  </a:lnTo>
                  <a:lnTo>
                    <a:pt x="8905" y="229973"/>
                  </a:lnTo>
                  <a:lnTo>
                    <a:pt x="9095" y="245418"/>
                  </a:lnTo>
                  <a:lnTo>
                    <a:pt x="9394" y="260551"/>
                  </a:lnTo>
                  <a:lnTo>
                    <a:pt x="10128" y="275398"/>
                  </a:lnTo>
                  <a:lnTo>
                    <a:pt x="11434" y="290015"/>
                  </a:lnTo>
                  <a:lnTo>
                    <a:pt x="13125" y="304459"/>
                  </a:lnTo>
                  <a:lnTo>
                    <a:pt x="14799" y="318777"/>
                  </a:lnTo>
                  <a:lnTo>
                    <a:pt x="16219" y="333016"/>
                  </a:lnTo>
                  <a:lnTo>
                    <a:pt x="17324" y="347529"/>
                  </a:lnTo>
                  <a:lnTo>
                    <a:pt x="18139" y="362952"/>
                  </a:lnTo>
                  <a:lnTo>
                    <a:pt x="18718" y="379541"/>
                  </a:lnTo>
                  <a:lnTo>
                    <a:pt x="18953" y="396752"/>
                  </a:lnTo>
                  <a:lnTo>
                    <a:pt x="18587" y="413464"/>
                  </a:lnTo>
                  <a:lnTo>
                    <a:pt x="17531" y="429076"/>
                  </a:lnTo>
                  <a:lnTo>
                    <a:pt x="16009" y="443660"/>
                  </a:lnTo>
                  <a:lnTo>
                    <a:pt x="14449" y="457673"/>
                  </a:lnTo>
                  <a:lnTo>
                    <a:pt x="13106" y="471452"/>
                  </a:lnTo>
                  <a:lnTo>
                    <a:pt x="12050" y="484567"/>
                  </a:lnTo>
                  <a:lnTo>
                    <a:pt x="11154" y="497189"/>
                  </a:lnTo>
                  <a:lnTo>
                    <a:pt x="10340" y="510435"/>
                  </a:lnTo>
                  <a:lnTo>
                    <a:pt x="947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4756" y="2779523"/>
              <a:ext cx="579068" cy="157928"/>
            </a:xfrm>
            <a:custGeom>
              <a:avLst/>
              <a:gdLst/>
              <a:ahLst/>
              <a:cxnLst/>
              <a:rect l="0" t="0" r="0" b="0"/>
              <a:pathLst>
                <a:path w="579068" h="157928">
                  <a:moveTo>
                    <a:pt x="579067" y="0"/>
                  </a:moveTo>
                  <a:lnTo>
                    <a:pt x="573133" y="5800"/>
                  </a:lnTo>
                  <a:lnTo>
                    <a:pt x="566928" y="10724"/>
                  </a:lnTo>
                  <a:lnTo>
                    <a:pt x="559832" y="15227"/>
                  </a:lnTo>
                  <a:lnTo>
                    <a:pt x="551892" y="19448"/>
                  </a:lnTo>
                  <a:lnTo>
                    <a:pt x="543246" y="23462"/>
                  </a:lnTo>
                  <a:lnTo>
                    <a:pt x="534051" y="27323"/>
                  </a:lnTo>
                  <a:lnTo>
                    <a:pt x="524451" y="31076"/>
                  </a:lnTo>
                  <a:lnTo>
                    <a:pt x="514562" y="34751"/>
                  </a:lnTo>
                  <a:lnTo>
                    <a:pt x="504451" y="38373"/>
                  </a:lnTo>
                  <a:lnTo>
                    <a:pt x="493526" y="41959"/>
                  </a:lnTo>
                  <a:lnTo>
                    <a:pt x="480603" y="45520"/>
                  </a:lnTo>
                  <a:lnTo>
                    <a:pt x="465209" y="49068"/>
                  </a:lnTo>
                  <a:lnTo>
                    <a:pt x="447987" y="52773"/>
                  </a:lnTo>
                  <a:lnTo>
                    <a:pt x="430277" y="56947"/>
                  </a:lnTo>
                  <a:lnTo>
                    <a:pt x="412925" y="61711"/>
                  </a:lnTo>
                  <a:lnTo>
                    <a:pt x="396226" y="66707"/>
                  </a:lnTo>
                  <a:lnTo>
                    <a:pt x="380188" y="71221"/>
                  </a:lnTo>
                  <a:lnTo>
                    <a:pt x="364703" y="74888"/>
                  </a:lnTo>
                  <a:lnTo>
                    <a:pt x="349644" y="77839"/>
                  </a:lnTo>
                  <a:lnTo>
                    <a:pt x="334898" y="80510"/>
                  </a:lnTo>
                  <a:lnTo>
                    <a:pt x="320375" y="83195"/>
                  </a:lnTo>
                  <a:lnTo>
                    <a:pt x="306007" y="86017"/>
                  </a:lnTo>
                  <a:lnTo>
                    <a:pt x="291745" y="88999"/>
                  </a:lnTo>
                  <a:lnTo>
                    <a:pt x="277556" y="92122"/>
                  </a:lnTo>
                  <a:lnTo>
                    <a:pt x="263417" y="95356"/>
                  </a:lnTo>
                  <a:lnTo>
                    <a:pt x="249311" y="98674"/>
                  </a:lnTo>
                  <a:lnTo>
                    <a:pt x="235228" y="102056"/>
                  </a:lnTo>
                  <a:lnTo>
                    <a:pt x="221159" y="105648"/>
                  </a:lnTo>
                  <a:lnTo>
                    <a:pt x="207101" y="109745"/>
                  </a:lnTo>
                  <a:lnTo>
                    <a:pt x="193045" y="114462"/>
                  </a:lnTo>
                  <a:lnTo>
                    <a:pt x="178825" y="119597"/>
                  </a:lnTo>
                  <a:lnTo>
                    <a:pt x="164133" y="124736"/>
                  </a:lnTo>
                  <a:lnTo>
                    <a:pt x="148824" y="129636"/>
                  </a:lnTo>
                  <a:lnTo>
                    <a:pt x="132439" y="134229"/>
                  </a:lnTo>
                  <a:lnTo>
                    <a:pt x="114158" y="138541"/>
                  </a:lnTo>
                  <a:lnTo>
                    <a:pt x="93740" y="142621"/>
                  </a:lnTo>
                  <a:lnTo>
                    <a:pt x="72603" y="146373"/>
                  </a:lnTo>
                  <a:lnTo>
                    <a:pt x="51468" y="149920"/>
                  </a:lnTo>
                  <a:lnTo>
                    <a:pt x="28475" y="15357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2766" y="2874279"/>
              <a:ext cx="305328" cy="452727"/>
            </a:xfrm>
            <a:custGeom>
              <a:avLst/>
              <a:gdLst/>
              <a:ahLst/>
              <a:cxnLst/>
              <a:rect l="0" t="0" r="0" b="0"/>
              <a:pathLst>
                <a:path w="305328" h="452727">
                  <a:moveTo>
                    <a:pt x="305327" y="0"/>
                  </a:moveTo>
                  <a:lnTo>
                    <a:pt x="296525" y="11803"/>
                  </a:lnTo>
                  <a:lnTo>
                    <a:pt x="288179" y="23572"/>
                  </a:lnTo>
                  <a:lnTo>
                    <a:pt x="279485" y="36458"/>
                  </a:lnTo>
                  <a:lnTo>
                    <a:pt x="270536" y="50133"/>
                  </a:lnTo>
                  <a:lnTo>
                    <a:pt x="261690" y="63813"/>
                  </a:lnTo>
                  <a:lnTo>
                    <a:pt x="253156" y="77033"/>
                  </a:lnTo>
                  <a:lnTo>
                    <a:pt x="245140" y="89830"/>
                  </a:lnTo>
                  <a:lnTo>
                    <a:pt x="237911" y="102558"/>
                  </a:lnTo>
                  <a:lnTo>
                    <a:pt x="231529" y="115445"/>
                  </a:lnTo>
                  <a:lnTo>
                    <a:pt x="225736" y="128404"/>
                  </a:lnTo>
                  <a:lnTo>
                    <a:pt x="220071" y="141118"/>
                  </a:lnTo>
                  <a:lnTo>
                    <a:pt x="214249" y="153417"/>
                  </a:lnTo>
                  <a:lnTo>
                    <a:pt x="208014" y="165287"/>
                  </a:lnTo>
                  <a:lnTo>
                    <a:pt x="201063" y="176792"/>
                  </a:lnTo>
                  <a:lnTo>
                    <a:pt x="193312" y="188012"/>
                  </a:lnTo>
                  <a:lnTo>
                    <a:pt x="185003" y="199022"/>
                  </a:lnTo>
                  <a:lnTo>
                    <a:pt x="176588" y="209881"/>
                  </a:lnTo>
                  <a:lnTo>
                    <a:pt x="168339" y="220634"/>
                  </a:lnTo>
                  <a:lnTo>
                    <a:pt x="160344" y="231315"/>
                  </a:lnTo>
                  <a:lnTo>
                    <a:pt x="152597" y="241947"/>
                  </a:lnTo>
                  <a:lnTo>
                    <a:pt x="145053" y="252544"/>
                  </a:lnTo>
                  <a:lnTo>
                    <a:pt x="137665" y="263119"/>
                  </a:lnTo>
                  <a:lnTo>
                    <a:pt x="130390" y="273679"/>
                  </a:lnTo>
                  <a:lnTo>
                    <a:pt x="123196" y="284228"/>
                  </a:lnTo>
                  <a:lnTo>
                    <a:pt x="116059" y="294771"/>
                  </a:lnTo>
                  <a:lnTo>
                    <a:pt x="108959" y="305308"/>
                  </a:lnTo>
                  <a:lnTo>
                    <a:pt x="101886" y="315843"/>
                  </a:lnTo>
                  <a:lnTo>
                    <a:pt x="94830" y="326376"/>
                  </a:lnTo>
                  <a:lnTo>
                    <a:pt x="87787" y="336907"/>
                  </a:lnTo>
                  <a:lnTo>
                    <a:pt x="80747" y="347432"/>
                  </a:lnTo>
                  <a:lnTo>
                    <a:pt x="73544" y="357789"/>
                  </a:lnTo>
                  <a:lnTo>
                    <a:pt x="65870" y="367670"/>
                  </a:lnTo>
                  <a:lnTo>
                    <a:pt x="57597" y="376955"/>
                  </a:lnTo>
                  <a:lnTo>
                    <a:pt x="48922" y="386004"/>
                  </a:lnTo>
                  <a:lnTo>
                    <a:pt x="40253" y="395533"/>
                  </a:lnTo>
                  <a:lnTo>
                    <a:pt x="31839" y="405894"/>
                  </a:lnTo>
                  <a:lnTo>
                    <a:pt x="24045" y="416507"/>
                  </a:lnTo>
                  <a:lnTo>
                    <a:pt x="16666" y="427080"/>
                  </a:lnTo>
                  <a:lnTo>
                    <a:pt x="9059" y="43854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1709" y="2874279"/>
              <a:ext cx="336913" cy="452727"/>
            </a:xfrm>
            <a:custGeom>
              <a:avLst/>
              <a:gdLst/>
              <a:ahLst/>
              <a:cxnLst/>
              <a:rect l="0" t="0" r="0" b="0"/>
              <a:pathLst>
                <a:path w="336913" h="452727">
                  <a:moveTo>
                    <a:pt x="0" y="0"/>
                  </a:moveTo>
                  <a:lnTo>
                    <a:pt x="5935" y="8869"/>
                  </a:lnTo>
                  <a:lnTo>
                    <a:pt x="12140" y="17856"/>
                  </a:lnTo>
                  <a:lnTo>
                    <a:pt x="19231" y="27846"/>
                  </a:lnTo>
                  <a:lnTo>
                    <a:pt x="26998" y="38654"/>
                  </a:lnTo>
                  <a:lnTo>
                    <a:pt x="34996" y="49817"/>
                  </a:lnTo>
                  <a:lnTo>
                    <a:pt x="42938" y="61023"/>
                  </a:lnTo>
                  <a:lnTo>
                    <a:pt x="50712" y="72135"/>
                  </a:lnTo>
                  <a:lnTo>
                    <a:pt x="58305" y="83119"/>
                  </a:lnTo>
                  <a:lnTo>
                    <a:pt x="65742" y="93990"/>
                  </a:lnTo>
                  <a:lnTo>
                    <a:pt x="73057" y="104932"/>
                  </a:lnTo>
                  <a:lnTo>
                    <a:pt x="80282" y="116278"/>
                  </a:lnTo>
                  <a:lnTo>
                    <a:pt x="87447" y="128172"/>
                  </a:lnTo>
                  <a:lnTo>
                    <a:pt x="94735" y="140432"/>
                  </a:lnTo>
                  <a:lnTo>
                    <a:pt x="102468" y="152663"/>
                  </a:lnTo>
                  <a:lnTo>
                    <a:pt x="110780" y="164636"/>
                  </a:lnTo>
                  <a:lnTo>
                    <a:pt x="119481" y="176454"/>
                  </a:lnTo>
                  <a:lnTo>
                    <a:pt x="128168" y="188456"/>
                  </a:lnTo>
                  <a:lnTo>
                    <a:pt x="136608" y="200827"/>
                  </a:lnTo>
                  <a:lnTo>
                    <a:pt x="144901" y="213593"/>
                  </a:lnTo>
                  <a:lnTo>
                    <a:pt x="153382" y="226703"/>
                  </a:lnTo>
                  <a:lnTo>
                    <a:pt x="162232" y="240077"/>
                  </a:lnTo>
                  <a:lnTo>
                    <a:pt x="171311" y="253483"/>
                  </a:lnTo>
                  <a:lnTo>
                    <a:pt x="180260" y="266557"/>
                  </a:lnTo>
                  <a:lnTo>
                    <a:pt x="188874" y="279126"/>
                  </a:lnTo>
                  <a:lnTo>
                    <a:pt x="197116" y="291193"/>
                  </a:lnTo>
                  <a:lnTo>
                    <a:pt x="205031" y="302836"/>
                  </a:lnTo>
                  <a:lnTo>
                    <a:pt x="212692" y="314151"/>
                  </a:lnTo>
                  <a:lnTo>
                    <a:pt x="220329" y="325227"/>
                  </a:lnTo>
                  <a:lnTo>
                    <a:pt x="228303" y="336131"/>
                  </a:lnTo>
                  <a:lnTo>
                    <a:pt x="236784" y="346919"/>
                  </a:lnTo>
                  <a:lnTo>
                    <a:pt x="245770" y="357793"/>
                  </a:lnTo>
                  <a:lnTo>
                    <a:pt x="255181" y="369087"/>
                  </a:lnTo>
                  <a:lnTo>
                    <a:pt x="264921" y="380938"/>
                  </a:lnTo>
                  <a:lnTo>
                    <a:pt x="274901" y="392999"/>
                  </a:lnTo>
                  <a:lnTo>
                    <a:pt x="285054" y="404562"/>
                  </a:lnTo>
                  <a:lnTo>
                    <a:pt x="295312" y="415255"/>
                  </a:lnTo>
                  <a:lnTo>
                    <a:pt x="305185" y="424751"/>
                  </a:lnTo>
                  <a:lnTo>
                    <a:pt x="314724" y="433539"/>
                  </a:lnTo>
                  <a:lnTo>
                    <a:pt x="324766" y="442386"/>
                  </a:lnTo>
                  <a:lnTo>
                    <a:pt x="336912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73948" y="285322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900" y="5"/>
                  </a:lnTo>
                  <a:lnTo>
                    <a:pt x="189725" y="178"/>
                  </a:lnTo>
                  <a:lnTo>
                    <a:pt x="176196" y="826"/>
                  </a:lnTo>
                  <a:lnTo>
                    <a:pt x="162186" y="2079"/>
                  </a:lnTo>
                  <a:lnTo>
                    <a:pt x="148026" y="3905"/>
                  </a:lnTo>
                  <a:lnTo>
                    <a:pt x="133841" y="6201"/>
                  </a:lnTo>
                  <a:lnTo>
                    <a:pt x="119664" y="8857"/>
                  </a:lnTo>
                  <a:lnTo>
                    <a:pt x="105179" y="11776"/>
                  </a:lnTo>
                  <a:lnTo>
                    <a:pt x="89768" y="14880"/>
                  </a:lnTo>
                  <a:lnTo>
                    <a:pt x="73197" y="18110"/>
                  </a:lnTo>
                  <a:lnTo>
                    <a:pt x="56441" y="21272"/>
                  </a:lnTo>
                  <a:lnTo>
                    <a:pt x="39858" y="24351"/>
                  </a:lnTo>
                  <a:lnTo>
                    <a:pt x="21987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579274" y="2607856"/>
            <a:ext cx="1295006" cy="708621"/>
            <a:chOff x="1579274" y="2607856"/>
            <a:chExt cx="1295006" cy="708621"/>
          </a:xfrm>
        </p:grpSpPr>
        <p:sp>
          <p:nvSpPr>
            <p:cNvPr id="73" name="Freeform 72"/>
            <p:cNvSpPr/>
            <p:nvPr/>
          </p:nvSpPr>
          <p:spPr>
            <a:xfrm>
              <a:off x="1621393" y="2607856"/>
              <a:ext cx="200038" cy="708621"/>
            </a:xfrm>
            <a:custGeom>
              <a:avLst/>
              <a:gdLst/>
              <a:ahLst/>
              <a:cxnLst/>
              <a:rect l="0" t="0" r="0" b="0"/>
              <a:pathLst>
                <a:path w="200038" h="708621">
                  <a:moveTo>
                    <a:pt x="10524" y="708620"/>
                  </a:moveTo>
                  <a:lnTo>
                    <a:pt x="10524" y="696885"/>
                  </a:lnTo>
                  <a:lnTo>
                    <a:pt x="10524" y="685756"/>
                  </a:lnTo>
                  <a:lnTo>
                    <a:pt x="10524" y="674149"/>
                  </a:lnTo>
                  <a:lnTo>
                    <a:pt x="10524" y="661642"/>
                  </a:lnTo>
                  <a:lnTo>
                    <a:pt x="10524" y="647685"/>
                  </a:lnTo>
                  <a:lnTo>
                    <a:pt x="10519" y="632137"/>
                  </a:lnTo>
                  <a:lnTo>
                    <a:pt x="10346" y="615652"/>
                  </a:lnTo>
                  <a:lnTo>
                    <a:pt x="9698" y="599439"/>
                  </a:lnTo>
                  <a:lnTo>
                    <a:pt x="8449" y="584153"/>
                  </a:lnTo>
                  <a:lnTo>
                    <a:pt x="6797" y="569283"/>
                  </a:lnTo>
                  <a:lnTo>
                    <a:pt x="5148" y="553480"/>
                  </a:lnTo>
                  <a:lnTo>
                    <a:pt x="3746" y="536042"/>
                  </a:lnTo>
                  <a:lnTo>
                    <a:pt x="2653" y="517396"/>
                  </a:lnTo>
                  <a:lnTo>
                    <a:pt x="1845" y="498707"/>
                  </a:lnTo>
                  <a:lnTo>
                    <a:pt x="1267" y="480686"/>
                  </a:lnTo>
                  <a:lnTo>
                    <a:pt x="862" y="463535"/>
                  </a:lnTo>
                  <a:lnTo>
                    <a:pt x="582" y="447191"/>
                  </a:lnTo>
                  <a:lnTo>
                    <a:pt x="391" y="431500"/>
                  </a:lnTo>
                  <a:lnTo>
                    <a:pt x="261" y="416304"/>
                  </a:lnTo>
                  <a:lnTo>
                    <a:pt x="174" y="401466"/>
                  </a:lnTo>
                  <a:lnTo>
                    <a:pt x="115" y="386881"/>
                  </a:lnTo>
                  <a:lnTo>
                    <a:pt x="75" y="372471"/>
                  </a:lnTo>
                  <a:lnTo>
                    <a:pt x="49" y="358182"/>
                  </a:lnTo>
                  <a:lnTo>
                    <a:pt x="31" y="343971"/>
                  </a:lnTo>
                  <a:lnTo>
                    <a:pt x="19" y="329647"/>
                  </a:lnTo>
                  <a:lnTo>
                    <a:pt x="11" y="314884"/>
                  </a:lnTo>
                  <a:lnTo>
                    <a:pt x="6" y="299547"/>
                  </a:lnTo>
                  <a:lnTo>
                    <a:pt x="2" y="283822"/>
                  </a:lnTo>
                  <a:lnTo>
                    <a:pt x="0" y="268113"/>
                  </a:lnTo>
                  <a:lnTo>
                    <a:pt x="3" y="252652"/>
                  </a:lnTo>
                  <a:lnTo>
                    <a:pt x="175" y="237339"/>
                  </a:lnTo>
                  <a:lnTo>
                    <a:pt x="822" y="221837"/>
                  </a:lnTo>
                  <a:lnTo>
                    <a:pt x="2071" y="205968"/>
                  </a:lnTo>
                  <a:lnTo>
                    <a:pt x="3723" y="189870"/>
                  </a:lnTo>
                  <a:lnTo>
                    <a:pt x="5371" y="173902"/>
                  </a:lnTo>
                  <a:lnTo>
                    <a:pt x="6774" y="158269"/>
                  </a:lnTo>
                  <a:lnTo>
                    <a:pt x="7866" y="143007"/>
                  </a:lnTo>
                  <a:lnTo>
                    <a:pt x="8674" y="128073"/>
                  </a:lnTo>
                  <a:lnTo>
                    <a:pt x="9257" y="113393"/>
                  </a:lnTo>
                  <a:lnTo>
                    <a:pt x="9835" y="98737"/>
                  </a:lnTo>
                  <a:lnTo>
                    <a:pt x="10762" y="83745"/>
                  </a:lnTo>
                  <a:lnTo>
                    <a:pt x="12207" y="68254"/>
                  </a:lnTo>
                  <a:lnTo>
                    <a:pt x="14162" y="52594"/>
                  </a:lnTo>
                  <a:lnTo>
                    <a:pt x="16546" y="37461"/>
                  </a:lnTo>
                  <a:lnTo>
                    <a:pt x="19265" y="23236"/>
                  </a:lnTo>
                  <a:lnTo>
                    <a:pt x="22419" y="10939"/>
                  </a:lnTo>
                  <a:lnTo>
                    <a:pt x="27028" y="2795"/>
                  </a:lnTo>
                  <a:lnTo>
                    <a:pt x="33245" y="0"/>
                  </a:lnTo>
                  <a:lnTo>
                    <a:pt x="39360" y="1906"/>
                  </a:lnTo>
                  <a:lnTo>
                    <a:pt x="44841" y="7422"/>
                  </a:lnTo>
                  <a:lnTo>
                    <a:pt x="49736" y="15401"/>
                  </a:lnTo>
                  <a:lnTo>
                    <a:pt x="54194" y="24766"/>
                  </a:lnTo>
                  <a:lnTo>
                    <a:pt x="58346" y="34822"/>
                  </a:lnTo>
                  <a:lnTo>
                    <a:pt x="62289" y="45361"/>
                  </a:lnTo>
                  <a:lnTo>
                    <a:pt x="66089" y="56508"/>
                  </a:lnTo>
                  <a:lnTo>
                    <a:pt x="69793" y="68304"/>
                  </a:lnTo>
                  <a:lnTo>
                    <a:pt x="73433" y="80517"/>
                  </a:lnTo>
                  <a:lnTo>
                    <a:pt x="77029" y="92725"/>
                  </a:lnTo>
                  <a:lnTo>
                    <a:pt x="80597" y="104686"/>
                  </a:lnTo>
                  <a:lnTo>
                    <a:pt x="84145" y="116499"/>
                  </a:lnTo>
                  <a:lnTo>
                    <a:pt x="87681" y="128498"/>
                  </a:lnTo>
                  <a:lnTo>
                    <a:pt x="91207" y="140868"/>
                  </a:lnTo>
                  <a:lnTo>
                    <a:pt x="94728" y="153633"/>
                  </a:lnTo>
                  <a:lnTo>
                    <a:pt x="98246" y="166743"/>
                  </a:lnTo>
                  <a:lnTo>
                    <a:pt x="101760" y="180126"/>
                  </a:lnTo>
                  <a:lnTo>
                    <a:pt x="105273" y="193878"/>
                  </a:lnTo>
                  <a:lnTo>
                    <a:pt x="108785" y="208248"/>
                  </a:lnTo>
                  <a:lnTo>
                    <a:pt x="112296" y="223324"/>
                  </a:lnTo>
                  <a:lnTo>
                    <a:pt x="115807" y="239041"/>
                  </a:lnTo>
                  <a:lnTo>
                    <a:pt x="119317" y="255277"/>
                  </a:lnTo>
                  <a:lnTo>
                    <a:pt x="122827" y="271900"/>
                  </a:lnTo>
                  <a:lnTo>
                    <a:pt x="126336" y="288640"/>
                  </a:lnTo>
                  <a:lnTo>
                    <a:pt x="129846" y="305104"/>
                  </a:lnTo>
                  <a:lnTo>
                    <a:pt x="133356" y="321103"/>
                  </a:lnTo>
                  <a:lnTo>
                    <a:pt x="136865" y="336625"/>
                  </a:lnTo>
                  <a:lnTo>
                    <a:pt x="140375" y="351742"/>
                  </a:lnTo>
                  <a:lnTo>
                    <a:pt x="143885" y="366543"/>
                  </a:lnTo>
                  <a:lnTo>
                    <a:pt x="147394" y="381112"/>
                  </a:lnTo>
                  <a:lnTo>
                    <a:pt x="150904" y="395514"/>
                  </a:lnTo>
                  <a:lnTo>
                    <a:pt x="154413" y="409796"/>
                  </a:lnTo>
                  <a:lnTo>
                    <a:pt x="157923" y="423830"/>
                  </a:lnTo>
                  <a:lnTo>
                    <a:pt x="161432" y="437333"/>
                  </a:lnTo>
                  <a:lnTo>
                    <a:pt x="164942" y="450207"/>
                  </a:lnTo>
                  <a:lnTo>
                    <a:pt x="168451" y="462990"/>
                  </a:lnTo>
                  <a:lnTo>
                    <a:pt x="171961" y="476710"/>
                  </a:lnTo>
                  <a:lnTo>
                    <a:pt x="175470" y="491861"/>
                  </a:lnTo>
                  <a:lnTo>
                    <a:pt x="178980" y="507954"/>
                  </a:lnTo>
                  <a:lnTo>
                    <a:pt x="182489" y="523842"/>
                  </a:lnTo>
                  <a:lnTo>
                    <a:pt x="185994" y="538857"/>
                  </a:lnTo>
                  <a:lnTo>
                    <a:pt x="189343" y="552784"/>
                  </a:lnTo>
                  <a:lnTo>
                    <a:pt x="192568" y="567195"/>
                  </a:lnTo>
                  <a:lnTo>
                    <a:pt x="195952" y="585583"/>
                  </a:lnTo>
                  <a:lnTo>
                    <a:pt x="200037" y="613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79274" y="2990093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7778" y="67"/>
                  </a:lnTo>
                  <a:lnTo>
                    <a:pt x="166649" y="707"/>
                  </a:lnTo>
                  <a:lnTo>
                    <a:pt x="155051" y="2004"/>
                  </a:lnTo>
                  <a:lnTo>
                    <a:pt x="142889" y="3864"/>
                  </a:lnTo>
                  <a:lnTo>
                    <a:pt x="130229" y="6180"/>
                  </a:lnTo>
                  <a:lnTo>
                    <a:pt x="117174" y="8851"/>
                  </a:lnTo>
                  <a:lnTo>
                    <a:pt x="103822" y="11948"/>
                  </a:lnTo>
                  <a:lnTo>
                    <a:pt x="90256" y="15703"/>
                  </a:lnTo>
                  <a:lnTo>
                    <a:pt x="76550" y="20187"/>
                  </a:lnTo>
                  <a:lnTo>
                    <a:pt x="62971" y="25213"/>
                  </a:lnTo>
                  <a:lnTo>
                    <a:pt x="48440" y="31020"/>
                  </a:lnTo>
                  <a:lnTo>
                    <a:pt x="29447" y="392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32670" y="2937450"/>
              <a:ext cx="199331" cy="364867"/>
            </a:xfrm>
            <a:custGeom>
              <a:avLst/>
              <a:gdLst/>
              <a:ahLst/>
              <a:cxnLst/>
              <a:rect l="0" t="0" r="0" b="0"/>
              <a:pathLst>
                <a:path w="199331" h="364867">
                  <a:moveTo>
                    <a:pt x="20345" y="84228"/>
                  </a:moveTo>
                  <a:lnTo>
                    <a:pt x="14612" y="95963"/>
                  </a:lnTo>
                  <a:lnTo>
                    <a:pt x="10327" y="107093"/>
                  </a:lnTo>
                  <a:lnTo>
                    <a:pt x="7121" y="118696"/>
                  </a:lnTo>
                  <a:lnTo>
                    <a:pt x="4760" y="131029"/>
                  </a:lnTo>
                  <a:lnTo>
                    <a:pt x="3063" y="144338"/>
                  </a:lnTo>
                  <a:lnTo>
                    <a:pt x="1868" y="158647"/>
                  </a:lnTo>
                  <a:lnTo>
                    <a:pt x="1039" y="173825"/>
                  </a:lnTo>
                  <a:lnTo>
                    <a:pt x="471" y="189686"/>
                  </a:lnTo>
                  <a:lnTo>
                    <a:pt x="89" y="206053"/>
                  </a:lnTo>
                  <a:lnTo>
                    <a:pt x="0" y="222617"/>
                  </a:lnTo>
                  <a:lnTo>
                    <a:pt x="472" y="238963"/>
                  </a:lnTo>
                  <a:lnTo>
                    <a:pt x="1607" y="254883"/>
                  </a:lnTo>
                  <a:lnTo>
                    <a:pt x="3353" y="270352"/>
                  </a:lnTo>
                  <a:lnTo>
                    <a:pt x="5596" y="285433"/>
                  </a:lnTo>
                  <a:lnTo>
                    <a:pt x="8221" y="300201"/>
                  </a:lnTo>
                  <a:lnTo>
                    <a:pt x="11289" y="314408"/>
                  </a:lnTo>
                  <a:lnTo>
                    <a:pt x="15025" y="327503"/>
                  </a:lnTo>
                  <a:lnTo>
                    <a:pt x="19516" y="339262"/>
                  </a:lnTo>
                  <a:lnTo>
                    <a:pt x="25176" y="349293"/>
                  </a:lnTo>
                  <a:lnTo>
                    <a:pt x="32797" y="356904"/>
                  </a:lnTo>
                  <a:lnTo>
                    <a:pt x="42621" y="361940"/>
                  </a:lnTo>
                  <a:lnTo>
                    <a:pt x="53948" y="364541"/>
                  </a:lnTo>
                  <a:lnTo>
                    <a:pt x="65468" y="364866"/>
                  </a:lnTo>
                  <a:lnTo>
                    <a:pt x="76393" y="363228"/>
                  </a:lnTo>
                  <a:lnTo>
                    <a:pt x="86487" y="359708"/>
                  </a:lnTo>
                  <a:lnTo>
                    <a:pt x="95793" y="354081"/>
                  </a:lnTo>
                  <a:lnTo>
                    <a:pt x="104454" y="346420"/>
                  </a:lnTo>
                  <a:lnTo>
                    <a:pt x="112626" y="337363"/>
                  </a:lnTo>
                  <a:lnTo>
                    <a:pt x="120442" y="327907"/>
                  </a:lnTo>
                  <a:lnTo>
                    <a:pt x="128002" y="318650"/>
                  </a:lnTo>
                  <a:lnTo>
                    <a:pt x="135219" y="309317"/>
                  </a:lnTo>
                  <a:lnTo>
                    <a:pt x="141841" y="299000"/>
                  </a:lnTo>
                  <a:lnTo>
                    <a:pt x="147775" y="287250"/>
                  </a:lnTo>
                  <a:lnTo>
                    <a:pt x="153082" y="274408"/>
                  </a:lnTo>
                  <a:lnTo>
                    <a:pt x="157880" y="261315"/>
                  </a:lnTo>
                  <a:lnTo>
                    <a:pt x="162294" y="248496"/>
                  </a:lnTo>
                  <a:lnTo>
                    <a:pt x="166429" y="235804"/>
                  </a:lnTo>
                  <a:lnTo>
                    <a:pt x="170366" y="222616"/>
                  </a:lnTo>
                  <a:lnTo>
                    <a:pt x="174166" y="208606"/>
                  </a:lnTo>
                  <a:lnTo>
                    <a:pt x="177872" y="194080"/>
                  </a:lnTo>
                  <a:lnTo>
                    <a:pt x="181514" y="179775"/>
                  </a:lnTo>
                  <a:lnTo>
                    <a:pt x="185107" y="166108"/>
                  </a:lnTo>
                  <a:lnTo>
                    <a:pt x="188504" y="152997"/>
                  </a:lnTo>
                  <a:lnTo>
                    <a:pt x="191405" y="140053"/>
                  </a:lnTo>
                  <a:lnTo>
                    <a:pt x="193688" y="127013"/>
                  </a:lnTo>
                  <a:lnTo>
                    <a:pt x="195389" y="113781"/>
                  </a:lnTo>
                  <a:lnTo>
                    <a:pt x="196614" y="100351"/>
                  </a:lnTo>
                  <a:lnTo>
                    <a:pt x="197476" y="86758"/>
                  </a:lnTo>
                  <a:lnTo>
                    <a:pt x="198073" y="73069"/>
                  </a:lnTo>
                  <a:lnTo>
                    <a:pt x="198547" y="57716"/>
                  </a:lnTo>
                  <a:lnTo>
                    <a:pt x="198942" y="35994"/>
                  </a:lnTo>
                  <a:lnTo>
                    <a:pt x="199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00187" y="2953900"/>
              <a:ext cx="213332" cy="253594"/>
            </a:xfrm>
            <a:custGeom>
              <a:avLst/>
              <a:gdLst/>
              <a:ahLst/>
              <a:cxnLst/>
              <a:rect l="0" t="0" r="0" b="0"/>
              <a:pathLst>
                <a:path w="213332" h="253594">
                  <a:moveTo>
                    <a:pt x="195025" y="4607"/>
                  </a:moveTo>
                  <a:lnTo>
                    <a:pt x="183357" y="1808"/>
                  </a:lnTo>
                  <a:lnTo>
                    <a:pt x="172868" y="306"/>
                  </a:lnTo>
                  <a:lnTo>
                    <a:pt x="162562" y="0"/>
                  </a:lnTo>
                  <a:lnTo>
                    <a:pt x="152088" y="679"/>
                  </a:lnTo>
                  <a:lnTo>
                    <a:pt x="141096" y="2147"/>
                  </a:lnTo>
                  <a:lnTo>
                    <a:pt x="129457" y="4216"/>
                  </a:lnTo>
                  <a:lnTo>
                    <a:pt x="117376" y="6725"/>
                  </a:lnTo>
                  <a:lnTo>
                    <a:pt x="105270" y="9548"/>
                  </a:lnTo>
                  <a:lnTo>
                    <a:pt x="93392" y="12595"/>
                  </a:lnTo>
                  <a:lnTo>
                    <a:pt x="81977" y="15960"/>
                  </a:lnTo>
                  <a:lnTo>
                    <a:pt x="71312" y="19905"/>
                  </a:lnTo>
                  <a:lnTo>
                    <a:pt x="61474" y="24524"/>
                  </a:lnTo>
                  <a:lnTo>
                    <a:pt x="52376" y="29763"/>
                  </a:lnTo>
                  <a:lnTo>
                    <a:pt x="43872" y="35505"/>
                  </a:lnTo>
                  <a:lnTo>
                    <a:pt x="35813" y="41627"/>
                  </a:lnTo>
                  <a:lnTo>
                    <a:pt x="28076" y="48026"/>
                  </a:lnTo>
                  <a:lnTo>
                    <a:pt x="20566" y="54621"/>
                  </a:lnTo>
                  <a:lnTo>
                    <a:pt x="13233" y="61351"/>
                  </a:lnTo>
                  <a:lnTo>
                    <a:pt x="6680" y="68176"/>
                  </a:lnTo>
                  <a:lnTo>
                    <a:pt x="2103" y="75064"/>
                  </a:lnTo>
                  <a:lnTo>
                    <a:pt x="0" y="81990"/>
                  </a:lnTo>
                  <a:lnTo>
                    <a:pt x="388" y="88777"/>
                  </a:lnTo>
                  <a:lnTo>
                    <a:pt x="3157" y="95108"/>
                  </a:lnTo>
                  <a:lnTo>
                    <a:pt x="7994" y="100843"/>
                  </a:lnTo>
                  <a:lnTo>
                    <a:pt x="14800" y="105846"/>
                  </a:lnTo>
                  <a:lnTo>
                    <a:pt x="23778" y="109908"/>
                  </a:lnTo>
                  <a:lnTo>
                    <a:pt x="34844" y="113015"/>
                  </a:lnTo>
                  <a:lnTo>
                    <a:pt x="47509" y="115457"/>
                  </a:lnTo>
                  <a:lnTo>
                    <a:pt x="61071" y="117720"/>
                  </a:lnTo>
                  <a:lnTo>
                    <a:pt x="75048" y="120100"/>
                  </a:lnTo>
                  <a:lnTo>
                    <a:pt x="89346" y="122701"/>
                  </a:lnTo>
                  <a:lnTo>
                    <a:pt x="104157" y="125527"/>
                  </a:lnTo>
                  <a:lnTo>
                    <a:pt x="119551" y="128547"/>
                  </a:lnTo>
                  <a:lnTo>
                    <a:pt x="134990" y="131881"/>
                  </a:lnTo>
                  <a:lnTo>
                    <a:pt x="149451" y="135796"/>
                  </a:lnTo>
                  <a:lnTo>
                    <a:pt x="162436" y="140393"/>
                  </a:lnTo>
                  <a:lnTo>
                    <a:pt x="173952" y="145615"/>
                  </a:lnTo>
                  <a:lnTo>
                    <a:pt x="184230" y="151344"/>
                  </a:lnTo>
                  <a:lnTo>
                    <a:pt x="193538" y="157468"/>
                  </a:lnTo>
                  <a:lnTo>
                    <a:pt x="201637" y="164206"/>
                  </a:lnTo>
                  <a:lnTo>
                    <a:pt x="207808" y="172094"/>
                  </a:lnTo>
                  <a:lnTo>
                    <a:pt x="211801" y="181315"/>
                  </a:lnTo>
                  <a:lnTo>
                    <a:pt x="213331" y="191270"/>
                  </a:lnTo>
                  <a:lnTo>
                    <a:pt x="211857" y="200804"/>
                  </a:lnTo>
                  <a:lnTo>
                    <a:pt x="207377" y="209287"/>
                  </a:lnTo>
                  <a:lnTo>
                    <a:pt x="200318" y="216606"/>
                  </a:lnTo>
                  <a:lnTo>
                    <a:pt x="191237" y="222905"/>
                  </a:lnTo>
                  <a:lnTo>
                    <a:pt x="180654" y="228397"/>
                  </a:lnTo>
                  <a:lnTo>
                    <a:pt x="168995" y="233290"/>
                  </a:lnTo>
                  <a:lnTo>
                    <a:pt x="156579" y="237752"/>
                  </a:lnTo>
                  <a:lnTo>
                    <a:pt x="143636" y="241906"/>
                  </a:lnTo>
                  <a:lnTo>
                    <a:pt x="130167" y="245683"/>
                  </a:lnTo>
                  <a:lnTo>
                    <a:pt x="115980" y="248842"/>
                  </a:lnTo>
                  <a:lnTo>
                    <a:pt x="101033" y="251293"/>
                  </a:lnTo>
                  <a:lnTo>
                    <a:pt x="85739" y="252938"/>
                  </a:lnTo>
                  <a:lnTo>
                    <a:pt x="70851" y="253593"/>
                  </a:lnTo>
                  <a:lnTo>
                    <a:pt x="56777" y="253258"/>
                  </a:lnTo>
                  <a:lnTo>
                    <a:pt x="44015" y="252229"/>
                  </a:lnTo>
                  <a:lnTo>
                    <a:pt x="32066" y="250904"/>
                  </a:lnTo>
                  <a:lnTo>
                    <a:pt x="19887" y="249167"/>
                  </a:lnTo>
                  <a:lnTo>
                    <a:pt x="5512" y="246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42611" y="2653181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8719" y="9002"/>
                  </a:lnTo>
                  <a:lnTo>
                    <a:pt x="26577" y="19270"/>
                  </a:lnTo>
                  <a:lnTo>
                    <a:pt x="24974" y="31849"/>
                  </a:lnTo>
                  <a:lnTo>
                    <a:pt x="23793" y="46203"/>
                  </a:lnTo>
                  <a:lnTo>
                    <a:pt x="22944" y="61351"/>
                  </a:lnTo>
                  <a:lnTo>
                    <a:pt x="22347" y="76640"/>
                  </a:lnTo>
                  <a:lnTo>
                    <a:pt x="21932" y="91947"/>
                  </a:lnTo>
                  <a:lnTo>
                    <a:pt x="21648" y="107498"/>
                  </a:lnTo>
                  <a:lnTo>
                    <a:pt x="21450" y="123436"/>
                  </a:lnTo>
                  <a:lnTo>
                    <a:pt x="21147" y="139934"/>
                  </a:lnTo>
                  <a:lnTo>
                    <a:pt x="20410" y="157241"/>
                  </a:lnTo>
                  <a:lnTo>
                    <a:pt x="19098" y="175407"/>
                  </a:lnTo>
                  <a:lnTo>
                    <a:pt x="17233" y="194169"/>
                  </a:lnTo>
                  <a:lnTo>
                    <a:pt x="14909" y="213064"/>
                  </a:lnTo>
                  <a:lnTo>
                    <a:pt x="12240" y="231809"/>
                  </a:lnTo>
                  <a:lnTo>
                    <a:pt x="9483" y="250311"/>
                  </a:lnTo>
                  <a:lnTo>
                    <a:pt x="7019" y="268573"/>
                  </a:lnTo>
                  <a:lnTo>
                    <a:pt x="5033" y="286631"/>
                  </a:lnTo>
                  <a:lnTo>
                    <a:pt x="3531" y="304368"/>
                  </a:lnTo>
                  <a:lnTo>
                    <a:pt x="2442" y="321518"/>
                  </a:lnTo>
                  <a:lnTo>
                    <a:pt x="1671" y="337985"/>
                  </a:lnTo>
                  <a:lnTo>
                    <a:pt x="1135" y="353824"/>
                  </a:lnTo>
                  <a:lnTo>
                    <a:pt x="767" y="369154"/>
                  </a:lnTo>
                  <a:lnTo>
                    <a:pt x="517" y="384098"/>
                  </a:lnTo>
                  <a:lnTo>
                    <a:pt x="347" y="398764"/>
                  </a:lnTo>
                  <a:lnTo>
                    <a:pt x="233" y="413231"/>
                  </a:lnTo>
                  <a:lnTo>
                    <a:pt x="156" y="427560"/>
                  </a:lnTo>
                  <a:lnTo>
                    <a:pt x="104" y="441795"/>
                  </a:lnTo>
                  <a:lnTo>
                    <a:pt x="70" y="455966"/>
                  </a:lnTo>
                  <a:lnTo>
                    <a:pt x="47" y="470084"/>
                  </a:lnTo>
                  <a:lnTo>
                    <a:pt x="31" y="483943"/>
                  </a:lnTo>
                  <a:lnTo>
                    <a:pt x="19" y="498692"/>
                  </a:lnTo>
                  <a:lnTo>
                    <a:pt x="9" y="51786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32041" y="2885211"/>
              <a:ext cx="379027" cy="20655"/>
            </a:xfrm>
            <a:custGeom>
              <a:avLst/>
              <a:gdLst/>
              <a:ahLst/>
              <a:cxnLst/>
              <a:rect l="0" t="0" r="0" b="0"/>
              <a:pathLst>
                <a:path w="379027" h="20655">
                  <a:moveTo>
                    <a:pt x="379026" y="10125"/>
                  </a:moveTo>
                  <a:lnTo>
                    <a:pt x="367291" y="7259"/>
                  </a:lnTo>
                  <a:lnTo>
                    <a:pt x="356162" y="5117"/>
                  </a:lnTo>
                  <a:lnTo>
                    <a:pt x="344555" y="3514"/>
                  </a:lnTo>
                  <a:lnTo>
                    <a:pt x="332048" y="2333"/>
                  </a:lnTo>
                  <a:lnTo>
                    <a:pt x="318091" y="1484"/>
                  </a:lnTo>
                  <a:lnTo>
                    <a:pt x="302524" y="887"/>
                  </a:lnTo>
                  <a:lnTo>
                    <a:pt x="285348" y="473"/>
                  </a:lnTo>
                  <a:lnTo>
                    <a:pt x="266542" y="189"/>
                  </a:lnTo>
                  <a:lnTo>
                    <a:pt x="246261" y="0"/>
                  </a:lnTo>
                  <a:lnTo>
                    <a:pt x="224780" y="41"/>
                  </a:lnTo>
                  <a:lnTo>
                    <a:pt x="202384" y="602"/>
                  </a:lnTo>
                  <a:lnTo>
                    <a:pt x="179326" y="1791"/>
                  </a:lnTo>
                  <a:lnTo>
                    <a:pt x="155963" y="3404"/>
                  </a:lnTo>
                  <a:lnTo>
                    <a:pt x="132745" y="5026"/>
                  </a:lnTo>
                  <a:lnTo>
                    <a:pt x="109924" y="6415"/>
                  </a:lnTo>
                  <a:lnTo>
                    <a:pt x="88060" y="7700"/>
                  </a:lnTo>
                  <a:lnTo>
                    <a:pt x="65759" y="9521"/>
                  </a:lnTo>
                  <a:lnTo>
                    <a:pt x="38829" y="13150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68953" y="3074321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1" y="94695"/>
                  </a:lnTo>
                  <a:lnTo>
                    <a:pt x="398" y="109615"/>
                  </a:lnTo>
                  <a:lnTo>
                    <a:pt x="267" y="124361"/>
                  </a:lnTo>
                  <a:lnTo>
                    <a:pt x="164" y="140618"/>
                  </a:lnTo>
                  <a:lnTo>
                    <a:pt x="81" y="16316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90010" y="2926922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9359" y="6239"/>
                  </a:lnTo>
                  <a:lnTo>
                    <a:pt x="16768" y="11178"/>
                  </a:ln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84766" y="3002470"/>
              <a:ext cx="189514" cy="292950"/>
            </a:xfrm>
            <a:custGeom>
              <a:avLst/>
              <a:gdLst/>
              <a:ahLst/>
              <a:cxnLst/>
              <a:rect l="0" t="0" r="0" b="0"/>
              <a:pathLst>
                <a:path w="189514" h="292950">
                  <a:moveTo>
                    <a:pt x="0" y="135022"/>
                  </a:moveTo>
                  <a:lnTo>
                    <a:pt x="135" y="146757"/>
                  </a:lnTo>
                  <a:lnTo>
                    <a:pt x="1415" y="157886"/>
                  </a:lnTo>
                  <a:lnTo>
                    <a:pt x="3999" y="169484"/>
                  </a:lnTo>
                  <a:lnTo>
                    <a:pt x="7373" y="181645"/>
                  </a:lnTo>
                  <a:lnTo>
                    <a:pt x="10709" y="194305"/>
                  </a:lnTo>
                  <a:lnTo>
                    <a:pt x="13540" y="207357"/>
                  </a:lnTo>
                  <a:lnTo>
                    <a:pt x="15909" y="220536"/>
                  </a:lnTo>
                  <a:lnTo>
                    <a:pt x="18179" y="233453"/>
                  </a:lnTo>
                  <a:lnTo>
                    <a:pt x="20572" y="245847"/>
                  </a:lnTo>
                  <a:lnTo>
                    <a:pt x="22542" y="255304"/>
                  </a:lnTo>
                  <a:lnTo>
                    <a:pt x="23342" y="258427"/>
                  </a:lnTo>
                  <a:lnTo>
                    <a:pt x="23320" y="255468"/>
                  </a:lnTo>
                  <a:lnTo>
                    <a:pt x="22954" y="247906"/>
                  </a:lnTo>
                  <a:lnTo>
                    <a:pt x="22518" y="237111"/>
                  </a:lnTo>
                  <a:lnTo>
                    <a:pt x="22129" y="224104"/>
                  </a:lnTo>
                  <a:lnTo>
                    <a:pt x="21820" y="209602"/>
                  </a:lnTo>
                  <a:lnTo>
                    <a:pt x="21590" y="194093"/>
                  </a:lnTo>
                  <a:lnTo>
                    <a:pt x="21424" y="177908"/>
                  </a:lnTo>
                  <a:lnTo>
                    <a:pt x="21308" y="161276"/>
                  </a:lnTo>
                  <a:lnTo>
                    <a:pt x="21227" y="144509"/>
                  </a:lnTo>
                  <a:lnTo>
                    <a:pt x="21172" y="128016"/>
                  </a:lnTo>
                  <a:lnTo>
                    <a:pt x="21139" y="111997"/>
                  </a:lnTo>
                  <a:lnTo>
                    <a:pt x="21287" y="96628"/>
                  </a:lnTo>
                  <a:lnTo>
                    <a:pt x="21918" y="82146"/>
                  </a:lnTo>
                  <a:lnTo>
                    <a:pt x="23164" y="68593"/>
                  </a:lnTo>
                  <a:lnTo>
                    <a:pt x="25155" y="56015"/>
                  </a:lnTo>
                  <a:lnTo>
                    <a:pt x="28094" y="44553"/>
                  </a:lnTo>
                  <a:lnTo>
                    <a:pt x="32005" y="34177"/>
                  </a:lnTo>
                  <a:lnTo>
                    <a:pt x="36919" y="24886"/>
                  </a:lnTo>
                  <a:lnTo>
                    <a:pt x="42967" y="16782"/>
                  </a:lnTo>
                  <a:lnTo>
                    <a:pt x="50109" y="9824"/>
                  </a:lnTo>
                  <a:lnTo>
                    <a:pt x="58176" y="4320"/>
                  </a:lnTo>
                  <a:lnTo>
                    <a:pt x="66960" y="977"/>
                  </a:lnTo>
                  <a:lnTo>
                    <a:pt x="76266" y="0"/>
                  </a:lnTo>
                  <a:lnTo>
                    <a:pt x="85615" y="1463"/>
                  </a:lnTo>
                  <a:lnTo>
                    <a:pt x="94278" y="5561"/>
                  </a:lnTo>
                  <a:lnTo>
                    <a:pt x="101916" y="12130"/>
                  </a:lnTo>
                  <a:lnTo>
                    <a:pt x="108533" y="20589"/>
                  </a:lnTo>
                  <a:lnTo>
                    <a:pt x="114294" y="30160"/>
                  </a:lnTo>
                  <a:lnTo>
                    <a:pt x="119393" y="40293"/>
                  </a:lnTo>
                  <a:lnTo>
                    <a:pt x="124007" y="50684"/>
                  </a:lnTo>
                  <a:lnTo>
                    <a:pt x="128274" y="61186"/>
                  </a:lnTo>
                  <a:lnTo>
                    <a:pt x="132299" y="71728"/>
                  </a:lnTo>
                  <a:lnTo>
                    <a:pt x="136158" y="82282"/>
                  </a:lnTo>
                  <a:lnTo>
                    <a:pt x="139902" y="92836"/>
                  </a:lnTo>
                  <a:lnTo>
                    <a:pt x="143570" y="103385"/>
                  </a:lnTo>
                  <a:lnTo>
                    <a:pt x="147185" y="113928"/>
                  </a:lnTo>
                  <a:lnTo>
                    <a:pt x="150766" y="124468"/>
                  </a:lnTo>
                  <a:lnTo>
                    <a:pt x="154323" y="135014"/>
                  </a:lnTo>
                  <a:lnTo>
                    <a:pt x="157864" y="145894"/>
                  </a:lnTo>
                  <a:lnTo>
                    <a:pt x="161395" y="157723"/>
                  </a:lnTo>
                  <a:lnTo>
                    <a:pt x="164914" y="170756"/>
                  </a:lnTo>
                  <a:lnTo>
                    <a:pt x="168260" y="184764"/>
                  </a:lnTo>
                  <a:lnTo>
                    <a:pt x="171128" y="199239"/>
                  </a:lnTo>
                  <a:lnTo>
                    <a:pt x="173393" y="213817"/>
                  </a:lnTo>
                  <a:lnTo>
                    <a:pt x="175285" y="228120"/>
                  </a:lnTo>
                  <a:lnTo>
                    <a:pt x="177586" y="243281"/>
                  </a:lnTo>
                  <a:lnTo>
                    <a:pt x="181617" y="262862"/>
                  </a:lnTo>
                  <a:lnTo>
                    <a:pt x="189513" y="292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49150" y="4200870"/>
            <a:ext cx="1209068" cy="692261"/>
            <a:chOff x="349150" y="4200870"/>
            <a:chExt cx="1209068" cy="692261"/>
          </a:xfrm>
        </p:grpSpPr>
        <p:sp>
          <p:nvSpPr>
            <p:cNvPr id="83" name="Freeform 82"/>
            <p:cNvSpPr/>
            <p:nvPr/>
          </p:nvSpPr>
          <p:spPr>
            <a:xfrm>
              <a:off x="349150" y="4285098"/>
              <a:ext cx="417891" cy="608033"/>
            </a:xfrm>
            <a:custGeom>
              <a:avLst/>
              <a:gdLst/>
              <a:ahLst/>
              <a:cxnLst/>
              <a:rect l="0" t="0" r="0" b="0"/>
              <a:pathLst>
                <a:path w="417891" h="608033">
                  <a:moveTo>
                    <a:pt x="229917" y="0"/>
                  </a:moveTo>
                  <a:lnTo>
                    <a:pt x="221116" y="3001"/>
                  </a:lnTo>
                  <a:lnTo>
                    <a:pt x="212769" y="6423"/>
                  </a:lnTo>
                  <a:lnTo>
                    <a:pt x="204070" y="10619"/>
                  </a:lnTo>
                  <a:lnTo>
                    <a:pt x="194949" y="15519"/>
                  </a:lnTo>
                  <a:lnTo>
                    <a:pt x="185454" y="21001"/>
                  </a:lnTo>
                  <a:lnTo>
                    <a:pt x="175667" y="26932"/>
                  </a:lnTo>
                  <a:lnTo>
                    <a:pt x="165826" y="33193"/>
                  </a:lnTo>
                  <a:lnTo>
                    <a:pt x="156300" y="39692"/>
                  </a:lnTo>
                  <a:lnTo>
                    <a:pt x="147262" y="46365"/>
                  </a:lnTo>
                  <a:lnTo>
                    <a:pt x="138551" y="53489"/>
                  </a:lnTo>
                  <a:lnTo>
                    <a:pt x="129781" y="61643"/>
                  </a:lnTo>
                  <a:lnTo>
                    <a:pt x="120730" y="71060"/>
                  </a:lnTo>
                  <a:lnTo>
                    <a:pt x="111345" y="81657"/>
                  </a:lnTo>
                  <a:lnTo>
                    <a:pt x="101658" y="93220"/>
                  </a:lnTo>
                  <a:lnTo>
                    <a:pt x="91739" y="105513"/>
                  </a:lnTo>
                  <a:lnTo>
                    <a:pt x="81976" y="118174"/>
                  </a:lnTo>
                  <a:lnTo>
                    <a:pt x="73034" y="130739"/>
                  </a:lnTo>
                  <a:lnTo>
                    <a:pt x="65209" y="142963"/>
                  </a:lnTo>
                  <a:lnTo>
                    <a:pt x="58466" y="154796"/>
                  </a:lnTo>
                  <a:lnTo>
                    <a:pt x="52621" y="166283"/>
                  </a:lnTo>
                  <a:lnTo>
                    <a:pt x="47461" y="177503"/>
                  </a:lnTo>
                  <a:lnTo>
                    <a:pt x="42638" y="188852"/>
                  </a:lnTo>
                  <a:lnTo>
                    <a:pt x="37697" y="201006"/>
                  </a:lnTo>
                  <a:lnTo>
                    <a:pt x="32406" y="214256"/>
                  </a:lnTo>
                  <a:lnTo>
                    <a:pt x="26884" y="228241"/>
                  </a:lnTo>
                  <a:lnTo>
                    <a:pt x="21484" y="242169"/>
                  </a:lnTo>
                  <a:lnTo>
                    <a:pt x="16413" y="255586"/>
                  </a:lnTo>
                  <a:lnTo>
                    <a:pt x="11874" y="268865"/>
                  </a:lnTo>
                  <a:lnTo>
                    <a:pt x="8132" y="282985"/>
                  </a:lnTo>
                  <a:lnTo>
                    <a:pt x="5248" y="298450"/>
                  </a:lnTo>
                  <a:lnTo>
                    <a:pt x="3127" y="315279"/>
                  </a:lnTo>
                  <a:lnTo>
                    <a:pt x="1612" y="333266"/>
                  </a:lnTo>
                  <a:lnTo>
                    <a:pt x="558" y="352151"/>
                  </a:lnTo>
                  <a:lnTo>
                    <a:pt x="0" y="371697"/>
                  </a:lnTo>
                  <a:lnTo>
                    <a:pt x="149" y="391717"/>
                  </a:lnTo>
                  <a:lnTo>
                    <a:pt x="1068" y="412059"/>
                  </a:lnTo>
                  <a:lnTo>
                    <a:pt x="2838" y="432291"/>
                  </a:lnTo>
                  <a:lnTo>
                    <a:pt x="5629" y="451730"/>
                  </a:lnTo>
                  <a:lnTo>
                    <a:pt x="9435" y="470059"/>
                  </a:lnTo>
                  <a:lnTo>
                    <a:pt x="14109" y="487147"/>
                  </a:lnTo>
                  <a:lnTo>
                    <a:pt x="19464" y="502865"/>
                  </a:lnTo>
                  <a:lnTo>
                    <a:pt x="25323" y="517287"/>
                  </a:lnTo>
                  <a:lnTo>
                    <a:pt x="31544" y="530465"/>
                  </a:lnTo>
                  <a:lnTo>
                    <a:pt x="38019" y="542339"/>
                  </a:lnTo>
                  <a:lnTo>
                    <a:pt x="44669" y="553000"/>
                  </a:lnTo>
                  <a:lnTo>
                    <a:pt x="51439" y="562653"/>
                  </a:lnTo>
                  <a:lnTo>
                    <a:pt x="58290" y="571532"/>
                  </a:lnTo>
                  <a:lnTo>
                    <a:pt x="65211" y="579834"/>
                  </a:lnTo>
                  <a:lnTo>
                    <a:pt x="72673" y="587394"/>
                  </a:lnTo>
                  <a:lnTo>
                    <a:pt x="81587" y="593720"/>
                  </a:lnTo>
                  <a:lnTo>
                    <a:pt x="92327" y="598641"/>
                  </a:lnTo>
                  <a:lnTo>
                    <a:pt x="104627" y="602284"/>
                  </a:lnTo>
                  <a:lnTo>
                    <a:pt x="117873" y="604896"/>
                  </a:lnTo>
                  <a:lnTo>
                    <a:pt x="131592" y="606722"/>
                  </a:lnTo>
                  <a:lnTo>
                    <a:pt x="145361" y="607814"/>
                  </a:lnTo>
                  <a:lnTo>
                    <a:pt x="158744" y="608032"/>
                  </a:lnTo>
                  <a:lnTo>
                    <a:pt x="171553" y="607367"/>
                  </a:lnTo>
                  <a:lnTo>
                    <a:pt x="183796" y="605939"/>
                  </a:lnTo>
                  <a:lnTo>
                    <a:pt x="195565" y="603909"/>
                  </a:lnTo>
                  <a:lnTo>
                    <a:pt x="206964" y="601428"/>
                  </a:lnTo>
                  <a:lnTo>
                    <a:pt x="217927" y="598457"/>
                  </a:lnTo>
                  <a:lnTo>
                    <a:pt x="228224" y="594786"/>
                  </a:lnTo>
                  <a:lnTo>
                    <a:pt x="237792" y="590352"/>
                  </a:lnTo>
                  <a:lnTo>
                    <a:pt x="247032" y="585239"/>
                  </a:lnTo>
                  <a:lnTo>
                    <a:pt x="256690" y="579582"/>
                  </a:lnTo>
                  <a:lnTo>
                    <a:pt x="267147" y="573513"/>
                  </a:lnTo>
                  <a:lnTo>
                    <a:pt x="278121" y="566979"/>
                  </a:lnTo>
                  <a:lnTo>
                    <a:pt x="288880" y="559762"/>
                  </a:lnTo>
                  <a:lnTo>
                    <a:pt x="299006" y="551800"/>
                  </a:lnTo>
                  <a:lnTo>
                    <a:pt x="308414" y="543334"/>
                  </a:lnTo>
                  <a:lnTo>
                    <a:pt x="317186" y="534806"/>
                  </a:lnTo>
                  <a:lnTo>
                    <a:pt x="325454" y="526468"/>
                  </a:lnTo>
                  <a:lnTo>
                    <a:pt x="333344" y="518073"/>
                  </a:lnTo>
                  <a:lnTo>
                    <a:pt x="340964" y="508992"/>
                  </a:lnTo>
                  <a:lnTo>
                    <a:pt x="348392" y="498912"/>
                  </a:lnTo>
                  <a:lnTo>
                    <a:pt x="355689" y="487682"/>
                  </a:lnTo>
                  <a:lnTo>
                    <a:pt x="362896" y="475155"/>
                  </a:lnTo>
                  <a:lnTo>
                    <a:pt x="370037" y="461392"/>
                  </a:lnTo>
                  <a:lnTo>
                    <a:pt x="376967" y="446760"/>
                  </a:lnTo>
                  <a:lnTo>
                    <a:pt x="383395" y="431800"/>
                  </a:lnTo>
                  <a:lnTo>
                    <a:pt x="389199" y="416849"/>
                  </a:lnTo>
                  <a:lnTo>
                    <a:pt x="394417" y="401879"/>
                  </a:lnTo>
                  <a:lnTo>
                    <a:pt x="399157" y="386611"/>
                  </a:lnTo>
                  <a:lnTo>
                    <a:pt x="403527" y="370893"/>
                  </a:lnTo>
                  <a:lnTo>
                    <a:pt x="407462" y="354726"/>
                  </a:lnTo>
                  <a:lnTo>
                    <a:pt x="410733" y="338181"/>
                  </a:lnTo>
                  <a:lnTo>
                    <a:pt x="413268" y="321336"/>
                  </a:lnTo>
                  <a:lnTo>
                    <a:pt x="415141" y="304107"/>
                  </a:lnTo>
                  <a:lnTo>
                    <a:pt x="416481" y="286250"/>
                  </a:lnTo>
                  <a:lnTo>
                    <a:pt x="417415" y="267688"/>
                  </a:lnTo>
                  <a:lnTo>
                    <a:pt x="417890" y="248816"/>
                  </a:lnTo>
                  <a:lnTo>
                    <a:pt x="417685" y="230374"/>
                  </a:lnTo>
                  <a:lnTo>
                    <a:pt x="416733" y="212752"/>
                  </a:lnTo>
                  <a:lnTo>
                    <a:pt x="415111" y="196157"/>
                  </a:lnTo>
                  <a:lnTo>
                    <a:pt x="412951" y="180778"/>
                  </a:lnTo>
                  <a:lnTo>
                    <a:pt x="410387" y="166583"/>
                  </a:lnTo>
                  <a:lnTo>
                    <a:pt x="407530" y="153389"/>
                  </a:lnTo>
                  <a:lnTo>
                    <a:pt x="404467" y="140972"/>
                  </a:lnTo>
                  <a:lnTo>
                    <a:pt x="401251" y="129130"/>
                  </a:lnTo>
                  <a:lnTo>
                    <a:pt x="397601" y="117698"/>
                  </a:lnTo>
                  <a:lnTo>
                    <a:pt x="392933" y="106554"/>
                  </a:lnTo>
                  <a:lnTo>
                    <a:pt x="387014" y="95614"/>
                  </a:lnTo>
                  <a:lnTo>
                    <a:pt x="380088" y="84977"/>
                  </a:lnTo>
                  <a:lnTo>
                    <a:pt x="372675" y="74908"/>
                  </a:lnTo>
                  <a:lnTo>
                    <a:pt x="365130" y="65506"/>
                  </a:lnTo>
                  <a:lnTo>
                    <a:pt x="357455" y="56718"/>
                  </a:lnTo>
                  <a:lnTo>
                    <a:pt x="349397" y="48429"/>
                  </a:lnTo>
                  <a:lnTo>
                    <a:pt x="340826" y="40523"/>
                  </a:lnTo>
                  <a:lnTo>
                    <a:pt x="331595" y="33061"/>
                  </a:lnTo>
                  <a:lnTo>
                    <a:pt x="321481" y="26268"/>
                  </a:lnTo>
                  <a:lnTo>
                    <a:pt x="310449" y="20225"/>
                  </a:lnTo>
                  <a:lnTo>
                    <a:pt x="298614" y="15183"/>
                  </a:lnTo>
                  <a:lnTo>
                    <a:pt x="286145" y="11626"/>
                  </a:lnTo>
                  <a:lnTo>
                    <a:pt x="273203" y="9687"/>
                  </a:lnTo>
                  <a:lnTo>
                    <a:pt x="259920" y="9352"/>
                  </a:lnTo>
                  <a:lnTo>
                    <a:pt x="246398" y="10639"/>
                  </a:lnTo>
                  <a:lnTo>
                    <a:pt x="232714" y="13389"/>
                  </a:lnTo>
                  <a:lnTo>
                    <a:pt x="219085" y="17165"/>
                  </a:lnTo>
                  <a:lnTo>
                    <a:pt x="205854" y="21375"/>
                  </a:lnTo>
                  <a:lnTo>
                    <a:pt x="193190" y="25640"/>
                  </a:lnTo>
                  <a:lnTo>
                    <a:pt x="181527" y="29649"/>
                  </a:lnTo>
                  <a:lnTo>
                    <a:pt x="170510" y="33462"/>
                  </a:lnTo>
                  <a:lnTo>
                    <a:pt x="159172" y="37407"/>
                  </a:lnTo>
                  <a:lnTo>
                    <a:pt x="14568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5325" y="4200870"/>
              <a:ext cx="19604" cy="684354"/>
            </a:xfrm>
            <a:custGeom>
              <a:avLst/>
              <a:gdLst/>
              <a:ahLst/>
              <a:cxnLst/>
              <a:rect l="0" t="0" r="0" b="0"/>
              <a:pathLst>
                <a:path w="19604" h="684354">
                  <a:moveTo>
                    <a:pt x="10125" y="0"/>
                  </a:moveTo>
                  <a:lnTo>
                    <a:pt x="7259" y="11869"/>
                  </a:lnTo>
                  <a:lnTo>
                    <a:pt x="5117" y="24279"/>
                  </a:lnTo>
                  <a:lnTo>
                    <a:pt x="3514" y="38461"/>
                  </a:lnTo>
                  <a:lnTo>
                    <a:pt x="2333" y="53996"/>
                  </a:lnTo>
                  <a:lnTo>
                    <a:pt x="1484" y="69992"/>
                  </a:lnTo>
                  <a:lnTo>
                    <a:pt x="887" y="85880"/>
                  </a:lnTo>
                  <a:lnTo>
                    <a:pt x="473" y="101601"/>
                  </a:lnTo>
                  <a:lnTo>
                    <a:pt x="188" y="117435"/>
                  </a:lnTo>
                  <a:lnTo>
                    <a:pt x="0" y="133562"/>
                  </a:lnTo>
                  <a:lnTo>
                    <a:pt x="41" y="150018"/>
                  </a:lnTo>
                  <a:lnTo>
                    <a:pt x="602" y="166764"/>
                  </a:lnTo>
                  <a:lnTo>
                    <a:pt x="1791" y="183741"/>
                  </a:lnTo>
                  <a:lnTo>
                    <a:pt x="3404" y="200890"/>
                  </a:lnTo>
                  <a:lnTo>
                    <a:pt x="5026" y="218163"/>
                  </a:lnTo>
                  <a:lnTo>
                    <a:pt x="6411" y="235528"/>
                  </a:lnTo>
                  <a:lnTo>
                    <a:pt x="7491" y="253122"/>
                  </a:lnTo>
                  <a:lnTo>
                    <a:pt x="8292" y="271232"/>
                  </a:lnTo>
                  <a:lnTo>
                    <a:pt x="8864" y="289965"/>
                  </a:lnTo>
                  <a:lnTo>
                    <a:pt x="9266" y="308954"/>
                  </a:lnTo>
                  <a:lnTo>
                    <a:pt x="9543" y="327476"/>
                  </a:lnTo>
                  <a:lnTo>
                    <a:pt x="9737" y="345160"/>
                  </a:lnTo>
                  <a:lnTo>
                    <a:pt x="10039" y="362136"/>
                  </a:lnTo>
                  <a:lnTo>
                    <a:pt x="10774" y="378836"/>
                  </a:lnTo>
                  <a:lnTo>
                    <a:pt x="12081" y="395553"/>
                  </a:lnTo>
                  <a:lnTo>
                    <a:pt x="13773" y="412409"/>
                  </a:lnTo>
                  <a:lnTo>
                    <a:pt x="15447" y="429426"/>
                  </a:lnTo>
                  <a:lnTo>
                    <a:pt x="16868" y="446580"/>
                  </a:lnTo>
                  <a:lnTo>
                    <a:pt x="17972" y="463679"/>
                  </a:lnTo>
                  <a:lnTo>
                    <a:pt x="18788" y="480386"/>
                  </a:lnTo>
                  <a:lnTo>
                    <a:pt x="19367" y="496548"/>
                  </a:lnTo>
                  <a:lnTo>
                    <a:pt x="19603" y="512179"/>
                  </a:lnTo>
                  <a:lnTo>
                    <a:pt x="19236" y="527368"/>
                  </a:lnTo>
                  <a:lnTo>
                    <a:pt x="18180" y="542228"/>
                  </a:lnTo>
                  <a:lnTo>
                    <a:pt x="16658" y="557174"/>
                  </a:lnTo>
                  <a:lnTo>
                    <a:pt x="15099" y="572895"/>
                  </a:lnTo>
                  <a:lnTo>
                    <a:pt x="13755" y="589684"/>
                  </a:lnTo>
                  <a:lnTo>
                    <a:pt x="12700" y="606984"/>
                  </a:lnTo>
                  <a:lnTo>
                    <a:pt x="11803" y="625480"/>
                  </a:lnTo>
                  <a:lnTo>
                    <a:pt x="10990" y="649037"/>
                  </a:lnTo>
                  <a:lnTo>
                    <a:pt x="10125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8864" y="4306155"/>
              <a:ext cx="240857" cy="579069"/>
            </a:xfrm>
            <a:custGeom>
              <a:avLst/>
              <a:gdLst/>
              <a:ahLst/>
              <a:cxnLst/>
              <a:rect l="0" t="0" r="0" b="0"/>
              <a:pathLst>
                <a:path w="240857" h="579069">
                  <a:moveTo>
                    <a:pt x="135571" y="0"/>
                  </a:moveTo>
                  <a:lnTo>
                    <a:pt x="135370" y="14602"/>
                  </a:lnTo>
                  <a:lnTo>
                    <a:pt x="133449" y="27873"/>
                  </a:lnTo>
                  <a:lnTo>
                    <a:pt x="129569" y="41069"/>
                  </a:lnTo>
                  <a:lnTo>
                    <a:pt x="124335" y="54239"/>
                  </a:lnTo>
                  <a:lnTo>
                    <a:pt x="118682" y="67099"/>
                  </a:lnTo>
                  <a:lnTo>
                    <a:pt x="113180" y="79504"/>
                  </a:lnTo>
                  <a:lnTo>
                    <a:pt x="107715" y="91617"/>
                  </a:lnTo>
                  <a:lnTo>
                    <a:pt x="101690" y="103818"/>
                  </a:lnTo>
                  <a:lnTo>
                    <a:pt x="94798" y="116320"/>
                  </a:lnTo>
                  <a:lnTo>
                    <a:pt x="87358" y="129004"/>
                  </a:lnTo>
                  <a:lnTo>
                    <a:pt x="80117" y="141526"/>
                  </a:lnTo>
                  <a:lnTo>
                    <a:pt x="73499" y="153688"/>
                  </a:lnTo>
                  <a:lnTo>
                    <a:pt x="67428" y="165296"/>
                  </a:lnTo>
                  <a:lnTo>
                    <a:pt x="61517" y="176091"/>
                  </a:lnTo>
                  <a:lnTo>
                    <a:pt x="55505" y="186021"/>
                  </a:lnTo>
                  <a:lnTo>
                    <a:pt x="49298" y="195350"/>
                  </a:lnTo>
                  <a:lnTo>
                    <a:pt x="42891" y="204542"/>
                  </a:lnTo>
                  <a:lnTo>
                    <a:pt x="36315" y="213881"/>
                  </a:lnTo>
                  <a:lnTo>
                    <a:pt x="29609" y="223460"/>
                  </a:lnTo>
                  <a:lnTo>
                    <a:pt x="22807" y="233278"/>
                  </a:lnTo>
                  <a:lnTo>
                    <a:pt x="15951" y="243294"/>
                  </a:lnTo>
                  <a:lnTo>
                    <a:pt x="9552" y="253462"/>
                  </a:lnTo>
                  <a:lnTo>
                    <a:pt x="4547" y="263740"/>
                  </a:lnTo>
                  <a:lnTo>
                    <a:pt x="1338" y="274097"/>
                  </a:lnTo>
                  <a:lnTo>
                    <a:pt x="0" y="284509"/>
                  </a:lnTo>
                  <a:lnTo>
                    <a:pt x="539" y="294959"/>
                  </a:lnTo>
                  <a:lnTo>
                    <a:pt x="2760" y="305434"/>
                  </a:lnTo>
                  <a:lnTo>
                    <a:pt x="6504" y="315927"/>
                  </a:lnTo>
                  <a:lnTo>
                    <a:pt x="11749" y="326431"/>
                  </a:lnTo>
                  <a:lnTo>
                    <a:pt x="18346" y="336948"/>
                  </a:lnTo>
                  <a:lnTo>
                    <a:pt x="26043" y="347640"/>
                  </a:lnTo>
                  <a:lnTo>
                    <a:pt x="34579" y="358809"/>
                  </a:lnTo>
                  <a:lnTo>
                    <a:pt x="43727" y="370582"/>
                  </a:lnTo>
                  <a:lnTo>
                    <a:pt x="53310" y="382759"/>
                  </a:lnTo>
                  <a:lnTo>
                    <a:pt x="63195" y="394934"/>
                  </a:lnTo>
                  <a:lnTo>
                    <a:pt x="73284" y="406864"/>
                  </a:lnTo>
                  <a:lnTo>
                    <a:pt x="83346" y="418484"/>
                  </a:lnTo>
                  <a:lnTo>
                    <a:pt x="93029" y="429820"/>
                  </a:lnTo>
                  <a:lnTo>
                    <a:pt x="102173" y="440926"/>
                  </a:lnTo>
                  <a:lnTo>
                    <a:pt x="110787" y="451859"/>
                  </a:lnTo>
                  <a:lnTo>
                    <a:pt x="118960" y="462667"/>
                  </a:lnTo>
                  <a:lnTo>
                    <a:pt x="126793" y="473382"/>
                  </a:lnTo>
                  <a:lnTo>
                    <a:pt x="134377" y="483867"/>
                  </a:lnTo>
                  <a:lnTo>
                    <a:pt x="141783" y="493835"/>
                  </a:lnTo>
                  <a:lnTo>
                    <a:pt x="149070" y="503170"/>
                  </a:lnTo>
                  <a:lnTo>
                    <a:pt x="156441" y="511912"/>
                  </a:lnTo>
                  <a:lnTo>
                    <a:pt x="164228" y="520171"/>
                  </a:lnTo>
                  <a:lnTo>
                    <a:pt x="172577" y="528061"/>
                  </a:lnTo>
                  <a:lnTo>
                    <a:pt x="181303" y="535683"/>
                  </a:lnTo>
                  <a:lnTo>
                    <a:pt x="190006" y="543115"/>
                  </a:lnTo>
                  <a:lnTo>
                    <a:pt x="198448" y="550405"/>
                  </a:lnTo>
                  <a:lnTo>
                    <a:pt x="206459" y="557293"/>
                  </a:lnTo>
                  <a:lnTo>
                    <a:pt x="214750" y="563891"/>
                  </a:lnTo>
                  <a:lnTo>
                    <a:pt x="225166" y="570782"/>
                  </a:lnTo>
                  <a:lnTo>
                    <a:pt x="240856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37119" y="4411440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09229" y="67"/>
                  </a:lnTo>
                  <a:lnTo>
                    <a:pt x="196820" y="707"/>
                  </a:lnTo>
                  <a:lnTo>
                    <a:pt x="182624" y="2003"/>
                  </a:lnTo>
                  <a:lnTo>
                    <a:pt x="166570" y="3863"/>
                  </a:lnTo>
                  <a:lnTo>
                    <a:pt x="148629" y="6179"/>
                  </a:lnTo>
                  <a:lnTo>
                    <a:pt x="129005" y="8847"/>
                  </a:lnTo>
                  <a:lnTo>
                    <a:pt x="108672" y="11770"/>
                  </a:lnTo>
                  <a:lnTo>
                    <a:pt x="89189" y="14877"/>
                  </a:lnTo>
                  <a:lnTo>
                    <a:pt x="71369" y="18108"/>
                  </a:lnTo>
                  <a:lnTo>
                    <a:pt x="55554" y="21271"/>
                  </a:lnTo>
                  <a:lnTo>
                    <a:pt x="40318" y="24351"/>
                  </a:lnTo>
                  <a:lnTo>
                    <a:pt x="23217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749193" y="4158756"/>
            <a:ext cx="2062124" cy="552196"/>
            <a:chOff x="1749193" y="4158756"/>
            <a:chExt cx="2062124" cy="552196"/>
          </a:xfrm>
        </p:grpSpPr>
        <p:sp>
          <p:nvSpPr>
            <p:cNvPr id="88" name="Freeform 87"/>
            <p:cNvSpPr/>
            <p:nvPr/>
          </p:nvSpPr>
          <p:spPr>
            <a:xfrm>
              <a:off x="1749193" y="4176219"/>
              <a:ext cx="365550" cy="534733"/>
            </a:xfrm>
            <a:custGeom>
              <a:avLst/>
              <a:gdLst/>
              <a:ahLst/>
              <a:cxnLst/>
              <a:rect l="0" t="0" r="0" b="0"/>
              <a:pathLst>
                <a:path w="365550" h="534733">
                  <a:moveTo>
                    <a:pt x="166993" y="3594"/>
                  </a:moveTo>
                  <a:lnTo>
                    <a:pt x="158259" y="861"/>
                  </a:lnTo>
                  <a:lnTo>
                    <a:pt x="150552" y="0"/>
                  </a:lnTo>
                  <a:lnTo>
                    <a:pt x="143141" y="989"/>
                  </a:lnTo>
                  <a:lnTo>
                    <a:pt x="135534" y="3529"/>
                  </a:lnTo>
                  <a:lnTo>
                    <a:pt x="127059" y="7314"/>
                  </a:lnTo>
                  <a:lnTo>
                    <a:pt x="117436" y="12054"/>
                  </a:lnTo>
                  <a:lnTo>
                    <a:pt x="107040" y="17659"/>
                  </a:lnTo>
                  <a:lnTo>
                    <a:pt x="96677" y="24238"/>
                  </a:lnTo>
                  <a:lnTo>
                    <a:pt x="86821" y="31768"/>
                  </a:lnTo>
                  <a:lnTo>
                    <a:pt x="77595" y="40110"/>
                  </a:lnTo>
                  <a:lnTo>
                    <a:pt x="68946" y="49088"/>
                  </a:lnTo>
                  <a:lnTo>
                    <a:pt x="60765" y="58540"/>
                  </a:lnTo>
                  <a:lnTo>
                    <a:pt x="53103" y="68497"/>
                  </a:lnTo>
                  <a:lnTo>
                    <a:pt x="46169" y="79167"/>
                  </a:lnTo>
                  <a:lnTo>
                    <a:pt x="40018" y="90600"/>
                  </a:lnTo>
                  <a:lnTo>
                    <a:pt x="34563" y="102550"/>
                  </a:lnTo>
                  <a:lnTo>
                    <a:pt x="29665" y="114570"/>
                  </a:lnTo>
                  <a:lnTo>
                    <a:pt x="25182" y="126401"/>
                  </a:lnTo>
                  <a:lnTo>
                    <a:pt x="21002" y="138125"/>
                  </a:lnTo>
                  <a:lnTo>
                    <a:pt x="17034" y="150063"/>
                  </a:lnTo>
                  <a:lnTo>
                    <a:pt x="13218" y="162396"/>
                  </a:lnTo>
                  <a:lnTo>
                    <a:pt x="9671" y="175307"/>
                  </a:lnTo>
                  <a:lnTo>
                    <a:pt x="6669" y="189046"/>
                  </a:lnTo>
                  <a:lnTo>
                    <a:pt x="4318" y="203666"/>
                  </a:lnTo>
                  <a:lnTo>
                    <a:pt x="2570" y="219062"/>
                  </a:lnTo>
                  <a:lnTo>
                    <a:pt x="1314" y="235075"/>
                  </a:lnTo>
                  <a:lnTo>
                    <a:pt x="437" y="251549"/>
                  </a:lnTo>
                  <a:lnTo>
                    <a:pt x="0" y="268357"/>
                  </a:lnTo>
                  <a:lnTo>
                    <a:pt x="230" y="285400"/>
                  </a:lnTo>
                  <a:lnTo>
                    <a:pt x="1200" y="302600"/>
                  </a:lnTo>
                  <a:lnTo>
                    <a:pt x="2833" y="319743"/>
                  </a:lnTo>
                  <a:lnTo>
                    <a:pt x="5000" y="336486"/>
                  </a:lnTo>
                  <a:lnTo>
                    <a:pt x="7570" y="352672"/>
                  </a:lnTo>
                  <a:lnTo>
                    <a:pt x="10430" y="368151"/>
                  </a:lnTo>
                  <a:lnTo>
                    <a:pt x="13495" y="382707"/>
                  </a:lnTo>
                  <a:lnTo>
                    <a:pt x="16708" y="396314"/>
                  </a:lnTo>
                  <a:lnTo>
                    <a:pt x="20187" y="409096"/>
                  </a:lnTo>
                  <a:lnTo>
                    <a:pt x="24207" y="421229"/>
                  </a:lnTo>
                  <a:lnTo>
                    <a:pt x="28878" y="432872"/>
                  </a:lnTo>
                  <a:lnTo>
                    <a:pt x="34152" y="443999"/>
                  </a:lnTo>
                  <a:lnTo>
                    <a:pt x="39916" y="454406"/>
                  </a:lnTo>
                  <a:lnTo>
                    <a:pt x="46059" y="464038"/>
                  </a:lnTo>
                  <a:lnTo>
                    <a:pt x="52641" y="472981"/>
                  </a:lnTo>
                  <a:lnTo>
                    <a:pt x="59891" y="481376"/>
                  </a:lnTo>
                  <a:lnTo>
                    <a:pt x="67879" y="489357"/>
                  </a:lnTo>
                  <a:lnTo>
                    <a:pt x="76532" y="497040"/>
                  </a:lnTo>
                  <a:lnTo>
                    <a:pt x="85719" y="504513"/>
                  </a:lnTo>
                  <a:lnTo>
                    <a:pt x="95316" y="511830"/>
                  </a:lnTo>
                  <a:lnTo>
                    <a:pt x="105541" y="518712"/>
                  </a:lnTo>
                  <a:lnTo>
                    <a:pt x="116922" y="524574"/>
                  </a:lnTo>
                  <a:lnTo>
                    <a:pt x="129646" y="529176"/>
                  </a:lnTo>
                  <a:lnTo>
                    <a:pt x="143277" y="532434"/>
                  </a:lnTo>
                  <a:lnTo>
                    <a:pt x="156965" y="534254"/>
                  </a:lnTo>
                  <a:lnTo>
                    <a:pt x="170207" y="534732"/>
                  </a:lnTo>
                  <a:lnTo>
                    <a:pt x="182859" y="533935"/>
                  </a:lnTo>
                  <a:lnTo>
                    <a:pt x="194962" y="531813"/>
                  </a:lnTo>
                  <a:lnTo>
                    <a:pt x="206619" y="528458"/>
                  </a:lnTo>
                  <a:lnTo>
                    <a:pt x="217939" y="523919"/>
                  </a:lnTo>
                  <a:lnTo>
                    <a:pt x="229014" y="518124"/>
                  </a:lnTo>
                  <a:lnTo>
                    <a:pt x="239913" y="511152"/>
                  </a:lnTo>
                  <a:lnTo>
                    <a:pt x="250522" y="503200"/>
                  </a:lnTo>
                  <a:lnTo>
                    <a:pt x="260574" y="494491"/>
                  </a:lnTo>
                  <a:lnTo>
                    <a:pt x="269969" y="485222"/>
                  </a:lnTo>
                  <a:lnTo>
                    <a:pt x="278923" y="475390"/>
                  </a:lnTo>
                  <a:lnTo>
                    <a:pt x="287855" y="464804"/>
                  </a:lnTo>
                  <a:lnTo>
                    <a:pt x="297006" y="453427"/>
                  </a:lnTo>
                  <a:lnTo>
                    <a:pt x="306120" y="441516"/>
                  </a:lnTo>
                  <a:lnTo>
                    <a:pt x="314559" y="429520"/>
                  </a:lnTo>
                  <a:lnTo>
                    <a:pt x="322013" y="417711"/>
                  </a:lnTo>
                  <a:lnTo>
                    <a:pt x="328493" y="406171"/>
                  </a:lnTo>
                  <a:lnTo>
                    <a:pt x="334153" y="394889"/>
                  </a:lnTo>
                  <a:lnTo>
                    <a:pt x="339182" y="383814"/>
                  </a:lnTo>
                  <a:lnTo>
                    <a:pt x="343746" y="372732"/>
                  </a:lnTo>
                  <a:lnTo>
                    <a:pt x="347979" y="361292"/>
                  </a:lnTo>
                  <a:lnTo>
                    <a:pt x="351977" y="349330"/>
                  </a:lnTo>
                  <a:lnTo>
                    <a:pt x="355647" y="336853"/>
                  </a:lnTo>
                  <a:lnTo>
                    <a:pt x="358733" y="323945"/>
                  </a:lnTo>
                  <a:lnTo>
                    <a:pt x="361140" y="310700"/>
                  </a:lnTo>
                  <a:lnTo>
                    <a:pt x="362926" y="297044"/>
                  </a:lnTo>
                  <a:lnTo>
                    <a:pt x="364206" y="282737"/>
                  </a:lnTo>
                  <a:lnTo>
                    <a:pt x="365101" y="267709"/>
                  </a:lnTo>
                  <a:lnTo>
                    <a:pt x="365549" y="252194"/>
                  </a:lnTo>
                  <a:lnTo>
                    <a:pt x="365326" y="236625"/>
                  </a:lnTo>
                  <a:lnTo>
                    <a:pt x="364362" y="221264"/>
                  </a:lnTo>
                  <a:lnTo>
                    <a:pt x="362732" y="206186"/>
                  </a:lnTo>
                  <a:lnTo>
                    <a:pt x="360567" y="191376"/>
                  </a:lnTo>
                  <a:lnTo>
                    <a:pt x="357995" y="176788"/>
                  </a:lnTo>
                  <a:lnTo>
                    <a:pt x="354963" y="162533"/>
                  </a:lnTo>
                  <a:lnTo>
                    <a:pt x="351249" y="148875"/>
                  </a:lnTo>
                  <a:lnTo>
                    <a:pt x="346788" y="135906"/>
                  </a:lnTo>
                  <a:lnTo>
                    <a:pt x="341657" y="123568"/>
                  </a:lnTo>
                  <a:lnTo>
                    <a:pt x="335989" y="111743"/>
                  </a:lnTo>
                  <a:lnTo>
                    <a:pt x="329911" y="100313"/>
                  </a:lnTo>
                  <a:lnTo>
                    <a:pt x="323372" y="89501"/>
                  </a:lnTo>
                  <a:lnTo>
                    <a:pt x="316151" y="79839"/>
                  </a:lnTo>
                  <a:lnTo>
                    <a:pt x="308182" y="71520"/>
                  </a:lnTo>
                  <a:lnTo>
                    <a:pt x="299542" y="64272"/>
                  </a:lnTo>
                  <a:lnTo>
                    <a:pt x="290364" y="57555"/>
                  </a:lnTo>
                  <a:lnTo>
                    <a:pt x="280777" y="51005"/>
                  </a:lnTo>
                  <a:lnTo>
                    <a:pt x="270729" y="44773"/>
                  </a:lnTo>
                  <a:lnTo>
                    <a:pt x="259999" y="39413"/>
                  </a:lnTo>
                  <a:lnTo>
                    <a:pt x="248525" y="35182"/>
                  </a:lnTo>
                  <a:lnTo>
                    <a:pt x="236548" y="32187"/>
                  </a:lnTo>
                  <a:lnTo>
                    <a:pt x="224509" y="30552"/>
                  </a:lnTo>
                  <a:lnTo>
                    <a:pt x="212684" y="30192"/>
                  </a:lnTo>
                  <a:lnTo>
                    <a:pt x="201604" y="30737"/>
                  </a:lnTo>
                  <a:lnTo>
                    <a:pt x="191050" y="31677"/>
                  </a:lnTo>
                  <a:lnTo>
                    <a:pt x="180098" y="33093"/>
                  </a:lnTo>
                  <a:lnTo>
                    <a:pt x="166993" y="35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79398" y="4158756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1" y="0"/>
                  </a:moveTo>
                  <a:lnTo>
                    <a:pt x="1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4"/>
                  </a:lnTo>
                  <a:lnTo>
                    <a:pt x="178" y="101423"/>
                  </a:lnTo>
                  <a:lnTo>
                    <a:pt x="826" y="116609"/>
                  </a:lnTo>
                  <a:lnTo>
                    <a:pt x="2075" y="131483"/>
                  </a:lnTo>
                  <a:lnTo>
                    <a:pt x="3728" y="146114"/>
                  </a:lnTo>
                  <a:lnTo>
                    <a:pt x="5376" y="160564"/>
                  </a:lnTo>
                  <a:lnTo>
                    <a:pt x="6779" y="174884"/>
                  </a:lnTo>
                  <a:lnTo>
                    <a:pt x="7871" y="189116"/>
                  </a:lnTo>
                  <a:lnTo>
                    <a:pt x="8680" y="203284"/>
                  </a:lnTo>
                  <a:lnTo>
                    <a:pt x="9258" y="217410"/>
                  </a:lnTo>
                  <a:lnTo>
                    <a:pt x="9663" y="231507"/>
                  </a:lnTo>
                  <a:lnTo>
                    <a:pt x="9942" y="245585"/>
                  </a:lnTo>
                  <a:lnTo>
                    <a:pt x="10138" y="259663"/>
                  </a:lnTo>
                  <a:lnTo>
                    <a:pt x="10440" y="274238"/>
                  </a:lnTo>
                  <a:lnTo>
                    <a:pt x="11176" y="290232"/>
                  </a:lnTo>
                  <a:lnTo>
                    <a:pt x="12484" y="308034"/>
                  </a:lnTo>
                  <a:lnTo>
                    <a:pt x="14176" y="327381"/>
                  </a:lnTo>
                  <a:lnTo>
                    <a:pt x="15851" y="347663"/>
                  </a:lnTo>
                  <a:lnTo>
                    <a:pt x="17271" y="368410"/>
                  </a:lnTo>
                  <a:lnTo>
                    <a:pt x="18376" y="389033"/>
                  </a:lnTo>
                  <a:lnTo>
                    <a:pt x="19192" y="408792"/>
                  </a:lnTo>
                  <a:lnTo>
                    <a:pt x="19775" y="427366"/>
                  </a:lnTo>
                  <a:lnTo>
                    <a:pt x="20184" y="444775"/>
                  </a:lnTo>
                  <a:lnTo>
                    <a:pt x="20511" y="463208"/>
                  </a:lnTo>
                  <a:lnTo>
                    <a:pt x="20786" y="487635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53704" y="4190342"/>
              <a:ext cx="199436" cy="495960"/>
            </a:xfrm>
            <a:custGeom>
              <a:avLst/>
              <a:gdLst/>
              <a:ahLst/>
              <a:cxnLst/>
              <a:rect l="0" t="0" r="0" b="0"/>
              <a:pathLst>
                <a:path w="199436" h="495960">
                  <a:moveTo>
                    <a:pt x="83622" y="0"/>
                  </a:moveTo>
                  <a:lnTo>
                    <a:pt x="80755" y="11735"/>
                  </a:lnTo>
                  <a:lnTo>
                    <a:pt x="78613" y="22864"/>
                  </a:lnTo>
                  <a:lnTo>
                    <a:pt x="77006" y="34462"/>
                  </a:lnTo>
                  <a:lnTo>
                    <a:pt x="75653" y="46623"/>
                  </a:lnTo>
                  <a:lnTo>
                    <a:pt x="74156" y="59283"/>
                  </a:lnTo>
                  <a:lnTo>
                    <a:pt x="72305" y="72335"/>
                  </a:lnTo>
                  <a:lnTo>
                    <a:pt x="70065" y="85514"/>
                  </a:lnTo>
                  <a:lnTo>
                    <a:pt x="67484" y="98431"/>
                  </a:lnTo>
                  <a:lnTo>
                    <a:pt x="64630" y="110893"/>
                  </a:lnTo>
                  <a:lnTo>
                    <a:pt x="61408" y="122886"/>
                  </a:lnTo>
                  <a:lnTo>
                    <a:pt x="57567" y="134480"/>
                  </a:lnTo>
                  <a:lnTo>
                    <a:pt x="53025" y="145767"/>
                  </a:lnTo>
                  <a:lnTo>
                    <a:pt x="48009" y="156993"/>
                  </a:lnTo>
                  <a:lnTo>
                    <a:pt x="42950" y="168529"/>
                  </a:lnTo>
                  <a:lnTo>
                    <a:pt x="38100" y="180548"/>
                  </a:lnTo>
                  <a:lnTo>
                    <a:pt x="33370" y="192723"/>
                  </a:lnTo>
                  <a:lnTo>
                    <a:pt x="28434" y="204363"/>
                  </a:lnTo>
                  <a:lnTo>
                    <a:pt x="23118" y="215121"/>
                  </a:lnTo>
                  <a:lnTo>
                    <a:pt x="17564" y="225140"/>
                  </a:lnTo>
                  <a:lnTo>
                    <a:pt x="12135" y="234861"/>
                  </a:lnTo>
                  <a:lnTo>
                    <a:pt x="7052" y="244583"/>
                  </a:lnTo>
                  <a:lnTo>
                    <a:pt x="2842" y="254266"/>
                  </a:lnTo>
                  <a:lnTo>
                    <a:pt x="385" y="263628"/>
                  </a:lnTo>
                  <a:lnTo>
                    <a:pt x="0" y="272528"/>
                  </a:lnTo>
                  <a:lnTo>
                    <a:pt x="1523" y="281133"/>
                  </a:lnTo>
                  <a:lnTo>
                    <a:pt x="4598" y="289824"/>
                  </a:lnTo>
                  <a:lnTo>
                    <a:pt x="8848" y="298825"/>
                  </a:lnTo>
                  <a:lnTo>
                    <a:pt x="13952" y="308345"/>
                  </a:lnTo>
                  <a:lnTo>
                    <a:pt x="19661" y="318654"/>
                  </a:lnTo>
                  <a:lnTo>
                    <a:pt x="25790" y="329816"/>
                  </a:lnTo>
                  <a:lnTo>
                    <a:pt x="32207" y="341738"/>
                  </a:lnTo>
                  <a:lnTo>
                    <a:pt x="38820" y="354265"/>
                  </a:lnTo>
                  <a:lnTo>
                    <a:pt x="45567" y="367242"/>
                  </a:lnTo>
                  <a:lnTo>
                    <a:pt x="52404" y="380378"/>
                  </a:lnTo>
                  <a:lnTo>
                    <a:pt x="59301" y="393269"/>
                  </a:lnTo>
                  <a:lnTo>
                    <a:pt x="66243" y="405711"/>
                  </a:lnTo>
                  <a:lnTo>
                    <a:pt x="73380" y="417523"/>
                  </a:lnTo>
                  <a:lnTo>
                    <a:pt x="81011" y="428462"/>
                  </a:lnTo>
                  <a:lnTo>
                    <a:pt x="89255" y="438488"/>
                  </a:lnTo>
                  <a:lnTo>
                    <a:pt x="97910" y="447713"/>
                  </a:lnTo>
                  <a:lnTo>
                    <a:pt x="106567" y="456303"/>
                  </a:lnTo>
                  <a:lnTo>
                    <a:pt x="114985" y="464416"/>
                  </a:lnTo>
                  <a:lnTo>
                    <a:pt x="123265" y="472019"/>
                  </a:lnTo>
                  <a:lnTo>
                    <a:pt x="131737" y="478907"/>
                  </a:lnTo>
                  <a:lnTo>
                    <a:pt x="140581" y="485014"/>
                  </a:lnTo>
                  <a:lnTo>
                    <a:pt x="149748" y="490085"/>
                  </a:lnTo>
                  <a:lnTo>
                    <a:pt x="160150" y="493992"/>
                  </a:lnTo>
                  <a:lnTo>
                    <a:pt x="174941" y="495959"/>
                  </a:lnTo>
                  <a:lnTo>
                    <a:pt x="199435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69584" y="4169285"/>
              <a:ext cx="25670" cy="473783"/>
            </a:xfrm>
            <a:custGeom>
              <a:avLst/>
              <a:gdLst/>
              <a:ahLst/>
              <a:cxnLst/>
              <a:rect l="0" t="0" r="0" b="0"/>
              <a:pathLst>
                <a:path w="25670" h="473783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6" y="50309"/>
                  </a:lnTo>
                  <a:lnTo>
                    <a:pt x="1326" y="64637"/>
                  </a:lnTo>
                  <a:lnTo>
                    <a:pt x="2142" y="79120"/>
                  </a:lnTo>
                  <a:lnTo>
                    <a:pt x="2825" y="94089"/>
                  </a:lnTo>
                  <a:lnTo>
                    <a:pt x="3352" y="110410"/>
                  </a:lnTo>
                  <a:lnTo>
                    <a:pt x="3738" y="128451"/>
                  </a:lnTo>
                  <a:lnTo>
                    <a:pt x="4013" y="147633"/>
                  </a:lnTo>
                  <a:lnTo>
                    <a:pt x="4204" y="166748"/>
                  </a:lnTo>
                  <a:lnTo>
                    <a:pt x="4336" y="185086"/>
                  </a:lnTo>
                  <a:lnTo>
                    <a:pt x="4426" y="202465"/>
                  </a:lnTo>
                  <a:lnTo>
                    <a:pt x="4487" y="218970"/>
                  </a:lnTo>
                  <a:lnTo>
                    <a:pt x="4528" y="234781"/>
                  </a:lnTo>
                  <a:lnTo>
                    <a:pt x="4556" y="250399"/>
                  </a:lnTo>
                  <a:lnTo>
                    <a:pt x="4575" y="266586"/>
                  </a:lnTo>
                  <a:lnTo>
                    <a:pt x="4592" y="283707"/>
                  </a:lnTo>
                  <a:lnTo>
                    <a:pt x="4773" y="301618"/>
                  </a:lnTo>
                  <a:lnTo>
                    <a:pt x="5427" y="319868"/>
                  </a:lnTo>
                  <a:lnTo>
                    <a:pt x="6679" y="338139"/>
                  </a:lnTo>
                  <a:lnTo>
                    <a:pt x="8335" y="356137"/>
                  </a:lnTo>
                  <a:lnTo>
                    <a:pt x="9984" y="373519"/>
                  </a:lnTo>
                  <a:lnTo>
                    <a:pt x="11393" y="390161"/>
                  </a:lnTo>
                  <a:lnTo>
                    <a:pt x="12691" y="405903"/>
                  </a:lnTo>
                  <a:lnTo>
                    <a:pt x="14521" y="422210"/>
                  </a:lnTo>
                  <a:lnTo>
                    <a:pt x="18158" y="442750"/>
                  </a:lnTo>
                  <a:lnTo>
                    <a:pt x="25669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80991" y="4414157"/>
              <a:ext cx="261704" cy="246905"/>
            </a:xfrm>
            <a:custGeom>
              <a:avLst/>
              <a:gdLst/>
              <a:ahLst/>
              <a:cxnLst/>
              <a:rect l="0" t="0" r="0" b="0"/>
              <a:pathLst>
                <a:path w="261704" h="246905">
                  <a:moveTo>
                    <a:pt x="124832" y="81511"/>
                  </a:moveTo>
                  <a:lnTo>
                    <a:pt x="121899" y="69843"/>
                  </a:lnTo>
                  <a:lnTo>
                    <a:pt x="119116" y="59354"/>
                  </a:lnTo>
                  <a:lnTo>
                    <a:pt x="116207" y="49057"/>
                  </a:lnTo>
                  <a:lnTo>
                    <a:pt x="112822" y="38929"/>
                  </a:lnTo>
                  <a:lnTo>
                    <a:pt x="108360" y="29233"/>
                  </a:lnTo>
                  <a:lnTo>
                    <a:pt x="102585" y="20111"/>
                  </a:lnTo>
                  <a:lnTo>
                    <a:pt x="95423" y="12027"/>
                  </a:lnTo>
                  <a:lnTo>
                    <a:pt x="86790" y="5810"/>
                  </a:lnTo>
                  <a:lnTo>
                    <a:pt x="76810" y="1755"/>
                  </a:lnTo>
                  <a:lnTo>
                    <a:pt x="66212" y="0"/>
                  </a:lnTo>
                  <a:lnTo>
                    <a:pt x="56179" y="785"/>
                  </a:lnTo>
                  <a:lnTo>
                    <a:pt x="47329" y="3981"/>
                  </a:lnTo>
                  <a:lnTo>
                    <a:pt x="39748" y="9192"/>
                  </a:lnTo>
                  <a:lnTo>
                    <a:pt x="33267" y="15961"/>
                  </a:lnTo>
                  <a:lnTo>
                    <a:pt x="27648" y="23881"/>
                  </a:lnTo>
                  <a:lnTo>
                    <a:pt x="22670" y="32788"/>
                  </a:lnTo>
                  <a:lnTo>
                    <a:pt x="18150" y="42742"/>
                  </a:lnTo>
                  <a:lnTo>
                    <a:pt x="13956" y="53697"/>
                  </a:lnTo>
                  <a:lnTo>
                    <a:pt x="10152" y="65493"/>
                  </a:lnTo>
                  <a:lnTo>
                    <a:pt x="6976" y="77943"/>
                  </a:lnTo>
                  <a:lnTo>
                    <a:pt x="4508" y="90876"/>
                  </a:lnTo>
                  <a:lnTo>
                    <a:pt x="2682" y="104154"/>
                  </a:lnTo>
                  <a:lnTo>
                    <a:pt x="1374" y="117674"/>
                  </a:lnTo>
                  <a:lnTo>
                    <a:pt x="461" y="131357"/>
                  </a:lnTo>
                  <a:lnTo>
                    <a:pt x="0" y="144985"/>
                  </a:lnTo>
                  <a:lnTo>
                    <a:pt x="215" y="158216"/>
                  </a:lnTo>
                  <a:lnTo>
                    <a:pt x="1178" y="170894"/>
                  </a:lnTo>
                  <a:lnTo>
                    <a:pt x="2978" y="183035"/>
                  </a:lnTo>
                  <a:lnTo>
                    <a:pt x="5789" y="194729"/>
                  </a:lnTo>
                  <a:lnTo>
                    <a:pt x="9613" y="206070"/>
                  </a:lnTo>
                  <a:lnTo>
                    <a:pt x="14469" y="216823"/>
                  </a:lnTo>
                  <a:lnTo>
                    <a:pt x="20478" y="226445"/>
                  </a:lnTo>
                  <a:lnTo>
                    <a:pt x="27594" y="234720"/>
                  </a:lnTo>
                  <a:lnTo>
                    <a:pt x="35644" y="241259"/>
                  </a:lnTo>
                  <a:lnTo>
                    <a:pt x="44417" y="245370"/>
                  </a:lnTo>
                  <a:lnTo>
                    <a:pt x="53715" y="246904"/>
                  </a:lnTo>
                  <a:lnTo>
                    <a:pt x="63059" y="246000"/>
                  </a:lnTo>
                  <a:lnTo>
                    <a:pt x="71718" y="242819"/>
                  </a:lnTo>
                  <a:lnTo>
                    <a:pt x="79358" y="237678"/>
                  </a:lnTo>
                  <a:lnTo>
                    <a:pt x="86146" y="230823"/>
                  </a:lnTo>
                  <a:lnTo>
                    <a:pt x="92555" y="222337"/>
                  </a:lnTo>
                  <a:lnTo>
                    <a:pt x="98897" y="212410"/>
                  </a:lnTo>
                  <a:lnTo>
                    <a:pt x="104990" y="201324"/>
                  </a:lnTo>
                  <a:lnTo>
                    <a:pt x="110257" y="189359"/>
                  </a:lnTo>
                  <a:lnTo>
                    <a:pt x="114436" y="176755"/>
                  </a:lnTo>
                  <a:lnTo>
                    <a:pt x="117735" y="163700"/>
                  </a:lnTo>
                  <a:lnTo>
                    <a:pt x="120639" y="150329"/>
                  </a:lnTo>
                  <a:lnTo>
                    <a:pt x="123473" y="136747"/>
                  </a:lnTo>
                  <a:lnTo>
                    <a:pt x="126055" y="123186"/>
                  </a:lnTo>
                  <a:lnTo>
                    <a:pt x="127810" y="110001"/>
                  </a:lnTo>
                  <a:lnTo>
                    <a:pt x="128474" y="97420"/>
                  </a:lnTo>
                  <a:lnTo>
                    <a:pt x="128108" y="87820"/>
                  </a:lnTo>
                  <a:lnTo>
                    <a:pt x="127543" y="84252"/>
                  </a:lnTo>
                  <a:lnTo>
                    <a:pt x="128044" y="85850"/>
                  </a:lnTo>
                  <a:lnTo>
                    <a:pt x="129996" y="90867"/>
                  </a:lnTo>
                  <a:lnTo>
                    <a:pt x="133117" y="97989"/>
                  </a:lnTo>
                  <a:lnTo>
                    <a:pt x="136833" y="106389"/>
                  </a:lnTo>
                  <a:lnTo>
                    <a:pt x="140749" y="115572"/>
                  </a:lnTo>
                  <a:lnTo>
                    <a:pt x="144837" y="125240"/>
                  </a:lnTo>
                  <a:lnTo>
                    <a:pt x="149336" y="135212"/>
                  </a:lnTo>
                  <a:lnTo>
                    <a:pt x="154366" y="145375"/>
                  </a:lnTo>
                  <a:lnTo>
                    <a:pt x="160066" y="155493"/>
                  </a:lnTo>
                  <a:lnTo>
                    <a:pt x="166656" y="165218"/>
                  </a:lnTo>
                  <a:lnTo>
                    <a:pt x="174166" y="174391"/>
                  </a:lnTo>
                  <a:lnTo>
                    <a:pt x="182312" y="183026"/>
                  </a:lnTo>
                  <a:lnTo>
                    <a:pt x="190619" y="191213"/>
                  </a:lnTo>
                  <a:lnTo>
                    <a:pt x="198800" y="199046"/>
                  </a:lnTo>
                  <a:lnTo>
                    <a:pt x="207032" y="206316"/>
                  </a:lnTo>
                  <a:lnTo>
                    <a:pt x="216985" y="213221"/>
                  </a:lnTo>
                  <a:lnTo>
                    <a:pt x="232881" y="220369"/>
                  </a:lnTo>
                  <a:lnTo>
                    <a:pt x="261703" y="228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79523" y="4169285"/>
              <a:ext cx="252685" cy="494840"/>
            </a:xfrm>
            <a:custGeom>
              <a:avLst/>
              <a:gdLst/>
              <a:ahLst/>
              <a:cxnLst/>
              <a:rect l="0" t="0" r="0" b="0"/>
              <a:pathLst>
                <a:path w="252685" h="494840">
                  <a:moveTo>
                    <a:pt x="0" y="0"/>
                  </a:moveTo>
                  <a:lnTo>
                    <a:pt x="67" y="11667"/>
                  </a:lnTo>
                  <a:lnTo>
                    <a:pt x="707" y="22157"/>
                  </a:lnTo>
                  <a:lnTo>
                    <a:pt x="2004" y="32472"/>
                  </a:lnTo>
                  <a:lnTo>
                    <a:pt x="3863" y="43292"/>
                  </a:lnTo>
                  <a:lnTo>
                    <a:pt x="6180" y="55580"/>
                  </a:lnTo>
                  <a:lnTo>
                    <a:pt x="8846" y="69716"/>
                  </a:lnTo>
                  <a:lnTo>
                    <a:pt x="11770" y="85102"/>
                  </a:lnTo>
                  <a:lnTo>
                    <a:pt x="14877" y="100505"/>
                  </a:lnTo>
                  <a:lnTo>
                    <a:pt x="18113" y="115212"/>
                  </a:lnTo>
                  <a:lnTo>
                    <a:pt x="21437" y="129676"/>
                  </a:lnTo>
                  <a:lnTo>
                    <a:pt x="24821" y="145199"/>
                  </a:lnTo>
                  <a:lnTo>
                    <a:pt x="28246" y="162441"/>
                  </a:lnTo>
                  <a:lnTo>
                    <a:pt x="31699" y="180785"/>
                  </a:lnTo>
                  <a:lnTo>
                    <a:pt x="35171" y="198738"/>
                  </a:lnTo>
                  <a:lnTo>
                    <a:pt x="38655" y="215451"/>
                  </a:lnTo>
                  <a:lnTo>
                    <a:pt x="42148" y="230909"/>
                  </a:lnTo>
                  <a:lnTo>
                    <a:pt x="45646" y="245579"/>
                  </a:lnTo>
                  <a:lnTo>
                    <a:pt x="49148" y="259857"/>
                  </a:lnTo>
                  <a:lnTo>
                    <a:pt x="52653" y="274295"/>
                  </a:lnTo>
                  <a:lnTo>
                    <a:pt x="56159" y="289614"/>
                  </a:lnTo>
                  <a:lnTo>
                    <a:pt x="59666" y="306108"/>
                  </a:lnTo>
                  <a:lnTo>
                    <a:pt x="63174" y="323243"/>
                  </a:lnTo>
                  <a:lnTo>
                    <a:pt x="66683" y="339897"/>
                  </a:lnTo>
                  <a:lnTo>
                    <a:pt x="70187" y="355473"/>
                  </a:lnTo>
                  <a:lnTo>
                    <a:pt x="73523" y="370200"/>
                  </a:lnTo>
                  <a:lnTo>
                    <a:pt x="76384" y="384841"/>
                  </a:lnTo>
                  <a:lnTo>
                    <a:pt x="78644" y="399869"/>
                  </a:lnTo>
                  <a:lnTo>
                    <a:pt x="80501" y="415097"/>
                  </a:lnTo>
                  <a:lnTo>
                    <a:pt x="82362" y="429882"/>
                  </a:lnTo>
                  <a:lnTo>
                    <a:pt x="84442" y="443804"/>
                  </a:lnTo>
                  <a:lnTo>
                    <a:pt x="85851" y="454450"/>
                  </a:lnTo>
                  <a:lnTo>
                    <a:pt x="85536" y="458798"/>
                  </a:lnTo>
                  <a:lnTo>
                    <a:pt x="84022" y="457742"/>
                  </a:lnTo>
                  <a:lnTo>
                    <a:pt x="81790" y="452758"/>
                  </a:lnTo>
                  <a:lnTo>
                    <a:pt x="79110" y="444597"/>
                  </a:lnTo>
                  <a:lnTo>
                    <a:pt x="76154" y="433868"/>
                  </a:lnTo>
                  <a:lnTo>
                    <a:pt x="73349" y="421324"/>
                  </a:lnTo>
                  <a:lnTo>
                    <a:pt x="71373" y="407791"/>
                  </a:lnTo>
                  <a:lnTo>
                    <a:pt x="70522" y="393812"/>
                  </a:lnTo>
                  <a:lnTo>
                    <a:pt x="70595" y="379669"/>
                  </a:lnTo>
                  <a:lnTo>
                    <a:pt x="71100" y="365488"/>
                  </a:lnTo>
                  <a:lnTo>
                    <a:pt x="71700" y="351323"/>
                  </a:lnTo>
                  <a:lnTo>
                    <a:pt x="72405" y="337352"/>
                  </a:lnTo>
                  <a:lnTo>
                    <a:pt x="73477" y="323883"/>
                  </a:lnTo>
                  <a:lnTo>
                    <a:pt x="75051" y="311046"/>
                  </a:lnTo>
                  <a:lnTo>
                    <a:pt x="77277" y="298967"/>
                  </a:lnTo>
                  <a:lnTo>
                    <a:pt x="80381" y="287846"/>
                  </a:lnTo>
                  <a:lnTo>
                    <a:pt x="84406" y="277711"/>
                  </a:lnTo>
                  <a:lnTo>
                    <a:pt x="89399" y="268922"/>
                  </a:lnTo>
                  <a:lnTo>
                    <a:pt x="95500" y="262222"/>
                  </a:lnTo>
                  <a:lnTo>
                    <a:pt x="102678" y="257832"/>
                  </a:lnTo>
                  <a:lnTo>
                    <a:pt x="110769" y="255681"/>
                  </a:lnTo>
                  <a:lnTo>
                    <a:pt x="119569" y="255667"/>
                  </a:lnTo>
                  <a:lnTo>
                    <a:pt x="128891" y="257512"/>
                  </a:lnTo>
                  <a:lnTo>
                    <a:pt x="138420" y="261002"/>
                  </a:lnTo>
                  <a:lnTo>
                    <a:pt x="147736" y="266077"/>
                  </a:lnTo>
                  <a:lnTo>
                    <a:pt x="156625" y="272560"/>
                  </a:lnTo>
                  <a:lnTo>
                    <a:pt x="164898" y="280181"/>
                  </a:lnTo>
                  <a:lnTo>
                    <a:pt x="172308" y="288666"/>
                  </a:lnTo>
                  <a:lnTo>
                    <a:pt x="178816" y="297784"/>
                  </a:lnTo>
                  <a:lnTo>
                    <a:pt x="184696" y="307516"/>
                  </a:lnTo>
                  <a:lnTo>
                    <a:pt x="190419" y="318035"/>
                  </a:lnTo>
                  <a:lnTo>
                    <a:pt x="196271" y="329371"/>
                  </a:lnTo>
                  <a:lnTo>
                    <a:pt x="202188" y="341425"/>
                  </a:lnTo>
                  <a:lnTo>
                    <a:pt x="207861" y="354048"/>
                  </a:lnTo>
                  <a:lnTo>
                    <a:pt x="213122" y="367093"/>
                  </a:lnTo>
                  <a:lnTo>
                    <a:pt x="217960" y="380277"/>
                  </a:lnTo>
                  <a:lnTo>
                    <a:pt x="222436" y="393201"/>
                  </a:lnTo>
                  <a:lnTo>
                    <a:pt x="226631" y="405674"/>
                  </a:lnTo>
                  <a:lnTo>
                    <a:pt x="230616" y="417847"/>
                  </a:lnTo>
                  <a:lnTo>
                    <a:pt x="234453" y="430093"/>
                  </a:lnTo>
                  <a:lnTo>
                    <a:pt x="238181" y="442614"/>
                  </a:lnTo>
                  <a:lnTo>
                    <a:pt x="241681" y="454849"/>
                  </a:lnTo>
                  <a:lnTo>
                    <a:pt x="245025" y="466770"/>
                  </a:lnTo>
                  <a:lnTo>
                    <a:pt x="248506" y="479428"/>
                  </a:lnTo>
                  <a:lnTo>
                    <a:pt x="25268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57044" y="4379855"/>
              <a:ext cx="173068" cy="302335"/>
            </a:xfrm>
            <a:custGeom>
              <a:avLst/>
              <a:gdLst/>
              <a:ahLst/>
              <a:cxnLst/>
              <a:rect l="0" t="0" r="0" b="0"/>
              <a:pathLst>
                <a:path w="173068" h="302335">
                  <a:moveTo>
                    <a:pt x="69919" y="0"/>
                  </a:moveTo>
                  <a:lnTo>
                    <a:pt x="61185" y="3134"/>
                  </a:lnTo>
                  <a:lnTo>
                    <a:pt x="53478" y="7837"/>
                  </a:lnTo>
                  <a:lnTo>
                    <a:pt x="46081" y="14622"/>
                  </a:lnTo>
                  <a:lnTo>
                    <a:pt x="38993" y="23068"/>
                  </a:lnTo>
                  <a:lnTo>
                    <a:pt x="32462" y="32535"/>
                  </a:lnTo>
                  <a:lnTo>
                    <a:pt x="26590" y="42549"/>
                  </a:lnTo>
                  <a:lnTo>
                    <a:pt x="21325" y="53006"/>
                  </a:lnTo>
                  <a:lnTo>
                    <a:pt x="16555" y="64071"/>
                  </a:lnTo>
                  <a:lnTo>
                    <a:pt x="12165" y="75807"/>
                  </a:lnTo>
                  <a:lnTo>
                    <a:pt x="8216" y="88314"/>
                  </a:lnTo>
                  <a:lnTo>
                    <a:pt x="4935" y="101780"/>
                  </a:lnTo>
                  <a:lnTo>
                    <a:pt x="2398" y="116211"/>
                  </a:lnTo>
                  <a:lnTo>
                    <a:pt x="695" y="131311"/>
                  </a:lnTo>
                  <a:lnTo>
                    <a:pt x="0" y="146593"/>
                  </a:lnTo>
                  <a:lnTo>
                    <a:pt x="313" y="161759"/>
                  </a:lnTo>
                  <a:lnTo>
                    <a:pt x="1489" y="176704"/>
                  </a:lnTo>
                  <a:lnTo>
                    <a:pt x="3341" y="191426"/>
                  </a:lnTo>
                  <a:lnTo>
                    <a:pt x="5696" y="205953"/>
                  </a:lnTo>
                  <a:lnTo>
                    <a:pt x="8410" y="220167"/>
                  </a:lnTo>
                  <a:lnTo>
                    <a:pt x="11378" y="233799"/>
                  </a:lnTo>
                  <a:lnTo>
                    <a:pt x="14529" y="246745"/>
                  </a:lnTo>
                  <a:lnTo>
                    <a:pt x="18137" y="258897"/>
                  </a:lnTo>
                  <a:lnTo>
                    <a:pt x="22776" y="270067"/>
                  </a:lnTo>
                  <a:lnTo>
                    <a:pt x="28689" y="280233"/>
                  </a:lnTo>
                  <a:lnTo>
                    <a:pt x="36120" y="289044"/>
                  </a:lnTo>
                  <a:lnTo>
                    <a:pt x="45469" y="295759"/>
                  </a:lnTo>
                  <a:lnTo>
                    <a:pt x="56754" y="300158"/>
                  </a:lnTo>
                  <a:lnTo>
                    <a:pt x="69383" y="302316"/>
                  </a:lnTo>
                  <a:lnTo>
                    <a:pt x="82383" y="302334"/>
                  </a:lnTo>
                  <a:lnTo>
                    <a:pt x="95152" y="300491"/>
                  </a:lnTo>
                  <a:lnTo>
                    <a:pt x="107315" y="297003"/>
                  </a:lnTo>
                  <a:lnTo>
                    <a:pt x="118555" y="291929"/>
                  </a:lnTo>
                  <a:lnTo>
                    <a:pt x="128810" y="285448"/>
                  </a:lnTo>
                  <a:lnTo>
                    <a:pt x="138035" y="277828"/>
                  </a:lnTo>
                  <a:lnTo>
                    <a:pt x="146101" y="269343"/>
                  </a:lnTo>
                  <a:lnTo>
                    <a:pt x="153047" y="260226"/>
                  </a:lnTo>
                  <a:lnTo>
                    <a:pt x="158883" y="250493"/>
                  </a:lnTo>
                  <a:lnTo>
                    <a:pt x="163515" y="239975"/>
                  </a:lnTo>
                  <a:lnTo>
                    <a:pt x="167003" y="228634"/>
                  </a:lnTo>
                  <a:lnTo>
                    <a:pt x="169533" y="216407"/>
                  </a:lnTo>
                  <a:lnTo>
                    <a:pt x="171323" y="203135"/>
                  </a:lnTo>
                  <a:lnTo>
                    <a:pt x="172558" y="188842"/>
                  </a:lnTo>
                  <a:lnTo>
                    <a:pt x="173067" y="174006"/>
                  </a:lnTo>
                  <a:lnTo>
                    <a:pt x="172353" y="159433"/>
                  </a:lnTo>
                  <a:lnTo>
                    <a:pt x="170240" y="145561"/>
                  </a:lnTo>
                  <a:lnTo>
                    <a:pt x="166855" y="132469"/>
                  </a:lnTo>
                  <a:lnTo>
                    <a:pt x="162441" y="120063"/>
                  </a:lnTo>
                  <a:lnTo>
                    <a:pt x="157244" y="108209"/>
                  </a:lnTo>
                  <a:lnTo>
                    <a:pt x="151315" y="97094"/>
                  </a:lnTo>
                  <a:lnTo>
                    <a:pt x="144511" y="87221"/>
                  </a:lnTo>
                  <a:lnTo>
                    <a:pt x="136839" y="78766"/>
                  </a:lnTo>
                  <a:lnTo>
                    <a:pt x="128877" y="71745"/>
                  </a:lnTo>
                  <a:lnTo>
                    <a:pt x="120911" y="65491"/>
                  </a:lnTo>
                  <a:lnTo>
                    <a:pt x="112242" y="59456"/>
                  </a:lnTo>
                  <a:lnTo>
                    <a:pt x="101505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74362" y="4385250"/>
              <a:ext cx="231628" cy="306628"/>
            </a:xfrm>
            <a:custGeom>
              <a:avLst/>
              <a:gdLst/>
              <a:ahLst/>
              <a:cxnLst/>
              <a:rect l="0" t="0" r="0" b="0"/>
              <a:pathLst>
                <a:path w="231628" h="306628">
                  <a:moveTo>
                    <a:pt x="0" y="142003"/>
                  </a:moveTo>
                  <a:lnTo>
                    <a:pt x="2934" y="153739"/>
                  </a:lnTo>
                  <a:lnTo>
                    <a:pt x="5716" y="164868"/>
                  </a:lnTo>
                  <a:lnTo>
                    <a:pt x="8616" y="176466"/>
                  </a:lnTo>
                  <a:lnTo>
                    <a:pt x="11656" y="188627"/>
                  </a:lnTo>
                  <a:lnTo>
                    <a:pt x="14821" y="201287"/>
                  </a:lnTo>
                  <a:lnTo>
                    <a:pt x="18085" y="214343"/>
                  </a:lnTo>
                  <a:lnTo>
                    <a:pt x="21423" y="227695"/>
                  </a:lnTo>
                  <a:lnTo>
                    <a:pt x="24814" y="241261"/>
                  </a:lnTo>
                  <a:lnTo>
                    <a:pt x="28243" y="254971"/>
                  </a:lnTo>
                  <a:lnTo>
                    <a:pt x="31698" y="268617"/>
                  </a:lnTo>
                  <a:lnTo>
                    <a:pt x="35170" y="281858"/>
                  </a:lnTo>
                  <a:lnTo>
                    <a:pt x="38607" y="294469"/>
                  </a:lnTo>
                  <a:lnTo>
                    <a:pt x="40334" y="303842"/>
                  </a:lnTo>
                  <a:lnTo>
                    <a:pt x="39237" y="306627"/>
                  </a:lnTo>
                  <a:lnTo>
                    <a:pt x="37391" y="303723"/>
                  </a:lnTo>
                  <a:lnTo>
                    <a:pt x="35580" y="296904"/>
                  </a:lnTo>
                  <a:lnTo>
                    <a:pt x="33675" y="287540"/>
                  </a:lnTo>
                  <a:lnTo>
                    <a:pt x="31514" y="276537"/>
                  </a:lnTo>
                  <a:lnTo>
                    <a:pt x="29050" y="264313"/>
                  </a:lnTo>
                  <a:lnTo>
                    <a:pt x="26312" y="250931"/>
                  </a:lnTo>
                  <a:lnTo>
                    <a:pt x="23354" y="236500"/>
                  </a:lnTo>
                  <a:lnTo>
                    <a:pt x="20231" y="221205"/>
                  </a:lnTo>
                  <a:lnTo>
                    <a:pt x="16988" y="205247"/>
                  </a:lnTo>
                  <a:lnTo>
                    <a:pt x="13665" y="188807"/>
                  </a:lnTo>
                  <a:lnTo>
                    <a:pt x="10452" y="172190"/>
                  </a:lnTo>
                  <a:lnTo>
                    <a:pt x="7675" y="155806"/>
                  </a:lnTo>
                  <a:lnTo>
                    <a:pt x="5475" y="139860"/>
                  </a:lnTo>
                  <a:lnTo>
                    <a:pt x="3828" y="124373"/>
                  </a:lnTo>
                  <a:lnTo>
                    <a:pt x="2641" y="109280"/>
                  </a:lnTo>
                  <a:lnTo>
                    <a:pt x="1823" y="94518"/>
                  </a:lnTo>
                  <a:lnTo>
                    <a:pt x="1934" y="80824"/>
                  </a:lnTo>
                  <a:lnTo>
                    <a:pt x="4130" y="69670"/>
                  </a:lnTo>
                  <a:lnTo>
                    <a:pt x="8858" y="61663"/>
                  </a:lnTo>
                  <a:lnTo>
                    <a:pt x="15459" y="56933"/>
                  </a:lnTo>
                  <a:lnTo>
                    <a:pt x="22577" y="55564"/>
                  </a:lnTo>
                  <a:lnTo>
                    <a:pt x="29363" y="57237"/>
                  </a:lnTo>
                  <a:lnTo>
                    <a:pt x="35678" y="61392"/>
                  </a:lnTo>
                  <a:lnTo>
                    <a:pt x="41817" y="67435"/>
                  </a:lnTo>
                  <a:lnTo>
                    <a:pt x="48010" y="74862"/>
                  </a:lnTo>
                  <a:lnTo>
                    <a:pt x="54183" y="83435"/>
                  </a:lnTo>
                  <a:lnTo>
                    <a:pt x="60043" y="93165"/>
                  </a:lnTo>
                  <a:lnTo>
                    <a:pt x="65437" y="103963"/>
                  </a:lnTo>
                  <a:lnTo>
                    <a:pt x="70367" y="115484"/>
                  </a:lnTo>
                  <a:lnTo>
                    <a:pt x="74906" y="127217"/>
                  </a:lnTo>
                  <a:lnTo>
                    <a:pt x="79144" y="138852"/>
                  </a:lnTo>
                  <a:lnTo>
                    <a:pt x="83159" y="150275"/>
                  </a:lnTo>
                  <a:lnTo>
                    <a:pt x="87015" y="161478"/>
                  </a:lnTo>
                  <a:lnTo>
                    <a:pt x="90736" y="172418"/>
                  </a:lnTo>
                  <a:lnTo>
                    <a:pt x="93505" y="180411"/>
                  </a:lnTo>
                  <a:lnTo>
                    <a:pt x="94305" y="182067"/>
                  </a:lnTo>
                  <a:lnTo>
                    <a:pt x="93530" y="178419"/>
                  </a:lnTo>
                  <a:lnTo>
                    <a:pt x="91903" y="171162"/>
                  </a:lnTo>
                  <a:lnTo>
                    <a:pt x="90119" y="161548"/>
                  </a:lnTo>
                  <a:lnTo>
                    <a:pt x="88547" y="150408"/>
                  </a:lnTo>
                  <a:lnTo>
                    <a:pt x="87303" y="138275"/>
                  </a:lnTo>
                  <a:lnTo>
                    <a:pt x="86374" y="125493"/>
                  </a:lnTo>
                  <a:lnTo>
                    <a:pt x="85711" y="112285"/>
                  </a:lnTo>
                  <a:lnTo>
                    <a:pt x="85415" y="98798"/>
                  </a:lnTo>
                  <a:lnTo>
                    <a:pt x="85739" y="85125"/>
                  </a:lnTo>
                  <a:lnTo>
                    <a:pt x="86769" y="71335"/>
                  </a:lnTo>
                  <a:lnTo>
                    <a:pt x="88443" y="57631"/>
                  </a:lnTo>
                  <a:lnTo>
                    <a:pt x="90638" y="44349"/>
                  </a:lnTo>
                  <a:lnTo>
                    <a:pt x="93234" y="31654"/>
                  </a:lnTo>
                  <a:lnTo>
                    <a:pt x="96452" y="20181"/>
                  </a:lnTo>
                  <a:lnTo>
                    <a:pt x="100822" y="11064"/>
                  </a:lnTo>
                  <a:lnTo>
                    <a:pt x="106537" y="4721"/>
                  </a:lnTo>
                  <a:lnTo>
                    <a:pt x="113325" y="1090"/>
                  </a:lnTo>
                  <a:lnTo>
                    <a:pt x="120644" y="0"/>
                  </a:lnTo>
                  <a:lnTo>
                    <a:pt x="128122" y="1089"/>
                  </a:lnTo>
                  <a:lnTo>
                    <a:pt x="135582" y="4223"/>
                  </a:lnTo>
                  <a:lnTo>
                    <a:pt x="142963" y="9583"/>
                  </a:lnTo>
                  <a:lnTo>
                    <a:pt x="150253" y="17071"/>
                  </a:lnTo>
                  <a:lnTo>
                    <a:pt x="157300" y="26350"/>
                  </a:lnTo>
                  <a:lnTo>
                    <a:pt x="163813" y="37018"/>
                  </a:lnTo>
                  <a:lnTo>
                    <a:pt x="169682" y="48716"/>
                  </a:lnTo>
                  <a:lnTo>
                    <a:pt x="175116" y="61316"/>
                  </a:lnTo>
                  <a:lnTo>
                    <a:pt x="180533" y="74904"/>
                  </a:lnTo>
                  <a:lnTo>
                    <a:pt x="186171" y="89448"/>
                  </a:lnTo>
                  <a:lnTo>
                    <a:pt x="191773" y="104637"/>
                  </a:lnTo>
                  <a:lnTo>
                    <a:pt x="196702" y="119985"/>
                  </a:lnTo>
                  <a:lnTo>
                    <a:pt x="200650" y="135200"/>
                  </a:lnTo>
                  <a:lnTo>
                    <a:pt x="203792" y="150180"/>
                  </a:lnTo>
                  <a:lnTo>
                    <a:pt x="206591" y="164924"/>
                  </a:lnTo>
                  <a:lnTo>
                    <a:pt x="209363" y="179468"/>
                  </a:lnTo>
                  <a:lnTo>
                    <a:pt x="212243" y="193692"/>
                  </a:lnTo>
                  <a:lnTo>
                    <a:pt x="215263" y="207332"/>
                  </a:lnTo>
                  <a:lnTo>
                    <a:pt x="218408" y="220273"/>
                  </a:lnTo>
                  <a:lnTo>
                    <a:pt x="221498" y="232124"/>
                  </a:lnTo>
                  <a:lnTo>
                    <a:pt x="224515" y="243289"/>
                  </a:lnTo>
                  <a:lnTo>
                    <a:pt x="227721" y="254747"/>
                  </a:lnTo>
                  <a:lnTo>
                    <a:pt x="231627" y="268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52687" y="4379977"/>
              <a:ext cx="258630" cy="326262"/>
            </a:xfrm>
            <a:custGeom>
              <a:avLst/>
              <a:gdLst/>
              <a:ahLst/>
              <a:cxnLst/>
              <a:rect l="0" t="0" r="0" b="0"/>
              <a:pathLst>
                <a:path w="258630" h="326262">
                  <a:moveTo>
                    <a:pt x="142815" y="136748"/>
                  </a:moveTo>
                  <a:lnTo>
                    <a:pt x="139882" y="125080"/>
                  </a:lnTo>
                  <a:lnTo>
                    <a:pt x="137099" y="114592"/>
                  </a:lnTo>
                  <a:lnTo>
                    <a:pt x="134200" y="104290"/>
                  </a:lnTo>
                  <a:lnTo>
                    <a:pt x="131159" y="93988"/>
                  </a:lnTo>
                  <a:lnTo>
                    <a:pt x="127994" y="83645"/>
                  </a:lnTo>
                  <a:lnTo>
                    <a:pt x="124726" y="73255"/>
                  </a:lnTo>
                  <a:lnTo>
                    <a:pt x="121215" y="62826"/>
                  </a:lnTo>
                  <a:lnTo>
                    <a:pt x="117175" y="52368"/>
                  </a:lnTo>
                  <a:lnTo>
                    <a:pt x="112489" y="41898"/>
                  </a:lnTo>
                  <a:lnTo>
                    <a:pt x="107036" y="31749"/>
                  </a:lnTo>
                  <a:lnTo>
                    <a:pt x="100618" y="22539"/>
                  </a:lnTo>
                  <a:lnTo>
                    <a:pt x="93224" y="14541"/>
                  </a:lnTo>
                  <a:lnTo>
                    <a:pt x="84988" y="8021"/>
                  </a:lnTo>
                  <a:lnTo>
                    <a:pt x="76088" y="3388"/>
                  </a:lnTo>
                  <a:lnTo>
                    <a:pt x="66701" y="692"/>
                  </a:lnTo>
                  <a:lnTo>
                    <a:pt x="57128" y="0"/>
                  </a:lnTo>
                  <a:lnTo>
                    <a:pt x="47781" y="1572"/>
                  </a:lnTo>
                  <a:lnTo>
                    <a:pt x="38872" y="5342"/>
                  </a:lnTo>
                  <a:lnTo>
                    <a:pt x="30586" y="11294"/>
                  </a:lnTo>
                  <a:lnTo>
                    <a:pt x="23167" y="19633"/>
                  </a:lnTo>
                  <a:lnTo>
                    <a:pt x="16663" y="30241"/>
                  </a:lnTo>
                  <a:lnTo>
                    <a:pt x="11125" y="42754"/>
                  </a:lnTo>
                  <a:lnTo>
                    <a:pt x="6695" y="56739"/>
                  </a:lnTo>
                  <a:lnTo>
                    <a:pt x="3347" y="71809"/>
                  </a:lnTo>
                  <a:lnTo>
                    <a:pt x="1081" y="87656"/>
                  </a:lnTo>
                  <a:lnTo>
                    <a:pt x="0" y="104043"/>
                  </a:lnTo>
                  <a:lnTo>
                    <a:pt x="50" y="120806"/>
                  </a:lnTo>
                  <a:lnTo>
                    <a:pt x="1049" y="137824"/>
                  </a:lnTo>
                  <a:lnTo>
                    <a:pt x="2781" y="155016"/>
                  </a:lnTo>
                  <a:lnTo>
                    <a:pt x="5060" y="172315"/>
                  </a:lnTo>
                  <a:lnTo>
                    <a:pt x="7893" y="189358"/>
                  </a:lnTo>
                  <a:lnTo>
                    <a:pt x="11473" y="205502"/>
                  </a:lnTo>
                  <a:lnTo>
                    <a:pt x="15844" y="220471"/>
                  </a:lnTo>
                  <a:lnTo>
                    <a:pt x="20915" y="234320"/>
                  </a:lnTo>
                  <a:lnTo>
                    <a:pt x="26543" y="247242"/>
                  </a:lnTo>
                  <a:lnTo>
                    <a:pt x="32599" y="259438"/>
                  </a:lnTo>
                  <a:lnTo>
                    <a:pt x="39292" y="270443"/>
                  </a:lnTo>
                  <a:lnTo>
                    <a:pt x="47150" y="279179"/>
                  </a:lnTo>
                  <a:lnTo>
                    <a:pt x="56355" y="285235"/>
                  </a:lnTo>
                  <a:lnTo>
                    <a:pt x="66469" y="288657"/>
                  </a:lnTo>
                  <a:lnTo>
                    <a:pt x="76644" y="289599"/>
                  </a:lnTo>
                  <a:lnTo>
                    <a:pt x="86369" y="288408"/>
                  </a:lnTo>
                  <a:lnTo>
                    <a:pt x="95337" y="285204"/>
                  </a:lnTo>
                  <a:lnTo>
                    <a:pt x="103281" y="279796"/>
                  </a:lnTo>
                  <a:lnTo>
                    <a:pt x="110175" y="272276"/>
                  </a:lnTo>
                  <a:lnTo>
                    <a:pt x="116159" y="262975"/>
                  </a:lnTo>
                  <a:lnTo>
                    <a:pt x="121428" y="252292"/>
                  </a:lnTo>
                  <a:lnTo>
                    <a:pt x="126160" y="240589"/>
                  </a:lnTo>
                  <a:lnTo>
                    <a:pt x="130341" y="228155"/>
                  </a:lnTo>
                  <a:lnTo>
                    <a:pt x="133779" y="215210"/>
                  </a:lnTo>
                  <a:lnTo>
                    <a:pt x="136426" y="201913"/>
                  </a:lnTo>
                  <a:lnTo>
                    <a:pt x="138374" y="188375"/>
                  </a:lnTo>
                  <a:lnTo>
                    <a:pt x="139765" y="174672"/>
                  </a:lnTo>
                  <a:lnTo>
                    <a:pt x="140732" y="160864"/>
                  </a:lnTo>
                  <a:lnTo>
                    <a:pt x="141230" y="147150"/>
                  </a:lnTo>
                  <a:lnTo>
                    <a:pt x="141041" y="133861"/>
                  </a:lnTo>
                  <a:lnTo>
                    <a:pt x="140127" y="121219"/>
                  </a:lnTo>
                  <a:lnTo>
                    <a:pt x="139572" y="111824"/>
                  </a:lnTo>
                  <a:lnTo>
                    <a:pt x="140536" y="109020"/>
                  </a:lnTo>
                  <a:lnTo>
                    <a:pt x="142463" y="111913"/>
                  </a:lnTo>
                  <a:lnTo>
                    <a:pt x="144934" y="118727"/>
                  </a:lnTo>
                  <a:lnTo>
                    <a:pt x="147747" y="128086"/>
                  </a:lnTo>
                  <a:lnTo>
                    <a:pt x="150793" y="139083"/>
                  </a:lnTo>
                  <a:lnTo>
                    <a:pt x="154161" y="151133"/>
                  </a:lnTo>
                  <a:lnTo>
                    <a:pt x="158107" y="163866"/>
                  </a:lnTo>
                  <a:lnTo>
                    <a:pt x="162728" y="177039"/>
                  </a:lnTo>
                  <a:lnTo>
                    <a:pt x="167968" y="190336"/>
                  </a:lnTo>
                  <a:lnTo>
                    <a:pt x="173710" y="203349"/>
                  </a:lnTo>
                  <a:lnTo>
                    <a:pt x="179833" y="215884"/>
                  </a:lnTo>
                  <a:lnTo>
                    <a:pt x="186233" y="227930"/>
                  </a:lnTo>
                  <a:lnTo>
                    <a:pt x="192828" y="239562"/>
                  </a:lnTo>
                  <a:lnTo>
                    <a:pt x="199559" y="250865"/>
                  </a:lnTo>
                  <a:lnTo>
                    <a:pt x="206383" y="261764"/>
                  </a:lnTo>
                  <a:lnTo>
                    <a:pt x="213271" y="272016"/>
                  </a:lnTo>
                  <a:lnTo>
                    <a:pt x="220197" y="281540"/>
                  </a:lnTo>
                  <a:lnTo>
                    <a:pt x="227038" y="290299"/>
                  </a:lnTo>
                  <a:lnTo>
                    <a:pt x="234343" y="299183"/>
                  </a:lnTo>
                  <a:lnTo>
                    <a:pt x="243873" y="310091"/>
                  </a:lnTo>
                  <a:lnTo>
                    <a:pt x="258629" y="32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787277" y="5073483"/>
            <a:ext cx="771356" cy="917233"/>
            <a:chOff x="2787277" y="5073483"/>
            <a:chExt cx="771356" cy="917233"/>
          </a:xfrm>
        </p:grpSpPr>
        <p:sp>
          <p:nvSpPr>
            <p:cNvPr id="98" name="Freeform 97"/>
            <p:cNvSpPr/>
            <p:nvPr/>
          </p:nvSpPr>
          <p:spPr>
            <a:xfrm>
              <a:off x="2787277" y="5073483"/>
              <a:ext cx="276516" cy="575642"/>
            </a:xfrm>
            <a:custGeom>
              <a:avLst/>
              <a:gdLst/>
              <a:ahLst/>
              <a:cxnLst/>
              <a:rect l="0" t="0" r="0" b="0"/>
              <a:pathLst>
                <a:path w="276516" h="575642">
                  <a:moveTo>
                    <a:pt x="160702" y="53895"/>
                  </a:moveTo>
                  <a:lnTo>
                    <a:pt x="157701" y="45161"/>
                  </a:lnTo>
                  <a:lnTo>
                    <a:pt x="154279" y="37454"/>
                  </a:lnTo>
                  <a:lnTo>
                    <a:pt x="150078" y="30056"/>
                  </a:lnTo>
                  <a:lnTo>
                    <a:pt x="145005" y="22968"/>
                  </a:lnTo>
                  <a:lnTo>
                    <a:pt x="138875" y="16438"/>
                  </a:lnTo>
                  <a:lnTo>
                    <a:pt x="131692" y="10575"/>
                  </a:lnTo>
                  <a:lnTo>
                    <a:pt x="123604" y="5656"/>
                  </a:lnTo>
                  <a:lnTo>
                    <a:pt x="114809" y="2182"/>
                  </a:lnTo>
                  <a:lnTo>
                    <a:pt x="105494" y="298"/>
                  </a:lnTo>
                  <a:lnTo>
                    <a:pt x="95970" y="0"/>
                  </a:lnTo>
                  <a:lnTo>
                    <a:pt x="86657" y="1313"/>
                  </a:lnTo>
                  <a:lnTo>
                    <a:pt x="77766" y="4088"/>
                  </a:lnTo>
                  <a:lnTo>
                    <a:pt x="69322" y="8221"/>
                  </a:lnTo>
                  <a:lnTo>
                    <a:pt x="61264" y="13736"/>
                  </a:lnTo>
                  <a:lnTo>
                    <a:pt x="53514" y="20521"/>
                  </a:lnTo>
                  <a:lnTo>
                    <a:pt x="46155" y="28516"/>
                  </a:lnTo>
                  <a:lnTo>
                    <a:pt x="39431" y="37785"/>
                  </a:lnTo>
                  <a:lnTo>
                    <a:pt x="33425" y="48247"/>
                  </a:lnTo>
                  <a:lnTo>
                    <a:pt x="28069" y="59866"/>
                  </a:lnTo>
                  <a:lnTo>
                    <a:pt x="23237" y="72722"/>
                  </a:lnTo>
                  <a:lnTo>
                    <a:pt x="18800" y="86742"/>
                  </a:lnTo>
                  <a:lnTo>
                    <a:pt x="14650" y="101732"/>
                  </a:lnTo>
                  <a:lnTo>
                    <a:pt x="10702" y="117473"/>
                  </a:lnTo>
                  <a:lnTo>
                    <a:pt x="6904" y="133755"/>
                  </a:lnTo>
                  <a:lnTo>
                    <a:pt x="3539" y="150095"/>
                  </a:lnTo>
                  <a:lnTo>
                    <a:pt x="1191" y="165758"/>
                  </a:lnTo>
                  <a:lnTo>
                    <a:pt x="92" y="180416"/>
                  </a:lnTo>
                  <a:lnTo>
                    <a:pt x="0" y="194562"/>
                  </a:lnTo>
                  <a:lnTo>
                    <a:pt x="395" y="209281"/>
                  </a:lnTo>
                  <a:lnTo>
                    <a:pt x="921" y="225155"/>
                  </a:lnTo>
                  <a:lnTo>
                    <a:pt x="1577" y="242262"/>
                  </a:lnTo>
                  <a:lnTo>
                    <a:pt x="2617" y="260436"/>
                  </a:lnTo>
                  <a:lnTo>
                    <a:pt x="4165" y="279433"/>
                  </a:lnTo>
                  <a:lnTo>
                    <a:pt x="6204" y="298547"/>
                  </a:lnTo>
                  <a:lnTo>
                    <a:pt x="8650" y="316679"/>
                  </a:lnTo>
                  <a:lnTo>
                    <a:pt x="11411" y="333317"/>
                  </a:lnTo>
                  <a:lnTo>
                    <a:pt x="14401" y="348789"/>
                  </a:lnTo>
                  <a:lnTo>
                    <a:pt x="17554" y="363948"/>
                  </a:lnTo>
                  <a:lnTo>
                    <a:pt x="20821" y="379329"/>
                  </a:lnTo>
                  <a:lnTo>
                    <a:pt x="24167" y="394799"/>
                  </a:lnTo>
                  <a:lnTo>
                    <a:pt x="27566" y="409747"/>
                  </a:lnTo>
                  <a:lnTo>
                    <a:pt x="31005" y="423850"/>
                  </a:lnTo>
                  <a:lnTo>
                    <a:pt x="34638" y="437255"/>
                  </a:lnTo>
                  <a:lnTo>
                    <a:pt x="38762" y="450396"/>
                  </a:lnTo>
                  <a:lnTo>
                    <a:pt x="43503" y="463563"/>
                  </a:lnTo>
                  <a:lnTo>
                    <a:pt x="48823" y="476711"/>
                  </a:lnTo>
                  <a:lnTo>
                    <a:pt x="54619" y="489553"/>
                  </a:lnTo>
                  <a:lnTo>
                    <a:pt x="60778" y="501932"/>
                  </a:lnTo>
                  <a:lnTo>
                    <a:pt x="67201" y="513687"/>
                  </a:lnTo>
                  <a:lnTo>
                    <a:pt x="73812" y="524581"/>
                  </a:lnTo>
                  <a:lnTo>
                    <a:pt x="80558" y="534569"/>
                  </a:lnTo>
                  <a:lnTo>
                    <a:pt x="87563" y="543598"/>
                  </a:lnTo>
                  <a:lnTo>
                    <a:pt x="95104" y="551523"/>
                  </a:lnTo>
                  <a:lnTo>
                    <a:pt x="103295" y="558371"/>
                  </a:lnTo>
                  <a:lnTo>
                    <a:pt x="112256" y="564141"/>
                  </a:lnTo>
                  <a:lnTo>
                    <a:pt x="122182" y="568726"/>
                  </a:lnTo>
                  <a:lnTo>
                    <a:pt x="133080" y="572178"/>
                  </a:lnTo>
                  <a:lnTo>
                    <a:pt x="144653" y="574514"/>
                  </a:lnTo>
                  <a:lnTo>
                    <a:pt x="156413" y="575641"/>
                  </a:lnTo>
                  <a:lnTo>
                    <a:pt x="168066" y="575618"/>
                  </a:lnTo>
                  <a:lnTo>
                    <a:pt x="179669" y="574468"/>
                  </a:lnTo>
                  <a:lnTo>
                    <a:pt x="191525" y="572102"/>
                  </a:lnTo>
                  <a:lnTo>
                    <a:pt x="203789" y="568579"/>
                  </a:lnTo>
                  <a:lnTo>
                    <a:pt x="216144" y="563926"/>
                  </a:lnTo>
                  <a:lnTo>
                    <a:pt x="227914" y="558053"/>
                  </a:lnTo>
                  <a:lnTo>
                    <a:pt x="238748" y="551043"/>
                  </a:lnTo>
                  <a:lnTo>
                    <a:pt x="248341" y="543543"/>
                  </a:lnTo>
                  <a:lnTo>
                    <a:pt x="257205" y="535945"/>
                  </a:lnTo>
                  <a:lnTo>
                    <a:pt x="266115" y="527583"/>
                  </a:lnTo>
                  <a:lnTo>
                    <a:pt x="276515" y="517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08620" y="5453761"/>
              <a:ext cx="18344" cy="221100"/>
            </a:xfrm>
            <a:custGeom>
              <a:avLst/>
              <a:gdLst/>
              <a:ahLst/>
              <a:cxnLst/>
              <a:rect l="0" t="0" r="0" b="0"/>
              <a:pathLst>
                <a:path w="18344" h="221100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3"/>
                  </a:lnTo>
                  <a:lnTo>
                    <a:pt x="1889" y="87632"/>
                  </a:lnTo>
                  <a:lnTo>
                    <a:pt x="3253" y="103372"/>
                  </a:lnTo>
                  <a:lnTo>
                    <a:pt x="4467" y="118872"/>
                  </a:lnTo>
                  <a:lnTo>
                    <a:pt x="5602" y="133885"/>
                  </a:lnTo>
                  <a:lnTo>
                    <a:pt x="6970" y="148127"/>
                  </a:lnTo>
                  <a:lnTo>
                    <a:pt x="8738" y="161513"/>
                  </a:lnTo>
                  <a:lnTo>
                    <a:pt x="10765" y="173878"/>
                  </a:lnTo>
                  <a:lnTo>
                    <a:pt x="12884" y="186195"/>
                  </a:lnTo>
                  <a:lnTo>
                    <a:pt x="15286" y="200665"/>
                  </a:lnTo>
                  <a:lnTo>
                    <a:pt x="1834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84849" y="5253720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0" y="0"/>
                  </a:moveTo>
                  <a:lnTo>
                    <a:pt x="9359" y="3119"/>
                  </a:lnTo>
                  <a:lnTo>
                    <a:pt x="16768" y="5589"/>
                  </a:lnTo>
                  <a:lnTo>
                    <a:pt x="3158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42777" y="5127378"/>
              <a:ext cx="63172" cy="526426"/>
            </a:xfrm>
            <a:custGeom>
              <a:avLst/>
              <a:gdLst/>
              <a:ahLst/>
              <a:cxnLst/>
              <a:rect l="0" t="0" r="0" b="0"/>
              <a:pathLst>
                <a:path w="63172" h="526426">
                  <a:moveTo>
                    <a:pt x="0" y="0"/>
                  </a:moveTo>
                  <a:lnTo>
                    <a:pt x="2867" y="14803"/>
                  </a:lnTo>
                  <a:lnTo>
                    <a:pt x="5009" y="29994"/>
                  </a:lnTo>
                  <a:lnTo>
                    <a:pt x="6616" y="47072"/>
                  </a:lnTo>
                  <a:lnTo>
                    <a:pt x="7969" y="65474"/>
                  </a:lnTo>
                  <a:lnTo>
                    <a:pt x="9466" y="83987"/>
                  </a:lnTo>
                  <a:lnTo>
                    <a:pt x="11312" y="101885"/>
                  </a:lnTo>
                  <a:lnTo>
                    <a:pt x="13380" y="119119"/>
                  </a:lnTo>
                  <a:lnTo>
                    <a:pt x="15312" y="136048"/>
                  </a:lnTo>
                  <a:lnTo>
                    <a:pt x="16912" y="152948"/>
                  </a:lnTo>
                  <a:lnTo>
                    <a:pt x="18309" y="169940"/>
                  </a:lnTo>
                  <a:lnTo>
                    <a:pt x="19854" y="187055"/>
                  </a:lnTo>
                  <a:lnTo>
                    <a:pt x="21745" y="204282"/>
                  </a:lnTo>
                  <a:lnTo>
                    <a:pt x="24015" y="221602"/>
                  </a:lnTo>
                  <a:lnTo>
                    <a:pt x="26618" y="238989"/>
                  </a:lnTo>
                  <a:lnTo>
                    <a:pt x="29478" y="256425"/>
                  </a:lnTo>
                  <a:lnTo>
                    <a:pt x="32365" y="273897"/>
                  </a:lnTo>
                  <a:lnTo>
                    <a:pt x="34916" y="291393"/>
                  </a:lnTo>
                  <a:lnTo>
                    <a:pt x="36966" y="308902"/>
                  </a:lnTo>
                  <a:lnTo>
                    <a:pt x="38679" y="326253"/>
                  </a:lnTo>
                  <a:lnTo>
                    <a:pt x="40444" y="343136"/>
                  </a:lnTo>
                  <a:lnTo>
                    <a:pt x="42482" y="359421"/>
                  </a:lnTo>
                  <a:lnTo>
                    <a:pt x="44682" y="375136"/>
                  </a:lnTo>
                  <a:lnTo>
                    <a:pt x="46706" y="390382"/>
                  </a:lnTo>
                  <a:lnTo>
                    <a:pt x="48369" y="405279"/>
                  </a:lnTo>
                  <a:lnTo>
                    <a:pt x="49808" y="420252"/>
                  </a:lnTo>
                  <a:lnTo>
                    <a:pt x="51381" y="435990"/>
                  </a:lnTo>
                  <a:lnTo>
                    <a:pt x="53286" y="452782"/>
                  </a:lnTo>
                  <a:lnTo>
                    <a:pt x="55406" y="469686"/>
                  </a:lnTo>
                  <a:lnTo>
                    <a:pt x="57598" y="486384"/>
                  </a:lnTo>
                  <a:lnTo>
                    <a:pt x="60058" y="504349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37492" y="5327419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134"/>
                  </a:lnTo>
                  <a:lnTo>
                    <a:pt x="208763" y="1415"/>
                  </a:lnTo>
                  <a:lnTo>
                    <a:pt x="197169" y="4003"/>
                  </a:lnTo>
                  <a:lnTo>
                    <a:pt x="185181" y="7550"/>
                  </a:lnTo>
                  <a:lnTo>
                    <a:pt x="173169" y="11535"/>
                  </a:lnTo>
                  <a:lnTo>
                    <a:pt x="161362" y="15614"/>
                  </a:lnTo>
                  <a:lnTo>
                    <a:pt x="149663" y="19636"/>
                  </a:lnTo>
                  <a:lnTo>
                    <a:pt x="137745" y="23554"/>
                  </a:lnTo>
                  <a:lnTo>
                    <a:pt x="125437" y="27369"/>
                  </a:lnTo>
                  <a:lnTo>
                    <a:pt x="112884" y="31098"/>
                  </a:lnTo>
                  <a:lnTo>
                    <a:pt x="100450" y="34763"/>
                  </a:lnTo>
                  <a:lnTo>
                    <a:pt x="88343" y="38379"/>
                  </a:lnTo>
                  <a:lnTo>
                    <a:pt x="76602" y="41962"/>
                  </a:lnTo>
                  <a:lnTo>
                    <a:pt x="65185" y="45521"/>
                  </a:lnTo>
                  <a:lnTo>
                    <a:pt x="54033" y="49060"/>
                  </a:lnTo>
                  <a:lnTo>
                    <a:pt x="43343" y="52431"/>
                  </a:lnTo>
                  <a:lnTo>
                    <a:pt x="32414" y="55674"/>
                  </a:lnTo>
                  <a:lnTo>
                    <a:pt x="19167" y="590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00704" y="5453761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3001" y="11736"/>
                  </a:lnTo>
                  <a:lnTo>
                    <a:pt x="6424" y="22864"/>
                  </a:lnTo>
                  <a:lnTo>
                    <a:pt x="10620" y="34458"/>
                  </a:lnTo>
                  <a:lnTo>
                    <a:pt x="15520" y="46446"/>
                  </a:lnTo>
                  <a:lnTo>
                    <a:pt x="21001" y="58458"/>
                  </a:lnTo>
                  <a:lnTo>
                    <a:pt x="26926" y="70261"/>
                  </a:lnTo>
                  <a:lnTo>
                    <a:pt x="33016" y="81787"/>
                  </a:lnTo>
                  <a:lnTo>
                    <a:pt x="38865" y="93056"/>
                  </a:lnTo>
                  <a:lnTo>
                    <a:pt x="44272" y="104102"/>
                  </a:lnTo>
                  <a:lnTo>
                    <a:pt x="49068" y="114521"/>
                  </a:lnTo>
                  <a:lnTo>
                    <a:pt x="53502" y="124493"/>
                  </a:lnTo>
                  <a:lnTo>
                    <a:pt x="57962" y="134897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32290" y="5401119"/>
              <a:ext cx="126343" cy="589597"/>
            </a:xfrm>
            <a:custGeom>
              <a:avLst/>
              <a:gdLst/>
              <a:ahLst/>
              <a:cxnLst/>
              <a:rect l="0" t="0" r="0" b="0"/>
              <a:pathLst>
                <a:path w="126343" h="589597">
                  <a:moveTo>
                    <a:pt x="126342" y="0"/>
                  </a:moveTo>
                  <a:lnTo>
                    <a:pt x="123408" y="8935"/>
                  </a:lnTo>
                  <a:lnTo>
                    <a:pt x="120626" y="18562"/>
                  </a:lnTo>
                  <a:lnTo>
                    <a:pt x="117727" y="29845"/>
                  </a:lnTo>
                  <a:lnTo>
                    <a:pt x="114686" y="42340"/>
                  </a:lnTo>
                  <a:lnTo>
                    <a:pt x="111521" y="55171"/>
                  </a:lnTo>
                  <a:lnTo>
                    <a:pt x="108257" y="67794"/>
                  </a:lnTo>
                  <a:lnTo>
                    <a:pt x="104918" y="80177"/>
                  </a:lnTo>
                  <a:lnTo>
                    <a:pt x="101527" y="92620"/>
                  </a:lnTo>
                  <a:lnTo>
                    <a:pt x="98098" y="105319"/>
                  </a:lnTo>
                  <a:lnTo>
                    <a:pt x="94644" y="118320"/>
                  </a:lnTo>
                  <a:lnTo>
                    <a:pt x="91172" y="131594"/>
                  </a:lnTo>
                  <a:lnTo>
                    <a:pt x="87687" y="145087"/>
                  </a:lnTo>
                  <a:lnTo>
                    <a:pt x="84194" y="158743"/>
                  </a:lnTo>
                  <a:lnTo>
                    <a:pt x="80696" y="172518"/>
                  </a:lnTo>
                  <a:lnTo>
                    <a:pt x="77194" y="186385"/>
                  </a:lnTo>
                  <a:lnTo>
                    <a:pt x="73689" y="200647"/>
                  </a:lnTo>
                  <a:lnTo>
                    <a:pt x="70183" y="215899"/>
                  </a:lnTo>
                  <a:lnTo>
                    <a:pt x="66675" y="232383"/>
                  </a:lnTo>
                  <a:lnTo>
                    <a:pt x="63167" y="249862"/>
                  </a:lnTo>
                  <a:lnTo>
                    <a:pt x="59659" y="267820"/>
                  </a:lnTo>
                  <a:lnTo>
                    <a:pt x="56150" y="285909"/>
                  </a:lnTo>
                  <a:lnTo>
                    <a:pt x="52641" y="304292"/>
                  </a:lnTo>
                  <a:lnTo>
                    <a:pt x="49132" y="323532"/>
                  </a:lnTo>
                  <a:lnTo>
                    <a:pt x="45623" y="343879"/>
                  </a:lnTo>
                  <a:lnTo>
                    <a:pt x="42114" y="365121"/>
                  </a:lnTo>
                  <a:lnTo>
                    <a:pt x="38604" y="386765"/>
                  </a:lnTo>
                  <a:lnTo>
                    <a:pt x="35095" y="408476"/>
                  </a:lnTo>
                  <a:lnTo>
                    <a:pt x="31585" y="430107"/>
                  </a:lnTo>
                  <a:lnTo>
                    <a:pt x="28076" y="451616"/>
                  </a:lnTo>
                  <a:lnTo>
                    <a:pt x="24566" y="472995"/>
                  </a:lnTo>
                  <a:lnTo>
                    <a:pt x="21057" y="493775"/>
                  </a:lnTo>
                  <a:lnTo>
                    <a:pt x="17547" y="513056"/>
                  </a:lnTo>
                  <a:lnTo>
                    <a:pt x="14042" y="530456"/>
                  </a:lnTo>
                  <a:lnTo>
                    <a:pt x="10694" y="545646"/>
                  </a:lnTo>
                  <a:lnTo>
                    <a:pt x="7469" y="559578"/>
                  </a:lnTo>
                  <a:lnTo>
                    <a:pt x="4084" y="57347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302000" y="241300"/>
            <a:ext cx="6631051" cy="5372989"/>
            <a:chOff x="3302000" y="241300"/>
            <a:chExt cx="6631051" cy="5372989"/>
          </a:xfrm>
        </p:grpSpPr>
        <p:sp>
          <p:nvSpPr>
            <p:cNvPr id="2" name="Freeform 1"/>
            <p:cNvSpPr/>
            <p:nvPr/>
          </p:nvSpPr>
          <p:spPr>
            <a:xfrm>
              <a:off x="3861106" y="21658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88612" y="3743095"/>
              <a:ext cx="1425222" cy="1060832"/>
            </a:xfrm>
            <a:custGeom>
              <a:avLst/>
              <a:gdLst/>
              <a:ahLst/>
              <a:cxnLst/>
              <a:rect l="0" t="0" r="0" b="0"/>
              <a:pathLst>
                <a:path w="1425222" h="1060832">
                  <a:moveTo>
                    <a:pt x="308296" y="1060831"/>
                  </a:moveTo>
                  <a:lnTo>
                    <a:pt x="267270" y="1011982"/>
                  </a:lnTo>
                  <a:lnTo>
                    <a:pt x="227717" y="943349"/>
                  </a:lnTo>
                  <a:lnTo>
                    <a:pt x="174296" y="857013"/>
                  </a:lnTo>
                  <a:lnTo>
                    <a:pt x="116438" y="768576"/>
                  </a:lnTo>
                  <a:lnTo>
                    <a:pt x="59341" y="684028"/>
                  </a:lnTo>
                  <a:lnTo>
                    <a:pt x="19194" y="599886"/>
                  </a:lnTo>
                  <a:lnTo>
                    <a:pt x="2834" y="512731"/>
                  </a:lnTo>
                  <a:lnTo>
                    <a:pt x="596" y="432960"/>
                  </a:lnTo>
                  <a:lnTo>
                    <a:pt x="0" y="381885"/>
                  </a:lnTo>
                  <a:lnTo>
                    <a:pt x="3703" y="298935"/>
                  </a:lnTo>
                  <a:lnTo>
                    <a:pt x="9170" y="232593"/>
                  </a:lnTo>
                  <a:lnTo>
                    <a:pt x="12248" y="156781"/>
                  </a:lnTo>
                  <a:lnTo>
                    <a:pt x="16435" y="86466"/>
                  </a:lnTo>
                  <a:lnTo>
                    <a:pt x="36962" y="34701"/>
                  </a:lnTo>
                  <a:lnTo>
                    <a:pt x="54519" y="9263"/>
                  </a:lnTo>
                  <a:lnTo>
                    <a:pt x="67061" y="2807"/>
                  </a:lnTo>
                  <a:lnTo>
                    <a:pt x="98463" y="0"/>
                  </a:lnTo>
                  <a:lnTo>
                    <a:pt x="125519" y="8577"/>
                  </a:lnTo>
                  <a:lnTo>
                    <a:pt x="213204" y="47783"/>
                  </a:lnTo>
                  <a:lnTo>
                    <a:pt x="225251" y="56325"/>
                  </a:lnTo>
                  <a:lnTo>
                    <a:pt x="243003" y="83282"/>
                  </a:lnTo>
                  <a:lnTo>
                    <a:pt x="282630" y="171778"/>
                  </a:lnTo>
                  <a:lnTo>
                    <a:pt x="305058" y="208993"/>
                  </a:lnTo>
                  <a:lnTo>
                    <a:pt x="326440" y="246766"/>
                  </a:lnTo>
                  <a:lnTo>
                    <a:pt x="377916" y="313270"/>
                  </a:lnTo>
                  <a:lnTo>
                    <a:pt x="417776" y="381796"/>
                  </a:lnTo>
                  <a:lnTo>
                    <a:pt x="447900" y="413866"/>
                  </a:lnTo>
                  <a:lnTo>
                    <a:pt x="534883" y="452581"/>
                  </a:lnTo>
                  <a:lnTo>
                    <a:pt x="582577" y="468999"/>
                  </a:lnTo>
                  <a:lnTo>
                    <a:pt x="627063" y="476324"/>
                  </a:lnTo>
                  <a:lnTo>
                    <a:pt x="684558" y="482845"/>
                  </a:lnTo>
                  <a:lnTo>
                    <a:pt x="750726" y="488830"/>
                  </a:lnTo>
                  <a:lnTo>
                    <a:pt x="817762" y="497732"/>
                  </a:lnTo>
                  <a:lnTo>
                    <a:pt x="885379" y="508580"/>
                  </a:lnTo>
                  <a:lnTo>
                    <a:pt x="953382" y="520724"/>
                  </a:lnTo>
                  <a:lnTo>
                    <a:pt x="1028192" y="538646"/>
                  </a:lnTo>
                  <a:lnTo>
                    <a:pt x="1107541" y="560419"/>
                  </a:lnTo>
                  <a:lnTo>
                    <a:pt x="1189915" y="584759"/>
                  </a:lnTo>
                  <a:lnTo>
                    <a:pt x="1256294" y="604261"/>
                  </a:lnTo>
                  <a:lnTo>
                    <a:pt x="1312009" y="620537"/>
                  </a:lnTo>
                  <a:lnTo>
                    <a:pt x="1391381" y="639168"/>
                  </a:lnTo>
                  <a:lnTo>
                    <a:pt x="1410255" y="637258"/>
                  </a:lnTo>
                  <a:lnTo>
                    <a:pt x="1421200" y="631072"/>
                  </a:lnTo>
                  <a:lnTo>
                    <a:pt x="1425221" y="623674"/>
                  </a:lnTo>
                  <a:lnTo>
                    <a:pt x="1424627" y="615466"/>
                  </a:lnTo>
                  <a:lnTo>
                    <a:pt x="1415233" y="597614"/>
                  </a:lnTo>
                  <a:lnTo>
                    <a:pt x="1389895" y="569150"/>
                  </a:lnTo>
                  <a:lnTo>
                    <a:pt x="1355277" y="538337"/>
                  </a:lnTo>
                  <a:lnTo>
                    <a:pt x="1295030" y="457490"/>
                  </a:lnTo>
                  <a:lnTo>
                    <a:pt x="1219074" y="387864"/>
                  </a:lnTo>
                  <a:lnTo>
                    <a:pt x="1139215" y="334326"/>
                  </a:lnTo>
                  <a:lnTo>
                    <a:pt x="1074649" y="294473"/>
                  </a:lnTo>
                </a:path>
              </a:pathLst>
            </a:custGeom>
            <a:ln w="49784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 descr="clipboard(5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02000" y="241300"/>
              <a:ext cx="6631051" cy="53729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8" name="Group 7"/>
            <p:cNvGrpSpPr/>
            <p:nvPr/>
          </p:nvGrpSpPr>
          <p:grpSpPr>
            <a:xfrm>
              <a:off x="7482734" y="1153114"/>
              <a:ext cx="663297" cy="391878"/>
              <a:chOff x="7482734" y="1153114"/>
              <a:chExt cx="663297" cy="391878"/>
            </a:xfrm>
          </p:grpSpPr>
          <p:sp>
            <p:nvSpPr>
              <p:cNvPr id="5" name="Freeform 4"/>
              <p:cNvSpPr/>
              <p:nvPr/>
            </p:nvSpPr>
            <p:spPr>
              <a:xfrm>
                <a:off x="7482734" y="1153114"/>
                <a:ext cx="252686" cy="381349"/>
              </a:xfrm>
              <a:custGeom>
                <a:avLst/>
                <a:gdLst/>
                <a:ahLst/>
                <a:cxnLst/>
                <a:rect l="0" t="0" r="0" b="0"/>
                <a:pathLst>
                  <a:path w="252686" h="381349">
                    <a:moveTo>
                      <a:pt x="0" y="339234"/>
                    </a:moveTo>
                    <a:lnTo>
                      <a:pt x="11453" y="285090"/>
                    </a:lnTo>
                    <a:lnTo>
                      <a:pt x="24749" y="224554"/>
                    </a:lnTo>
                    <a:lnTo>
                      <a:pt x="35150" y="173584"/>
                    </a:lnTo>
                    <a:lnTo>
                      <a:pt x="40051" y="121437"/>
                    </a:lnTo>
                    <a:lnTo>
                      <a:pt x="50113" y="59820"/>
                    </a:lnTo>
                    <a:lnTo>
                      <a:pt x="56587" y="30996"/>
                    </a:lnTo>
                    <a:lnTo>
                      <a:pt x="62292" y="23778"/>
                    </a:lnTo>
                    <a:lnTo>
                      <a:pt x="69604" y="21305"/>
                    </a:lnTo>
                    <a:lnTo>
                      <a:pt x="77988" y="21997"/>
                    </a:lnTo>
                    <a:lnTo>
                      <a:pt x="84748" y="27137"/>
                    </a:lnTo>
                    <a:lnTo>
                      <a:pt x="95377" y="45326"/>
                    </a:lnTo>
                    <a:lnTo>
                      <a:pt x="112904" y="101197"/>
                    </a:lnTo>
                    <a:lnTo>
                      <a:pt x="124659" y="125816"/>
                    </a:lnTo>
                    <a:lnTo>
                      <a:pt x="132239" y="130275"/>
                    </a:lnTo>
                    <a:lnTo>
                      <a:pt x="140802" y="129738"/>
                    </a:lnTo>
                    <a:lnTo>
                      <a:pt x="150021" y="125870"/>
                    </a:lnTo>
                    <a:lnTo>
                      <a:pt x="166502" y="109095"/>
                    </a:lnTo>
                    <a:lnTo>
                      <a:pt x="194889" y="55161"/>
                    </a:lnTo>
                    <a:lnTo>
                      <a:pt x="213863" y="2348"/>
                    </a:lnTo>
                    <a:lnTo>
                      <a:pt x="217445" y="0"/>
                    </a:lnTo>
                    <a:lnTo>
                      <a:pt x="221003" y="3114"/>
                    </a:lnTo>
                    <a:lnTo>
                      <a:pt x="224544" y="9869"/>
                    </a:lnTo>
                    <a:lnTo>
                      <a:pt x="230228" y="62738"/>
                    </a:lnTo>
                    <a:lnTo>
                      <a:pt x="231212" y="112380"/>
                    </a:lnTo>
                    <a:lnTo>
                      <a:pt x="231505" y="165303"/>
                    </a:lnTo>
                    <a:lnTo>
                      <a:pt x="232760" y="223748"/>
                    </a:lnTo>
                    <a:lnTo>
                      <a:pt x="238852" y="277460"/>
                    </a:lnTo>
                    <a:lnTo>
                      <a:pt x="244623" y="335004"/>
                    </a:lnTo>
                    <a:lnTo>
                      <a:pt x="252685" y="38134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7967046" y="1197550"/>
                <a:ext cx="21058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47442">
                    <a:moveTo>
                      <a:pt x="21057" y="0"/>
                    </a:moveTo>
                    <a:lnTo>
                      <a:pt x="9604" y="48931"/>
                    </a:lnTo>
                    <a:lnTo>
                      <a:pt x="2845" y="99896"/>
                    </a:lnTo>
                    <a:lnTo>
                      <a:pt x="843" y="159451"/>
                    </a:lnTo>
                    <a:lnTo>
                      <a:pt x="250" y="218431"/>
                    </a:lnTo>
                    <a:lnTo>
                      <a:pt x="74" y="269831"/>
                    </a:lnTo>
                    <a:lnTo>
                      <a:pt x="22" y="311577"/>
                    </a:lnTo>
                    <a:lnTo>
                      <a:pt x="0" y="347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7798589" y="1165965"/>
                <a:ext cx="34744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21058">
                    <a:moveTo>
                      <a:pt x="347441" y="0"/>
                    </a:moveTo>
                    <a:lnTo>
                      <a:pt x="293296" y="8333"/>
                    </a:lnTo>
                    <a:lnTo>
                      <a:pt x="232761" y="10094"/>
                    </a:lnTo>
                    <a:lnTo>
                      <a:pt x="171713" y="17678"/>
                    </a:lnTo>
                    <a:lnTo>
                      <a:pt x="120549" y="20056"/>
                    </a:lnTo>
                    <a:lnTo>
                      <a:pt x="63794" y="20760"/>
                    </a:lnTo>
                    <a:lnTo>
                      <a:pt x="13988" y="2099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916028" y="2113003"/>
              <a:ext cx="582409" cy="400084"/>
              <a:chOff x="5916028" y="2113003"/>
              <a:chExt cx="582409" cy="400084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6067890" y="2186702"/>
                <a:ext cx="16595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6595" h="231628">
                    <a:moveTo>
                      <a:pt x="6066" y="0"/>
                    </a:moveTo>
                    <a:lnTo>
                      <a:pt x="0" y="33622"/>
                    </a:lnTo>
                    <a:lnTo>
                      <a:pt x="7641" y="85324"/>
                    </a:lnTo>
                    <a:lnTo>
                      <a:pt x="14826" y="140597"/>
                    </a:lnTo>
                    <a:lnTo>
                      <a:pt x="16245" y="194236"/>
                    </a:lnTo>
                    <a:lnTo>
                      <a:pt x="16594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916028" y="2113003"/>
                <a:ext cx="263214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147400">
                    <a:moveTo>
                      <a:pt x="263213" y="0"/>
                    </a:moveTo>
                    <a:lnTo>
                      <a:pt x="233904" y="38374"/>
                    </a:lnTo>
                    <a:lnTo>
                      <a:pt x="172671" y="71633"/>
                    </a:lnTo>
                    <a:lnTo>
                      <a:pt x="113249" y="102355"/>
                    </a:lnTo>
                    <a:lnTo>
                      <a:pt x="53692" y="129682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000256" y="2418329"/>
                <a:ext cx="221100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94758">
                    <a:moveTo>
                      <a:pt x="221099" y="0"/>
                    </a:moveTo>
                    <a:lnTo>
                      <a:pt x="162482" y="20244"/>
                    </a:lnTo>
                    <a:lnTo>
                      <a:pt x="105885" y="44665"/>
                    </a:lnTo>
                    <a:lnTo>
                      <a:pt x="52722" y="70309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6270494" y="2200688"/>
                <a:ext cx="227943" cy="250128"/>
              </a:xfrm>
              <a:custGeom>
                <a:avLst/>
                <a:gdLst/>
                <a:ahLst/>
                <a:cxnLst/>
                <a:rect l="0" t="0" r="0" b="0"/>
                <a:pathLst>
                  <a:path w="227943" h="250128">
                    <a:moveTo>
                      <a:pt x="66675" y="238699"/>
                    </a:moveTo>
                    <a:lnTo>
                      <a:pt x="51033" y="211143"/>
                    </a:lnTo>
                    <a:lnTo>
                      <a:pt x="35466" y="154920"/>
                    </a:lnTo>
                    <a:lnTo>
                      <a:pt x="17591" y="91575"/>
                    </a:lnTo>
                    <a:lnTo>
                      <a:pt x="0" y="29783"/>
                    </a:lnTo>
                    <a:lnTo>
                      <a:pt x="1168" y="21043"/>
                    </a:lnTo>
                    <a:lnTo>
                      <a:pt x="5456" y="14046"/>
                    </a:lnTo>
                    <a:lnTo>
                      <a:pt x="11824" y="8212"/>
                    </a:lnTo>
                    <a:lnTo>
                      <a:pt x="31378" y="1729"/>
                    </a:lnTo>
                    <a:lnTo>
                      <a:pt x="43143" y="0"/>
                    </a:lnTo>
                    <a:lnTo>
                      <a:pt x="65575" y="4319"/>
                    </a:lnTo>
                    <a:lnTo>
                      <a:pt x="119172" y="25427"/>
                    </a:lnTo>
                    <a:lnTo>
                      <a:pt x="166351" y="56773"/>
                    </a:lnTo>
                    <a:lnTo>
                      <a:pt x="210379" y="103958"/>
                    </a:lnTo>
                    <a:lnTo>
                      <a:pt x="225976" y="134045"/>
                    </a:lnTo>
                    <a:lnTo>
                      <a:pt x="227942" y="157871"/>
                    </a:lnTo>
                    <a:lnTo>
                      <a:pt x="219672" y="205705"/>
                    </a:lnTo>
                    <a:lnTo>
                      <a:pt x="207203" y="224425"/>
                    </a:lnTo>
                    <a:lnTo>
                      <a:pt x="198964" y="232692"/>
                    </a:lnTo>
                    <a:lnTo>
                      <a:pt x="159424" y="249917"/>
                    </a:lnTo>
                    <a:lnTo>
                      <a:pt x="97287" y="250127"/>
                    </a:lnTo>
                    <a:lnTo>
                      <a:pt x="77203" y="2492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7974869" y="2523944"/>
              <a:ext cx="599474" cy="526425"/>
              <a:chOff x="7974869" y="2523944"/>
              <a:chExt cx="599474" cy="526425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7974869" y="2545001"/>
                <a:ext cx="325733" cy="379650"/>
              </a:xfrm>
              <a:custGeom>
                <a:avLst/>
                <a:gdLst/>
                <a:ahLst/>
                <a:cxnLst/>
                <a:rect l="0" t="0" r="0" b="0"/>
                <a:pathLst>
                  <a:path w="325733" h="379650">
                    <a:moveTo>
                      <a:pt x="9877" y="0"/>
                    </a:moveTo>
                    <a:lnTo>
                      <a:pt x="2642" y="28726"/>
                    </a:lnTo>
                    <a:lnTo>
                      <a:pt x="0" y="92112"/>
                    </a:lnTo>
                    <a:lnTo>
                      <a:pt x="2661" y="139206"/>
                    </a:lnTo>
                    <a:lnTo>
                      <a:pt x="8452" y="201932"/>
                    </a:lnTo>
                    <a:lnTo>
                      <a:pt x="18002" y="258213"/>
                    </a:lnTo>
                    <a:lnTo>
                      <a:pt x="34272" y="304339"/>
                    </a:lnTo>
                    <a:lnTo>
                      <a:pt x="40178" y="315196"/>
                    </a:lnTo>
                    <a:lnTo>
                      <a:pt x="47625" y="321265"/>
                    </a:lnTo>
                    <a:lnTo>
                      <a:pt x="56100" y="324141"/>
                    </a:lnTo>
                    <a:lnTo>
                      <a:pt x="65259" y="324888"/>
                    </a:lnTo>
                    <a:lnTo>
                      <a:pt x="73704" y="320707"/>
                    </a:lnTo>
                    <a:lnTo>
                      <a:pt x="89328" y="303584"/>
                    </a:lnTo>
                    <a:lnTo>
                      <a:pt x="117944" y="242002"/>
                    </a:lnTo>
                    <a:lnTo>
                      <a:pt x="139665" y="178971"/>
                    </a:lnTo>
                    <a:lnTo>
                      <a:pt x="143196" y="175466"/>
                    </a:lnTo>
                    <a:lnTo>
                      <a:pt x="146720" y="176639"/>
                    </a:lnTo>
                    <a:lnTo>
                      <a:pt x="150239" y="180930"/>
                    </a:lnTo>
                    <a:lnTo>
                      <a:pt x="155192" y="209327"/>
                    </a:lnTo>
                    <a:lnTo>
                      <a:pt x="158035" y="260844"/>
                    </a:lnTo>
                    <a:lnTo>
                      <a:pt x="168648" y="312960"/>
                    </a:lnTo>
                    <a:lnTo>
                      <a:pt x="181702" y="346582"/>
                    </a:lnTo>
                    <a:lnTo>
                      <a:pt x="187599" y="357397"/>
                    </a:lnTo>
                    <a:lnTo>
                      <a:pt x="203508" y="372532"/>
                    </a:lnTo>
                    <a:lnTo>
                      <a:pt x="212664" y="378206"/>
                    </a:lnTo>
                    <a:lnTo>
                      <a:pt x="221108" y="379649"/>
                    </a:lnTo>
                    <a:lnTo>
                      <a:pt x="229076" y="378272"/>
                    </a:lnTo>
                    <a:lnTo>
                      <a:pt x="236728" y="375013"/>
                    </a:lnTo>
                    <a:lnTo>
                      <a:pt x="258677" y="353660"/>
                    </a:lnTo>
                    <a:lnTo>
                      <a:pt x="294098" y="301639"/>
                    </a:lnTo>
                    <a:lnTo>
                      <a:pt x="312070" y="259000"/>
                    </a:lnTo>
                    <a:lnTo>
                      <a:pt x="321685" y="209322"/>
                    </a:lnTo>
                    <a:lnTo>
                      <a:pt x="324533" y="160677"/>
                    </a:lnTo>
                    <a:lnTo>
                      <a:pt x="325495" y="102318"/>
                    </a:lnTo>
                    <a:lnTo>
                      <a:pt x="325732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8384830" y="2576586"/>
                <a:ext cx="84228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157929">
                    <a:moveTo>
                      <a:pt x="0" y="0"/>
                    </a:moveTo>
                    <a:lnTo>
                      <a:pt x="19128" y="62258"/>
                    </a:lnTo>
                    <a:lnTo>
                      <a:pt x="49363" y="116812"/>
                    </a:lnTo>
                    <a:lnTo>
                      <a:pt x="66618" y="144185"/>
                    </a:lnTo>
                    <a:lnTo>
                      <a:pt x="84227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8374301" y="2523944"/>
                <a:ext cx="200042" cy="52642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526425">
                    <a:moveTo>
                      <a:pt x="200041" y="0"/>
                    </a:moveTo>
                    <a:lnTo>
                      <a:pt x="164125" y="62280"/>
                    </a:lnTo>
                    <a:lnTo>
                      <a:pt x="135332" y="124607"/>
                    </a:lnTo>
                    <a:lnTo>
                      <a:pt x="116073" y="178756"/>
                    </a:lnTo>
                    <a:lnTo>
                      <a:pt x="94778" y="242135"/>
                    </a:lnTo>
                    <a:lnTo>
                      <a:pt x="73701" y="305324"/>
                    </a:lnTo>
                    <a:lnTo>
                      <a:pt x="52642" y="368497"/>
                    </a:lnTo>
                    <a:lnTo>
                      <a:pt x="31585" y="431668"/>
                    </a:lnTo>
                    <a:lnTo>
                      <a:pt x="14038" y="490376"/>
                    </a:lnTo>
                    <a:lnTo>
                      <a:pt x="0" y="5264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4737953" y="3406824"/>
              <a:ext cx="498264" cy="515898"/>
              <a:chOff x="4737953" y="3406824"/>
              <a:chExt cx="498264" cy="515898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4737953" y="3533166"/>
                <a:ext cx="282896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282896" h="389556">
                    <a:moveTo>
                      <a:pt x="87652" y="389555"/>
                    </a:moveTo>
                    <a:lnTo>
                      <a:pt x="72998" y="336527"/>
                    </a:lnTo>
                    <a:lnTo>
                      <a:pt x="59454" y="285147"/>
                    </a:lnTo>
                    <a:lnTo>
                      <a:pt x="42394" y="223005"/>
                    </a:lnTo>
                    <a:lnTo>
                      <a:pt x="22430" y="165323"/>
                    </a:lnTo>
                    <a:lnTo>
                      <a:pt x="3616" y="106259"/>
                    </a:lnTo>
                    <a:lnTo>
                      <a:pt x="43" y="95406"/>
                    </a:lnTo>
                    <a:lnTo>
                      <a:pt x="0" y="91680"/>
                    </a:lnTo>
                    <a:lnTo>
                      <a:pt x="2311" y="92705"/>
                    </a:lnTo>
                    <a:lnTo>
                      <a:pt x="57234" y="145035"/>
                    </a:lnTo>
                    <a:lnTo>
                      <a:pt x="111876" y="203002"/>
                    </a:lnTo>
                    <a:lnTo>
                      <a:pt x="167570" y="255771"/>
                    </a:lnTo>
                    <a:lnTo>
                      <a:pt x="223955" y="297328"/>
                    </a:lnTo>
                    <a:lnTo>
                      <a:pt x="245327" y="311910"/>
                    </a:lnTo>
                    <a:lnTo>
                      <a:pt x="254770" y="314395"/>
                    </a:lnTo>
                    <a:lnTo>
                      <a:pt x="263405" y="313711"/>
                    </a:lnTo>
                    <a:lnTo>
                      <a:pt x="271501" y="310917"/>
                    </a:lnTo>
                    <a:lnTo>
                      <a:pt x="276898" y="303204"/>
                    </a:lnTo>
                    <a:lnTo>
                      <a:pt x="282895" y="279036"/>
                    </a:lnTo>
                    <a:lnTo>
                      <a:pt x="278340" y="224268"/>
                    </a:lnTo>
                    <a:lnTo>
                      <a:pt x="266176" y="168389"/>
                    </a:lnTo>
                    <a:lnTo>
                      <a:pt x="252507" y="112291"/>
                    </a:lnTo>
                    <a:lnTo>
                      <a:pt x="238542" y="56149"/>
                    </a:lnTo>
                    <a:lnTo>
                      <a:pt x="224522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036175" y="3406824"/>
                <a:ext cx="200042" cy="365663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65663">
                    <a:moveTo>
                      <a:pt x="0" y="126342"/>
                    </a:moveTo>
                    <a:lnTo>
                      <a:pt x="14572" y="169034"/>
                    </a:lnTo>
                    <a:lnTo>
                      <a:pt x="44993" y="210684"/>
                    </a:lnTo>
                    <a:lnTo>
                      <a:pt x="95135" y="266347"/>
                    </a:lnTo>
                    <a:lnTo>
                      <a:pt x="139043" y="324240"/>
                    </a:lnTo>
                    <a:lnTo>
                      <a:pt x="175299" y="364244"/>
                    </a:lnTo>
                    <a:lnTo>
                      <a:pt x="181206" y="365662"/>
                    </a:lnTo>
                    <a:lnTo>
                      <a:pt x="186315" y="363097"/>
                    </a:lnTo>
                    <a:lnTo>
                      <a:pt x="190890" y="357878"/>
                    </a:lnTo>
                    <a:lnTo>
                      <a:pt x="197330" y="322587"/>
                    </a:lnTo>
                    <a:lnTo>
                      <a:pt x="199506" y="259430"/>
                    </a:lnTo>
                    <a:lnTo>
                      <a:pt x="199936" y="197561"/>
                    </a:lnTo>
                    <a:lnTo>
                      <a:pt x="200020" y="134951"/>
                    </a:lnTo>
                    <a:lnTo>
                      <a:pt x="200035" y="86129"/>
                    </a:lnTo>
                    <a:lnTo>
                      <a:pt x="200040" y="23079"/>
                    </a:lnTo>
                    <a:lnTo>
                      <a:pt x="20004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6280511" y="3797485"/>
              <a:ext cx="694882" cy="461807"/>
              <a:chOff x="6280511" y="3797485"/>
              <a:chExt cx="694882" cy="461807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6280511" y="3866722"/>
                <a:ext cx="252047" cy="392570"/>
              </a:xfrm>
              <a:custGeom>
                <a:avLst/>
                <a:gdLst/>
                <a:ahLst/>
                <a:cxnLst/>
                <a:rect l="0" t="0" r="0" b="0"/>
                <a:pathLst>
                  <a:path w="252047" h="392570">
                    <a:moveTo>
                      <a:pt x="0" y="94757"/>
                    </a:moveTo>
                    <a:lnTo>
                      <a:pt x="0" y="153373"/>
                    </a:lnTo>
                    <a:lnTo>
                      <a:pt x="8405" y="206377"/>
                    </a:lnTo>
                    <a:lnTo>
                      <a:pt x="24749" y="268249"/>
                    </a:lnTo>
                    <a:lnTo>
                      <a:pt x="39811" y="322006"/>
                    </a:lnTo>
                    <a:lnTo>
                      <a:pt x="58719" y="355502"/>
                    </a:lnTo>
                    <a:lnTo>
                      <a:pt x="86029" y="379594"/>
                    </a:lnTo>
                    <a:lnTo>
                      <a:pt x="106086" y="390197"/>
                    </a:lnTo>
                    <a:lnTo>
                      <a:pt x="129817" y="392569"/>
                    </a:lnTo>
                    <a:lnTo>
                      <a:pt x="142696" y="391564"/>
                    </a:lnTo>
                    <a:lnTo>
                      <a:pt x="166366" y="381089"/>
                    </a:lnTo>
                    <a:lnTo>
                      <a:pt x="204569" y="351357"/>
                    </a:lnTo>
                    <a:lnTo>
                      <a:pt x="216872" y="330854"/>
                    </a:lnTo>
                    <a:lnTo>
                      <a:pt x="238089" y="273160"/>
                    </a:lnTo>
                    <a:lnTo>
                      <a:pt x="249454" y="217171"/>
                    </a:lnTo>
                    <a:lnTo>
                      <a:pt x="252046" y="155722"/>
                    </a:lnTo>
                    <a:lnTo>
                      <a:pt x="244152" y="98523"/>
                    </a:lnTo>
                    <a:lnTo>
                      <a:pt x="228209" y="45284"/>
                    </a:lnTo>
                    <a:lnTo>
                      <a:pt x="210570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790819" y="3845665"/>
                <a:ext cx="47704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47704" h="357970">
                    <a:moveTo>
                      <a:pt x="5589" y="0"/>
                    </a:moveTo>
                    <a:lnTo>
                      <a:pt x="0" y="16767"/>
                    </a:lnTo>
                    <a:lnTo>
                      <a:pt x="4044" y="75445"/>
                    </a:lnTo>
                    <a:lnTo>
                      <a:pt x="12622" y="138053"/>
                    </a:lnTo>
                    <a:lnTo>
                      <a:pt x="16252" y="184924"/>
                    </a:lnTo>
                    <a:lnTo>
                      <a:pt x="24216" y="234686"/>
                    </a:lnTo>
                    <a:lnTo>
                      <a:pt x="37388" y="290896"/>
                    </a:lnTo>
                    <a:lnTo>
                      <a:pt x="44647" y="325227"/>
                    </a:lnTo>
                    <a:lnTo>
                      <a:pt x="47703" y="35796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606895" y="3797485"/>
                <a:ext cx="368498" cy="58710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58710">
                    <a:moveTo>
                      <a:pt x="368497" y="6066"/>
                    </a:moveTo>
                    <a:lnTo>
                      <a:pt x="319567" y="2946"/>
                    </a:lnTo>
                    <a:lnTo>
                      <a:pt x="290598" y="0"/>
                    </a:lnTo>
                    <a:lnTo>
                      <a:pt x="237167" y="4521"/>
                    </a:lnTo>
                    <a:lnTo>
                      <a:pt x="176570" y="11350"/>
                    </a:lnTo>
                    <a:lnTo>
                      <a:pt x="119539" y="23964"/>
                    </a:lnTo>
                    <a:lnTo>
                      <a:pt x="63214" y="37721"/>
                    </a:lnTo>
                    <a:lnTo>
                      <a:pt x="0" y="5870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105630" y="3953721"/>
              <a:ext cx="712934" cy="482887"/>
              <a:chOff x="8105630" y="3953721"/>
              <a:chExt cx="712934" cy="482887"/>
            </a:xfrm>
          </p:grpSpPr>
          <p:sp>
            <p:nvSpPr>
              <p:cNvPr id="25" name="Freeform 24"/>
              <p:cNvSpPr/>
              <p:nvPr/>
            </p:nvSpPr>
            <p:spPr>
              <a:xfrm>
                <a:off x="8105630" y="3953721"/>
                <a:ext cx="336186" cy="482887"/>
              </a:xfrm>
              <a:custGeom>
                <a:avLst/>
                <a:gdLst/>
                <a:ahLst/>
                <a:cxnLst/>
                <a:rect l="0" t="0" r="0" b="0"/>
                <a:pathLst>
                  <a:path w="336186" h="482887">
                    <a:moveTo>
                      <a:pt x="188786" y="79614"/>
                    </a:moveTo>
                    <a:lnTo>
                      <a:pt x="183197" y="62847"/>
                    </a:lnTo>
                    <a:lnTo>
                      <a:pt x="140317" y="10957"/>
                    </a:lnTo>
                    <a:lnTo>
                      <a:pt x="119671" y="2307"/>
                    </a:lnTo>
                    <a:lnTo>
                      <a:pt x="107615" y="0"/>
                    </a:lnTo>
                    <a:lnTo>
                      <a:pt x="84859" y="3676"/>
                    </a:lnTo>
                    <a:lnTo>
                      <a:pt x="63048" y="14279"/>
                    </a:lnTo>
                    <a:lnTo>
                      <a:pt x="41656" y="30689"/>
                    </a:lnTo>
                    <a:lnTo>
                      <a:pt x="26689" y="52801"/>
                    </a:lnTo>
                    <a:lnTo>
                      <a:pt x="7548" y="105124"/>
                    </a:lnTo>
                    <a:lnTo>
                      <a:pt x="1725" y="157752"/>
                    </a:lnTo>
                    <a:lnTo>
                      <a:pt x="0" y="217800"/>
                    </a:lnTo>
                    <a:lnTo>
                      <a:pt x="5078" y="274456"/>
                    </a:lnTo>
                    <a:lnTo>
                      <a:pt x="18443" y="331531"/>
                    </a:lnTo>
                    <a:lnTo>
                      <a:pt x="45521" y="393584"/>
                    </a:lnTo>
                    <a:lnTo>
                      <a:pt x="74197" y="430786"/>
                    </a:lnTo>
                    <a:lnTo>
                      <a:pt x="120918" y="464317"/>
                    </a:lnTo>
                    <a:lnTo>
                      <a:pt x="155809" y="480730"/>
                    </a:lnTo>
                    <a:lnTo>
                      <a:pt x="180758" y="482886"/>
                    </a:lnTo>
                    <a:lnTo>
                      <a:pt x="206275" y="478775"/>
                    </a:lnTo>
                    <a:lnTo>
                      <a:pt x="262015" y="450576"/>
                    </a:lnTo>
                    <a:lnTo>
                      <a:pt x="296101" y="422170"/>
                    </a:lnTo>
                    <a:lnTo>
                      <a:pt x="336185" y="37441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8464763" y="4004682"/>
                <a:ext cx="353801" cy="392078"/>
              </a:xfrm>
              <a:custGeom>
                <a:avLst/>
                <a:gdLst/>
                <a:ahLst/>
                <a:cxnLst/>
                <a:rect l="0" t="0" r="0" b="0"/>
                <a:pathLst>
                  <a:path w="353801" h="392078">
                    <a:moveTo>
                      <a:pt x="166565" y="70767"/>
                    </a:moveTo>
                    <a:lnTo>
                      <a:pt x="155386" y="59589"/>
                    </a:lnTo>
                    <a:lnTo>
                      <a:pt x="126078" y="47048"/>
                    </a:lnTo>
                    <a:lnTo>
                      <a:pt x="87758" y="47102"/>
                    </a:lnTo>
                    <a:lnTo>
                      <a:pt x="66809" y="54790"/>
                    </a:lnTo>
                    <a:lnTo>
                      <a:pt x="57947" y="60116"/>
                    </a:lnTo>
                    <a:lnTo>
                      <a:pt x="34296" y="89968"/>
                    </a:lnTo>
                    <a:lnTo>
                      <a:pt x="7684" y="141977"/>
                    </a:lnTo>
                    <a:lnTo>
                      <a:pt x="0" y="197311"/>
                    </a:lnTo>
                    <a:lnTo>
                      <a:pt x="4072" y="253301"/>
                    </a:lnTo>
                    <a:lnTo>
                      <a:pt x="24546" y="308251"/>
                    </a:lnTo>
                    <a:lnTo>
                      <a:pt x="45457" y="341954"/>
                    </a:lnTo>
                    <a:lnTo>
                      <a:pt x="93554" y="382314"/>
                    </a:lnTo>
                    <a:lnTo>
                      <a:pt x="120468" y="390557"/>
                    </a:lnTo>
                    <a:lnTo>
                      <a:pt x="162266" y="392077"/>
                    </a:lnTo>
                    <a:lnTo>
                      <a:pt x="207830" y="382111"/>
                    </a:lnTo>
                    <a:lnTo>
                      <a:pt x="240013" y="366698"/>
                    </a:lnTo>
                    <a:lnTo>
                      <a:pt x="297824" y="317687"/>
                    </a:lnTo>
                    <a:lnTo>
                      <a:pt x="320360" y="290158"/>
                    </a:lnTo>
                    <a:lnTo>
                      <a:pt x="344544" y="227546"/>
                    </a:lnTo>
                    <a:lnTo>
                      <a:pt x="353800" y="172316"/>
                    </a:lnTo>
                    <a:lnTo>
                      <a:pt x="349814" y="130362"/>
                    </a:lnTo>
                    <a:lnTo>
                      <a:pt x="329581" y="75434"/>
                    </a:lnTo>
                    <a:lnTo>
                      <a:pt x="308713" y="41734"/>
                    </a:lnTo>
                    <a:lnTo>
                      <a:pt x="290573" y="24328"/>
                    </a:lnTo>
                    <a:lnTo>
                      <a:pt x="255041" y="6965"/>
                    </a:lnTo>
                    <a:lnTo>
                      <a:pt x="209288" y="0"/>
                    </a:lnTo>
                    <a:lnTo>
                      <a:pt x="153340" y="12118"/>
                    </a:lnTo>
                    <a:lnTo>
                      <a:pt x="124451" y="1812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8" name="Freeform 27"/>
            <p:cNvSpPr/>
            <p:nvPr/>
          </p:nvSpPr>
          <p:spPr>
            <a:xfrm>
              <a:off x="4734647" y="3427456"/>
              <a:ext cx="565763" cy="456347"/>
            </a:xfrm>
            <a:custGeom>
              <a:avLst/>
              <a:gdLst/>
              <a:ahLst/>
              <a:cxnLst/>
              <a:rect l="0" t="0" r="0" b="0"/>
              <a:pathLst>
                <a:path w="565763" h="456347">
                  <a:moveTo>
                    <a:pt x="93261" y="386755"/>
                  </a:moveTo>
                  <a:lnTo>
                    <a:pt x="98850" y="403522"/>
                  </a:lnTo>
                  <a:lnTo>
                    <a:pt x="110953" y="417994"/>
                  </a:lnTo>
                  <a:lnTo>
                    <a:pt x="119093" y="425128"/>
                  </a:lnTo>
                  <a:lnTo>
                    <a:pt x="140617" y="433056"/>
                  </a:lnTo>
                  <a:lnTo>
                    <a:pt x="165781" y="435409"/>
                  </a:lnTo>
                  <a:lnTo>
                    <a:pt x="228358" y="424372"/>
                  </a:lnTo>
                  <a:lnTo>
                    <a:pt x="261192" y="408949"/>
                  </a:lnTo>
                  <a:lnTo>
                    <a:pt x="276302" y="393110"/>
                  </a:lnTo>
                  <a:lnTo>
                    <a:pt x="281968" y="383972"/>
                  </a:lnTo>
                  <a:lnTo>
                    <a:pt x="281067" y="377881"/>
                  </a:lnTo>
                  <a:lnTo>
                    <a:pt x="275787" y="373820"/>
                  </a:lnTo>
                  <a:lnTo>
                    <a:pt x="267587" y="371112"/>
                  </a:lnTo>
                  <a:lnTo>
                    <a:pt x="249118" y="374344"/>
                  </a:lnTo>
                  <a:lnTo>
                    <a:pt x="189868" y="394696"/>
                  </a:lnTo>
                  <a:lnTo>
                    <a:pt x="141287" y="419216"/>
                  </a:lnTo>
                  <a:lnTo>
                    <a:pt x="97288" y="446589"/>
                  </a:lnTo>
                  <a:lnTo>
                    <a:pt x="93606" y="451211"/>
                  </a:lnTo>
                  <a:lnTo>
                    <a:pt x="95831" y="454293"/>
                  </a:lnTo>
                  <a:lnTo>
                    <a:pt x="101993" y="456346"/>
                  </a:lnTo>
                  <a:lnTo>
                    <a:pt x="108441" y="455376"/>
                  </a:lnTo>
                  <a:lnTo>
                    <a:pt x="166324" y="432703"/>
                  </a:lnTo>
                  <a:lnTo>
                    <a:pt x="220170" y="421524"/>
                  </a:lnTo>
                  <a:lnTo>
                    <a:pt x="281462" y="410354"/>
                  </a:lnTo>
                  <a:lnTo>
                    <a:pt x="335244" y="393647"/>
                  </a:lnTo>
                  <a:lnTo>
                    <a:pt x="376327" y="378541"/>
                  </a:lnTo>
                  <a:lnTo>
                    <a:pt x="437008" y="326910"/>
                  </a:lnTo>
                  <a:lnTo>
                    <a:pt x="493943" y="294028"/>
                  </a:lnTo>
                  <a:lnTo>
                    <a:pt x="549120" y="235566"/>
                  </a:lnTo>
                  <a:lnTo>
                    <a:pt x="563367" y="216614"/>
                  </a:lnTo>
                  <a:lnTo>
                    <a:pt x="565762" y="207817"/>
                  </a:lnTo>
                  <a:lnTo>
                    <a:pt x="565019" y="199613"/>
                  </a:lnTo>
                  <a:lnTo>
                    <a:pt x="557955" y="184258"/>
                  </a:lnTo>
                  <a:lnTo>
                    <a:pt x="547016" y="169634"/>
                  </a:lnTo>
                  <a:lnTo>
                    <a:pt x="544333" y="161290"/>
                  </a:lnTo>
                  <a:lnTo>
                    <a:pt x="545538" y="106850"/>
                  </a:lnTo>
                  <a:lnTo>
                    <a:pt x="545898" y="52828"/>
                  </a:lnTo>
                  <a:lnTo>
                    <a:pt x="545947" y="25044"/>
                  </a:lnTo>
                  <a:lnTo>
                    <a:pt x="541280" y="15763"/>
                  </a:lnTo>
                  <a:lnTo>
                    <a:pt x="533491" y="9576"/>
                  </a:lnTo>
                  <a:lnTo>
                    <a:pt x="512357" y="2700"/>
                  </a:lnTo>
                  <a:lnTo>
                    <a:pt x="475321" y="0"/>
                  </a:lnTo>
                  <a:lnTo>
                    <a:pt x="420044" y="12070"/>
                  </a:lnTo>
                  <a:lnTo>
                    <a:pt x="356691" y="53812"/>
                  </a:lnTo>
                  <a:lnTo>
                    <a:pt x="300930" y="102513"/>
                  </a:lnTo>
                  <a:lnTo>
                    <a:pt x="239026" y="151620"/>
                  </a:lnTo>
                  <a:lnTo>
                    <a:pt x="215757" y="159418"/>
                  </a:lnTo>
                  <a:lnTo>
                    <a:pt x="157312" y="173240"/>
                  </a:lnTo>
                  <a:lnTo>
                    <a:pt x="94508" y="194952"/>
                  </a:lnTo>
                  <a:lnTo>
                    <a:pt x="32564" y="231300"/>
                  </a:lnTo>
                  <a:lnTo>
                    <a:pt x="2502" y="257392"/>
                  </a:lnTo>
                  <a:lnTo>
                    <a:pt x="0" y="264248"/>
                  </a:lnTo>
                  <a:lnTo>
                    <a:pt x="671" y="271159"/>
                  </a:lnTo>
                  <a:lnTo>
                    <a:pt x="3459" y="278105"/>
                  </a:lnTo>
                  <a:lnTo>
                    <a:pt x="15914" y="288943"/>
                  </a:lnTo>
                  <a:lnTo>
                    <a:pt x="34318" y="296490"/>
                  </a:lnTo>
                  <a:lnTo>
                    <a:pt x="97789" y="301732"/>
                  </a:lnTo>
                  <a:lnTo>
                    <a:pt x="159189" y="300030"/>
                  </a:lnTo>
                  <a:lnTo>
                    <a:pt x="218580" y="278787"/>
                  </a:lnTo>
                  <a:lnTo>
                    <a:pt x="272111" y="260521"/>
                  </a:lnTo>
                  <a:lnTo>
                    <a:pt x="292073" y="252272"/>
                  </a:lnTo>
                  <a:lnTo>
                    <a:pt x="348787" y="210619"/>
                  </a:lnTo>
                  <a:lnTo>
                    <a:pt x="397792" y="182193"/>
                  </a:lnTo>
                  <a:lnTo>
                    <a:pt x="432442" y="158048"/>
                  </a:lnTo>
                  <a:lnTo>
                    <a:pt x="442214" y="153565"/>
                  </a:lnTo>
                  <a:lnTo>
                    <a:pt x="451069" y="152916"/>
                  </a:lnTo>
                  <a:lnTo>
                    <a:pt x="467146" y="158435"/>
                  </a:lnTo>
                  <a:lnTo>
                    <a:pt x="472369" y="165521"/>
                  </a:lnTo>
                  <a:lnTo>
                    <a:pt x="478172" y="185874"/>
                  </a:lnTo>
                  <a:lnTo>
                    <a:pt x="475851" y="218050"/>
                  </a:lnTo>
                  <a:lnTo>
                    <a:pt x="471153" y="226322"/>
                  </a:lnTo>
                  <a:lnTo>
                    <a:pt x="456575" y="238633"/>
                  </a:lnTo>
                  <a:lnTo>
                    <a:pt x="410215" y="262133"/>
                  </a:lnTo>
                  <a:lnTo>
                    <a:pt x="368475" y="272322"/>
                  </a:lnTo>
                  <a:lnTo>
                    <a:pt x="356474" y="281470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9177" y="2095610"/>
              <a:ext cx="698721" cy="378982"/>
            </a:xfrm>
            <a:custGeom>
              <a:avLst/>
              <a:gdLst/>
              <a:ahLst/>
              <a:cxnLst/>
              <a:rect l="0" t="0" r="0" b="0"/>
              <a:pathLst>
                <a:path w="698721" h="378982">
                  <a:moveTo>
                    <a:pt x="12580" y="378981"/>
                  </a:moveTo>
                  <a:lnTo>
                    <a:pt x="71197" y="378981"/>
                  </a:lnTo>
                  <a:lnTo>
                    <a:pt x="132607" y="378981"/>
                  </a:lnTo>
                  <a:lnTo>
                    <a:pt x="191011" y="378981"/>
                  </a:lnTo>
                  <a:lnTo>
                    <a:pt x="247607" y="378981"/>
                  </a:lnTo>
                  <a:lnTo>
                    <a:pt x="302677" y="377811"/>
                  </a:lnTo>
                  <a:lnTo>
                    <a:pt x="359401" y="364327"/>
                  </a:lnTo>
                  <a:lnTo>
                    <a:pt x="410418" y="356849"/>
                  </a:lnTo>
                  <a:lnTo>
                    <a:pt x="465555" y="338388"/>
                  </a:lnTo>
                  <a:lnTo>
                    <a:pt x="521507" y="323129"/>
                  </a:lnTo>
                  <a:lnTo>
                    <a:pt x="576449" y="316086"/>
                  </a:lnTo>
                  <a:lnTo>
                    <a:pt x="610151" y="306663"/>
                  </a:lnTo>
                  <a:lnTo>
                    <a:pt x="665032" y="275758"/>
                  </a:lnTo>
                  <a:lnTo>
                    <a:pt x="687611" y="250130"/>
                  </a:lnTo>
                  <a:lnTo>
                    <a:pt x="697858" y="230467"/>
                  </a:lnTo>
                  <a:lnTo>
                    <a:pt x="698720" y="221480"/>
                  </a:lnTo>
                  <a:lnTo>
                    <a:pt x="693437" y="205256"/>
                  </a:lnTo>
                  <a:lnTo>
                    <a:pt x="685244" y="199993"/>
                  </a:lnTo>
                  <a:lnTo>
                    <a:pt x="646936" y="192587"/>
                  </a:lnTo>
                  <a:lnTo>
                    <a:pt x="591477" y="190084"/>
                  </a:lnTo>
                  <a:lnTo>
                    <a:pt x="535462" y="189590"/>
                  </a:lnTo>
                  <a:lnTo>
                    <a:pt x="487782" y="189504"/>
                  </a:lnTo>
                  <a:lnTo>
                    <a:pt x="436610" y="189479"/>
                  </a:lnTo>
                  <a:lnTo>
                    <a:pt x="382559" y="196706"/>
                  </a:lnTo>
                  <a:lnTo>
                    <a:pt x="328034" y="199347"/>
                  </a:lnTo>
                  <a:lnTo>
                    <a:pt x="277793" y="205457"/>
                  </a:lnTo>
                  <a:lnTo>
                    <a:pt x="215080" y="229644"/>
                  </a:lnTo>
                  <a:lnTo>
                    <a:pt x="160303" y="256110"/>
                  </a:lnTo>
                  <a:lnTo>
                    <a:pt x="96836" y="280404"/>
                  </a:lnTo>
                  <a:lnTo>
                    <a:pt x="75764" y="287596"/>
                  </a:lnTo>
                  <a:lnTo>
                    <a:pt x="67571" y="286472"/>
                  </a:lnTo>
                  <a:lnTo>
                    <a:pt x="60939" y="282213"/>
                  </a:lnTo>
                  <a:lnTo>
                    <a:pt x="55348" y="275865"/>
                  </a:lnTo>
                  <a:lnTo>
                    <a:pt x="52790" y="266953"/>
                  </a:lnTo>
                  <a:lnTo>
                    <a:pt x="53068" y="244573"/>
                  </a:lnTo>
                  <a:lnTo>
                    <a:pt x="60210" y="225267"/>
                  </a:lnTo>
                  <a:lnTo>
                    <a:pt x="65391" y="216844"/>
                  </a:lnTo>
                  <a:lnTo>
                    <a:pt x="80505" y="204365"/>
                  </a:lnTo>
                  <a:lnTo>
                    <a:pt x="139340" y="179323"/>
                  </a:lnTo>
                  <a:lnTo>
                    <a:pt x="173751" y="171645"/>
                  </a:lnTo>
                  <a:lnTo>
                    <a:pt x="198855" y="167509"/>
                  </a:lnTo>
                  <a:lnTo>
                    <a:pt x="246687" y="152028"/>
                  </a:lnTo>
                  <a:lnTo>
                    <a:pt x="300849" y="148278"/>
                  </a:lnTo>
                  <a:lnTo>
                    <a:pt x="356608" y="147536"/>
                  </a:lnTo>
                  <a:lnTo>
                    <a:pt x="409563" y="144270"/>
                  </a:lnTo>
                  <a:lnTo>
                    <a:pt x="469793" y="134297"/>
                  </a:lnTo>
                  <a:lnTo>
                    <a:pt x="484068" y="120494"/>
                  </a:lnTo>
                  <a:lnTo>
                    <a:pt x="514988" y="72890"/>
                  </a:lnTo>
                  <a:lnTo>
                    <a:pt x="519484" y="62617"/>
                  </a:lnTo>
                  <a:lnTo>
                    <a:pt x="520142" y="53428"/>
                  </a:lnTo>
                  <a:lnTo>
                    <a:pt x="514634" y="36979"/>
                  </a:lnTo>
                  <a:lnTo>
                    <a:pt x="501267" y="24989"/>
                  </a:lnTo>
                  <a:lnTo>
                    <a:pt x="482458" y="16931"/>
                  </a:lnTo>
                  <a:lnTo>
                    <a:pt x="424295" y="5743"/>
                  </a:lnTo>
                  <a:lnTo>
                    <a:pt x="372890" y="1099"/>
                  </a:lnTo>
                  <a:lnTo>
                    <a:pt x="314557" y="181"/>
                  </a:lnTo>
                  <a:lnTo>
                    <a:pt x="252644" y="0"/>
                  </a:lnTo>
                  <a:lnTo>
                    <a:pt x="189556" y="8294"/>
                  </a:lnTo>
                  <a:lnTo>
                    <a:pt x="135016" y="10051"/>
                  </a:lnTo>
                  <a:lnTo>
                    <a:pt x="93181" y="10356"/>
                  </a:lnTo>
                  <a:lnTo>
                    <a:pt x="81522" y="13908"/>
                  </a:lnTo>
                  <a:lnTo>
                    <a:pt x="45999" y="41706"/>
                  </a:lnTo>
                  <a:lnTo>
                    <a:pt x="10482" y="78286"/>
                  </a:lnTo>
                  <a:lnTo>
                    <a:pt x="729" y="96770"/>
                  </a:lnTo>
                  <a:lnTo>
                    <a:pt x="0" y="105443"/>
                  </a:lnTo>
                  <a:lnTo>
                    <a:pt x="5429" y="121318"/>
                  </a:lnTo>
                  <a:lnTo>
                    <a:pt x="18761" y="133053"/>
                  </a:lnTo>
                  <a:lnTo>
                    <a:pt x="36384" y="140998"/>
                  </a:lnTo>
                  <a:lnTo>
                    <a:pt x="75751" y="147354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6249255" y="3803910"/>
              <a:ext cx="794593" cy="462902"/>
              <a:chOff x="6249255" y="3803910"/>
              <a:chExt cx="794593" cy="462902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6249255" y="3803910"/>
                <a:ext cx="794593" cy="462902"/>
              </a:xfrm>
              <a:custGeom>
                <a:avLst/>
                <a:gdLst/>
                <a:ahLst/>
                <a:cxnLst/>
                <a:rect l="0" t="0" r="0" b="0"/>
                <a:pathLst>
                  <a:path w="794593" h="462902">
                    <a:moveTo>
                      <a:pt x="0" y="157700"/>
                    </a:moveTo>
                    <a:lnTo>
                      <a:pt x="0" y="216317"/>
                    </a:lnTo>
                    <a:lnTo>
                      <a:pt x="11453" y="272914"/>
                    </a:lnTo>
                    <a:lnTo>
                      <a:pt x="19128" y="293134"/>
                    </a:lnTo>
                    <a:lnTo>
                      <a:pt x="48193" y="348166"/>
                    </a:lnTo>
                    <a:lnTo>
                      <a:pt x="66105" y="386396"/>
                    </a:lnTo>
                    <a:lnTo>
                      <a:pt x="88217" y="409515"/>
                    </a:lnTo>
                    <a:lnTo>
                      <a:pt x="116996" y="428064"/>
                    </a:lnTo>
                    <a:lnTo>
                      <a:pt x="179089" y="452201"/>
                    </a:lnTo>
                    <a:lnTo>
                      <a:pt x="213721" y="459819"/>
                    </a:lnTo>
                    <a:lnTo>
                      <a:pt x="267344" y="462393"/>
                    </a:lnTo>
                    <a:lnTo>
                      <a:pt x="322997" y="462901"/>
                    </a:lnTo>
                    <a:lnTo>
                      <a:pt x="375931" y="459882"/>
                    </a:lnTo>
                    <a:lnTo>
                      <a:pt x="431261" y="445065"/>
                    </a:lnTo>
                    <a:lnTo>
                      <a:pt x="484258" y="427877"/>
                    </a:lnTo>
                    <a:lnTo>
                      <a:pt x="547477" y="406870"/>
                    </a:lnTo>
                    <a:lnTo>
                      <a:pt x="588425" y="391666"/>
                    </a:lnTo>
                    <a:lnTo>
                      <a:pt x="643214" y="361057"/>
                    </a:lnTo>
                    <a:lnTo>
                      <a:pt x="698260" y="323491"/>
                    </a:lnTo>
                    <a:lnTo>
                      <a:pt x="742380" y="296574"/>
                    </a:lnTo>
                    <a:lnTo>
                      <a:pt x="758997" y="270988"/>
                    </a:lnTo>
                    <a:lnTo>
                      <a:pt x="773924" y="228561"/>
                    </a:lnTo>
                    <a:lnTo>
                      <a:pt x="781204" y="169401"/>
                    </a:lnTo>
                    <a:lnTo>
                      <a:pt x="794592" y="106598"/>
                    </a:lnTo>
                    <a:lnTo>
                      <a:pt x="792620" y="84685"/>
                    </a:lnTo>
                    <a:lnTo>
                      <a:pt x="784724" y="66367"/>
                    </a:lnTo>
                    <a:lnTo>
                      <a:pt x="779343" y="58207"/>
                    </a:lnTo>
                    <a:lnTo>
                      <a:pt x="764005" y="46020"/>
                    </a:lnTo>
                    <a:lnTo>
                      <a:pt x="703678" y="8497"/>
                    </a:lnTo>
                    <a:lnTo>
                      <a:pt x="641086" y="922"/>
                    </a:lnTo>
                    <a:lnTo>
                      <a:pt x="585859" y="0"/>
                    </a:lnTo>
                    <a:lnTo>
                      <a:pt x="522654" y="987"/>
                    </a:lnTo>
                    <a:lnTo>
                      <a:pt x="463896" y="8115"/>
                    </a:lnTo>
                    <a:lnTo>
                      <a:pt x="437803" y="11669"/>
                    </a:lnTo>
                    <a:lnTo>
                      <a:pt x="379656" y="38897"/>
                    </a:lnTo>
                    <a:lnTo>
                      <a:pt x="342019" y="60620"/>
                    </a:lnTo>
                    <a:lnTo>
                      <a:pt x="290218" y="76522"/>
                    </a:lnTo>
                    <a:lnTo>
                      <a:pt x="232410" y="94469"/>
                    </a:lnTo>
                    <a:lnTo>
                      <a:pt x="179088" y="112069"/>
                    </a:lnTo>
                    <a:lnTo>
                      <a:pt x="115823" y="133133"/>
                    </a:lnTo>
                    <a:lnTo>
                      <a:pt x="53813" y="155360"/>
                    </a:lnTo>
                    <a:lnTo>
                      <a:pt x="37175" y="166799"/>
                    </a:lnTo>
                    <a:lnTo>
                      <a:pt x="25101" y="182801"/>
                    </a:lnTo>
                    <a:lnTo>
                      <a:pt x="20244" y="191982"/>
                    </a:lnTo>
                    <a:lnTo>
                      <a:pt x="20515" y="199272"/>
                    </a:lnTo>
                    <a:lnTo>
                      <a:pt x="24205" y="205301"/>
                    </a:lnTo>
                    <a:lnTo>
                      <a:pt x="30175" y="210491"/>
                    </a:lnTo>
                    <a:lnTo>
                      <a:pt x="49286" y="216258"/>
                    </a:lnTo>
                    <a:lnTo>
                      <a:pt x="112079" y="219094"/>
                    </a:lnTo>
                    <a:lnTo>
                      <a:pt x="167964" y="206137"/>
                    </a:lnTo>
                    <a:lnTo>
                      <a:pt x="224944" y="199893"/>
                    </a:lnTo>
                    <a:lnTo>
                      <a:pt x="275540" y="191727"/>
                    </a:lnTo>
                    <a:lnTo>
                      <a:pt x="335763" y="181202"/>
                    </a:lnTo>
                    <a:lnTo>
                      <a:pt x="389403" y="164579"/>
                    </a:lnTo>
                    <a:lnTo>
                      <a:pt x="440044" y="151823"/>
                    </a:lnTo>
                    <a:lnTo>
                      <a:pt x="495107" y="148091"/>
                    </a:lnTo>
                    <a:lnTo>
                      <a:pt x="557829" y="140057"/>
                    </a:lnTo>
                    <a:lnTo>
                      <a:pt x="584056" y="138161"/>
                    </a:lnTo>
                    <a:lnTo>
                      <a:pt x="594091" y="141164"/>
                    </a:lnTo>
                    <a:lnTo>
                      <a:pt x="601952" y="146676"/>
                    </a:lnTo>
                    <a:lnTo>
                      <a:pt x="608362" y="153860"/>
                    </a:lnTo>
                    <a:lnTo>
                      <a:pt x="615484" y="174321"/>
                    </a:lnTo>
                    <a:lnTo>
                      <a:pt x="617479" y="197843"/>
                    </a:lnTo>
                    <a:lnTo>
                      <a:pt x="614467" y="219995"/>
                    </a:lnTo>
                    <a:lnTo>
                      <a:pt x="608517" y="228476"/>
                    </a:lnTo>
                    <a:lnTo>
                      <a:pt x="552371" y="260246"/>
                    </a:lnTo>
                    <a:lnTo>
                      <a:pt x="499098" y="272063"/>
                    </a:lnTo>
                    <a:lnTo>
                      <a:pt x="437169" y="282233"/>
                    </a:lnTo>
                    <a:lnTo>
                      <a:pt x="376630" y="292137"/>
                    </a:lnTo>
                    <a:lnTo>
                      <a:pt x="351055" y="295829"/>
                    </a:lnTo>
                    <a:lnTo>
                      <a:pt x="289685" y="318148"/>
                    </a:lnTo>
                    <a:lnTo>
                      <a:pt x="229221" y="333435"/>
                    </a:lnTo>
                    <a:lnTo>
                      <a:pt x="166970" y="336256"/>
                    </a:lnTo>
                    <a:lnTo>
                      <a:pt x="157927" y="336684"/>
                    </a:lnTo>
                  </a:path>
                </a:pathLst>
              </a:custGeom>
              <a:ln w="190500" cap="flat" cmpd="sng" algn="ctr">
                <a:solidFill>
                  <a:srgbClr val="FFD5AA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505536" y="4029115"/>
                <a:ext cx="122746" cy="100952"/>
              </a:xfrm>
              <a:custGeom>
                <a:avLst/>
                <a:gdLst/>
                <a:ahLst/>
                <a:cxnLst/>
                <a:rect l="0" t="0" r="0" b="0"/>
                <a:pathLst>
                  <a:path w="122746" h="100952">
                    <a:moveTo>
                      <a:pt x="122745" y="37780"/>
                    </a:moveTo>
                    <a:lnTo>
                      <a:pt x="87953" y="52251"/>
                    </a:lnTo>
                    <a:lnTo>
                      <a:pt x="43676" y="55716"/>
                    </a:lnTo>
                    <a:lnTo>
                      <a:pt x="14684" y="52381"/>
                    </a:lnTo>
                    <a:lnTo>
                      <a:pt x="6251" y="47514"/>
                    </a:lnTo>
                    <a:lnTo>
                      <a:pt x="1798" y="40760"/>
                    </a:lnTo>
                    <a:lnTo>
                      <a:pt x="0" y="32748"/>
                    </a:lnTo>
                    <a:lnTo>
                      <a:pt x="1141" y="25066"/>
                    </a:lnTo>
                    <a:lnTo>
                      <a:pt x="8647" y="10293"/>
                    </a:lnTo>
                    <a:lnTo>
                      <a:pt x="16264" y="5417"/>
                    </a:lnTo>
                    <a:lnTo>
                      <a:pt x="37205" y="0"/>
                    </a:lnTo>
                    <a:lnTo>
                      <a:pt x="47002" y="895"/>
                    </a:lnTo>
                    <a:lnTo>
                      <a:pt x="64125" y="8129"/>
                    </a:lnTo>
                    <a:lnTo>
                      <a:pt x="76414" y="22262"/>
                    </a:lnTo>
                    <a:lnTo>
                      <a:pt x="84606" y="41412"/>
                    </a:lnTo>
                    <a:lnTo>
                      <a:pt x="91160" y="100951"/>
                    </a:lnTo>
                  </a:path>
                </a:pathLst>
              </a:custGeom>
              <a:ln w="190500" cap="flat" cmpd="sng" algn="ctr">
                <a:solidFill>
                  <a:srgbClr val="FFD5AA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3" name="Freeform 32"/>
            <p:cNvSpPr/>
            <p:nvPr/>
          </p:nvSpPr>
          <p:spPr>
            <a:xfrm>
              <a:off x="7477449" y="1154244"/>
              <a:ext cx="697558" cy="396341"/>
            </a:xfrm>
            <a:custGeom>
              <a:avLst/>
              <a:gdLst/>
              <a:ahLst/>
              <a:cxnLst/>
              <a:rect l="0" t="0" r="0" b="0"/>
              <a:pathLst>
                <a:path w="697558" h="396341">
                  <a:moveTo>
                    <a:pt x="3640" y="80485"/>
                  </a:moveTo>
                  <a:lnTo>
                    <a:pt x="62258" y="86074"/>
                  </a:lnTo>
                  <a:lnTo>
                    <a:pt x="116431" y="90038"/>
                  </a:lnTo>
                  <a:lnTo>
                    <a:pt x="172192" y="90821"/>
                  </a:lnTo>
                  <a:lnTo>
                    <a:pt x="228268" y="90975"/>
                  </a:lnTo>
                  <a:lnTo>
                    <a:pt x="284404" y="91006"/>
                  </a:lnTo>
                  <a:lnTo>
                    <a:pt x="340553" y="91012"/>
                  </a:lnTo>
                  <a:lnTo>
                    <a:pt x="396705" y="91013"/>
                  </a:lnTo>
                  <a:lnTo>
                    <a:pt x="452856" y="91013"/>
                  </a:lnTo>
                  <a:lnTo>
                    <a:pt x="512128" y="91014"/>
                  </a:lnTo>
                  <a:lnTo>
                    <a:pt x="574226" y="91014"/>
                  </a:lnTo>
                  <a:lnTo>
                    <a:pt x="622958" y="91014"/>
                  </a:lnTo>
                  <a:lnTo>
                    <a:pt x="668853" y="85424"/>
                  </a:lnTo>
                  <a:lnTo>
                    <a:pt x="679913" y="80269"/>
                  </a:lnTo>
                  <a:lnTo>
                    <a:pt x="695320" y="65181"/>
                  </a:lnTo>
                  <a:lnTo>
                    <a:pt x="697557" y="57414"/>
                  </a:lnTo>
                  <a:lnTo>
                    <a:pt x="696709" y="49897"/>
                  </a:lnTo>
                  <a:lnTo>
                    <a:pt x="693804" y="42545"/>
                  </a:lnTo>
                  <a:lnTo>
                    <a:pt x="681217" y="31258"/>
                  </a:lnTo>
                  <a:lnTo>
                    <a:pt x="640523" y="4679"/>
                  </a:lnTo>
                  <a:lnTo>
                    <a:pt x="617373" y="0"/>
                  </a:lnTo>
                  <a:lnTo>
                    <a:pt x="583620" y="2955"/>
                  </a:lnTo>
                  <a:lnTo>
                    <a:pt x="527066" y="14614"/>
                  </a:lnTo>
                  <a:lnTo>
                    <a:pt x="473321" y="16781"/>
                  </a:lnTo>
                  <a:lnTo>
                    <a:pt x="417644" y="25614"/>
                  </a:lnTo>
                  <a:lnTo>
                    <a:pt x="361587" y="35505"/>
                  </a:lnTo>
                  <a:lnTo>
                    <a:pt x="305452" y="37805"/>
                  </a:lnTo>
                  <a:lnTo>
                    <a:pt x="249304" y="38259"/>
                  </a:lnTo>
                  <a:lnTo>
                    <a:pt x="193154" y="38349"/>
                  </a:lnTo>
                  <a:lnTo>
                    <a:pt x="142591" y="43956"/>
                  </a:lnTo>
                  <a:lnTo>
                    <a:pt x="109542" y="58613"/>
                  </a:lnTo>
                  <a:lnTo>
                    <a:pt x="54874" y="92680"/>
                  </a:lnTo>
                  <a:lnTo>
                    <a:pt x="48324" y="100313"/>
                  </a:lnTo>
                  <a:lnTo>
                    <a:pt x="31362" y="159381"/>
                  </a:lnTo>
                  <a:lnTo>
                    <a:pt x="24844" y="214179"/>
                  </a:lnTo>
                  <a:lnTo>
                    <a:pt x="13504" y="266944"/>
                  </a:lnTo>
                  <a:lnTo>
                    <a:pt x="0" y="311509"/>
                  </a:lnTo>
                  <a:lnTo>
                    <a:pt x="43" y="321069"/>
                  </a:lnTo>
                  <a:lnTo>
                    <a:pt x="6331" y="337930"/>
                  </a:lnTo>
                  <a:lnTo>
                    <a:pt x="28614" y="360576"/>
                  </a:lnTo>
                  <a:lnTo>
                    <a:pt x="68755" y="380784"/>
                  </a:lnTo>
                  <a:lnTo>
                    <a:pt x="120532" y="392921"/>
                  </a:lnTo>
                  <a:lnTo>
                    <a:pt x="175818" y="395665"/>
                  </a:lnTo>
                  <a:lnTo>
                    <a:pt x="231800" y="396207"/>
                  </a:lnTo>
                  <a:lnTo>
                    <a:pt x="287918" y="396314"/>
                  </a:lnTo>
                  <a:lnTo>
                    <a:pt x="344064" y="396335"/>
                  </a:lnTo>
                  <a:lnTo>
                    <a:pt x="400214" y="396339"/>
                  </a:lnTo>
                  <a:lnTo>
                    <a:pt x="459485" y="396340"/>
                  </a:lnTo>
                  <a:lnTo>
                    <a:pt x="521583" y="390751"/>
                  </a:lnTo>
                  <a:lnTo>
                    <a:pt x="576570" y="384448"/>
                  </a:lnTo>
                  <a:lnTo>
                    <a:pt x="595968" y="375067"/>
                  </a:lnTo>
                  <a:lnTo>
                    <a:pt x="609268" y="359979"/>
                  </a:lnTo>
                  <a:lnTo>
                    <a:pt x="627339" y="321697"/>
                  </a:lnTo>
                  <a:lnTo>
                    <a:pt x="632976" y="285186"/>
                  </a:lnTo>
                  <a:lnTo>
                    <a:pt x="629088" y="275444"/>
                  </a:lnTo>
                  <a:lnTo>
                    <a:pt x="621817" y="267780"/>
                  </a:lnTo>
                  <a:lnTo>
                    <a:pt x="582114" y="247073"/>
                  </a:lnTo>
                  <a:lnTo>
                    <a:pt x="532071" y="232888"/>
                  </a:lnTo>
                  <a:lnTo>
                    <a:pt x="474006" y="228872"/>
                  </a:lnTo>
                  <a:lnTo>
                    <a:pt x="412147" y="228079"/>
                  </a:lnTo>
                  <a:lnTo>
                    <a:pt x="353698" y="227923"/>
                  </a:lnTo>
                  <a:lnTo>
                    <a:pt x="304153" y="227896"/>
                  </a:lnTo>
                  <a:lnTo>
                    <a:pt x="253598" y="227887"/>
                  </a:lnTo>
                  <a:lnTo>
                    <a:pt x="197121" y="231004"/>
                  </a:lnTo>
                  <a:lnTo>
                    <a:pt x="175029" y="237460"/>
                  </a:lnTo>
                  <a:lnTo>
                    <a:pt x="157412" y="248128"/>
                  </a:lnTo>
                  <a:lnTo>
                    <a:pt x="155288" y="253078"/>
                  </a:lnTo>
                  <a:lnTo>
                    <a:pt x="157381" y="257548"/>
                  </a:lnTo>
                  <a:lnTo>
                    <a:pt x="162286" y="261698"/>
                  </a:lnTo>
                  <a:lnTo>
                    <a:pt x="197136" y="267539"/>
                  </a:lnTo>
                  <a:lnTo>
                    <a:pt x="255247" y="261107"/>
                  </a:lnTo>
                  <a:lnTo>
                    <a:pt x="308258" y="251896"/>
                  </a:lnTo>
                  <a:lnTo>
                    <a:pt x="362509" y="238303"/>
                  </a:lnTo>
                  <a:lnTo>
                    <a:pt x="400870" y="224732"/>
                  </a:lnTo>
                  <a:lnTo>
                    <a:pt x="463524" y="193827"/>
                  </a:lnTo>
                  <a:lnTo>
                    <a:pt x="494304" y="167734"/>
                  </a:lnTo>
                  <a:lnTo>
                    <a:pt x="496866" y="160878"/>
                  </a:lnTo>
                  <a:lnTo>
                    <a:pt x="496234" y="153968"/>
                  </a:lnTo>
                  <a:lnTo>
                    <a:pt x="493473" y="147021"/>
                  </a:lnTo>
                  <a:lnTo>
                    <a:pt x="472819" y="126066"/>
                  </a:lnTo>
                  <a:lnTo>
                    <a:pt x="463825" y="122571"/>
                  </a:lnTo>
                  <a:lnTo>
                    <a:pt x="444473" y="121806"/>
                  </a:lnTo>
                  <a:lnTo>
                    <a:pt x="437909" y="125580"/>
                  </a:lnTo>
                  <a:lnTo>
                    <a:pt x="433533" y="131606"/>
                  </a:lnTo>
                  <a:lnTo>
                    <a:pt x="424780" y="154185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7223" y="2477092"/>
              <a:ext cx="673088" cy="618931"/>
            </a:xfrm>
            <a:custGeom>
              <a:avLst/>
              <a:gdLst/>
              <a:ahLst/>
              <a:cxnLst/>
              <a:rect l="0" t="0" r="0" b="0"/>
              <a:pathLst>
                <a:path w="673088" h="618931">
                  <a:moveTo>
                    <a:pt x="83990" y="0"/>
                  </a:moveTo>
                  <a:lnTo>
                    <a:pt x="59944" y="17981"/>
                  </a:lnTo>
                  <a:lnTo>
                    <a:pt x="18526" y="67118"/>
                  </a:lnTo>
                  <a:lnTo>
                    <a:pt x="8882" y="85982"/>
                  </a:lnTo>
                  <a:lnTo>
                    <a:pt x="964" y="148554"/>
                  </a:lnTo>
                  <a:lnTo>
                    <a:pt x="0" y="203779"/>
                  </a:lnTo>
                  <a:lnTo>
                    <a:pt x="980" y="258578"/>
                  </a:lnTo>
                  <a:lnTo>
                    <a:pt x="9352" y="292255"/>
                  </a:lnTo>
                  <a:lnTo>
                    <a:pt x="44428" y="355419"/>
                  </a:lnTo>
                  <a:lnTo>
                    <a:pt x="60570" y="381390"/>
                  </a:lnTo>
                  <a:lnTo>
                    <a:pt x="71242" y="399963"/>
                  </a:lnTo>
                  <a:lnTo>
                    <a:pt x="132832" y="459603"/>
                  </a:lnTo>
                  <a:lnTo>
                    <a:pt x="191793" y="499316"/>
                  </a:lnTo>
                  <a:lnTo>
                    <a:pt x="235982" y="539378"/>
                  </a:lnTo>
                  <a:lnTo>
                    <a:pt x="288899" y="573031"/>
                  </a:lnTo>
                  <a:lnTo>
                    <a:pt x="346226" y="601684"/>
                  </a:lnTo>
                  <a:lnTo>
                    <a:pt x="390294" y="616117"/>
                  </a:lnTo>
                  <a:lnTo>
                    <a:pt x="415877" y="618930"/>
                  </a:lnTo>
                  <a:lnTo>
                    <a:pt x="439727" y="613942"/>
                  </a:lnTo>
                  <a:lnTo>
                    <a:pt x="460855" y="602756"/>
                  </a:lnTo>
                  <a:lnTo>
                    <a:pt x="500874" y="562560"/>
                  </a:lnTo>
                  <a:lnTo>
                    <a:pt x="541158" y="501725"/>
                  </a:lnTo>
                  <a:lnTo>
                    <a:pt x="581251" y="441877"/>
                  </a:lnTo>
                  <a:lnTo>
                    <a:pt x="613738" y="386234"/>
                  </a:lnTo>
                  <a:lnTo>
                    <a:pt x="645402" y="326091"/>
                  </a:lnTo>
                  <a:lnTo>
                    <a:pt x="657307" y="293541"/>
                  </a:lnTo>
                  <a:lnTo>
                    <a:pt x="667890" y="233079"/>
                  </a:lnTo>
                  <a:lnTo>
                    <a:pt x="672462" y="181394"/>
                  </a:lnTo>
                  <a:lnTo>
                    <a:pt x="673087" y="153929"/>
                  </a:lnTo>
                  <a:lnTo>
                    <a:pt x="669744" y="143563"/>
                  </a:lnTo>
                  <a:lnTo>
                    <a:pt x="656672" y="128927"/>
                  </a:lnTo>
                  <a:lnTo>
                    <a:pt x="609574" y="106087"/>
                  </a:lnTo>
                  <a:lnTo>
                    <a:pt x="556493" y="89013"/>
                  </a:lnTo>
                  <a:lnTo>
                    <a:pt x="520089" y="83306"/>
                  </a:lnTo>
                  <a:lnTo>
                    <a:pt x="462327" y="56841"/>
                  </a:lnTo>
                  <a:lnTo>
                    <a:pt x="400955" y="33985"/>
                  </a:lnTo>
                  <a:lnTo>
                    <a:pt x="356260" y="8490"/>
                  </a:lnTo>
                  <a:lnTo>
                    <a:pt x="299686" y="1677"/>
                  </a:lnTo>
                  <a:lnTo>
                    <a:pt x="242237" y="331"/>
                  </a:lnTo>
                  <a:lnTo>
                    <a:pt x="185829" y="65"/>
                  </a:lnTo>
                  <a:lnTo>
                    <a:pt x="123561" y="1183"/>
                  </a:lnTo>
                  <a:lnTo>
                    <a:pt x="98068" y="5595"/>
                  </a:lnTo>
                  <a:lnTo>
                    <a:pt x="89866" y="11919"/>
                  </a:lnTo>
                  <a:lnTo>
                    <a:pt x="80753" y="31423"/>
                  </a:lnTo>
                  <a:lnTo>
                    <a:pt x="80663" y="40836"/>
                  </a:lnTo>
                  <a:lnTo>
                    <a:pt x="86801" y="57534"/>
                  </a:lnTo>
                  <a:lnTo>
                    <a:pt x="103411" y="80088"/>
                  </a:lnTo>
                  <a:lnTo>
                    <a:pt x="158471" y="113712"/>
                  </a:lnTo>
                  <a:lnTo>
                    <a:pt x="220929" y="139887"/>
                  </a:lnTo>
                  <a:lnTo>
                    <a:pt x="281846" y="166196"/>
                  </a:lnTo>
                  <a:lnTo>
                    <a:pt x="336386" y="185706"/>
                  </a:lnTo>
                  <a:lnTo>
                    <a:pt x="394868" y="203512"/>
                  </a:lnTo>
                  <a:lnTo>
                    <a:pt x="451833" y="224213"/>
                  </a:lnTo>
                  <a:lnTo>
                    <a:pt x="505044" y="248198"/>
                  </a:lnTo>
                  <a:lnTo>
                    <a:pt x="526150" y="255759"/>
                  </a:lnTo>
                  <a:lnTo>
                    <a:pt x="532012" y="262923"/>
                  </a:lnTo>
                  <a:lnTo>
                    <a:pt x="535405" y="283361"/>
                  </a:lnTo>
                  <a:lnTo>
                    <a:pt x="531163" y="290683"/>
                  </a:lnTo>
                  <a:lnTo>
                    <a:pt x="523655" y="295564"/>
                  </a:lnTo>
                  <a:lnTo>
                    <a:pt x="490732" y="302434"/>
                  </a:lnTo>
                  <a:lnTo>
                    <a:pt x="451341" y="301350"/>
                  </a:lnTo>
                  <a:lnTo>
                    <a:pt x="389382" y="288425"/>
                  </a:lnTo>
                  <a:lnTo>
                    <a:pt x="327772" y="279227"/>
                  </a:lnTo>
                  <a:lnTo>
                    <a:pt x="273718" y="254677"/>
                  </a:lnTo>
                  <a:lnTo>
                    <a:pt x="251372" y="247720"/>
                  </a:lnTo>
                  <a:lnTo>
                    <a:pt x="198898" y="243254"/>
                  </a:lnTo>
                  <a:lnTo>
                    <a:pt x="160541" y="245601"/>
                  </a:lnTo>
                  <a:lnTo>
                    <a:pt x="149062" y="247962"/>
                  </a:lnTo>
                  <a:lnTo>
                    <a:pt x="140240" y="253045"/>
                  </a:lnTo>
                  <a:lnTo>
                    <a:pt x="127318" y="268052"/>
                  </a:lnTo>
                  <a:lnTo>
                    <a:pt x="113466" y="296232"/>
                  </a:lnTo>
                  <a:lnTo>
                    <a:pt x="107542" y="332397"/>
                  </a:lnTo>
                  <a:lnTo>
                    <a:pt x="112395" y="355962"/>
                  </a:lnTo>
                  <a:lnTo>
                    <a:pt x="116965" y="367160"/>
                  </a:lnTo>
                  <a:lnTo>
                    <a:pt x="131401" y="382721"/>
                  </a:lnTo>
                  <a:lnTo>
                    <a:pt x="189740" y="413131"/>
                  </a:lnTo>
                  <a:lnTo>
                    <a:pt x="231481" y="433596"/>
                  </a:lnTo>
                  <a:lnTo>
                    <a:pt x="283097" y="440498"/>
                  </a:lnTo>
                  <a:lnTo>
                    <a:pt x="345286" y="441861"/>
                  </a:lnTo>
                  <a:lnTo>
                    <a:pt x="402976" y="442130"/>
                  </a:lnTo>
                  <a:lnTo>
                    <a:pt x="458263" y="441014"/>
                  </a:lnTo>
                  <a:lnTo>
                    <a:pt x="481960" y="436602"/>
                  </a:lnTo>
                  <a:lnTo>
                    <a:pt x="489684" y="430278"/>
                  </a:lnTo>
                  <a:lnTo>
                    <a:pt x="498265" y="410773"/>
                  </a:lnTo>
                  <a:lnTo>
                    <a:pt x="497044" y="402531"/>
                  </a:lnTo>
                  <a:lnTo>
                    <a:pt x="492721" y="395865"/>
                  </a:lnTo>
                  <a:lnTo>
                    <a:pt x="486329" y="390252"/>
                  </a:lnTo>
                  <a:lnTo>
                    <a:pt x="466749" y="384015"/>
                  </a:lnTo>
                  <a:lnTo>
                    <a:pt x="409696" y="373617"/>
                  </a:lnTo>
                  <a:lnTo>
                    <a:pt x="348732" y="383672"/>
                  </a:lnTo>
                  <a:lnTo>
                    <a:pt x="315618" y="389554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54954" y="3951090"/>
              <a:ext cx="744900" cy="526417"/>
            </a:xfrm>
            <a:custGeom>
              <a:avLst/>
              <a:gdLst/>
              <a:ahLst/>
              <a:cxnLst/>
              <a:rect l="0" t="0" r="0" b="0"/>
              <a:pathLst>
                <a:path w="744900" h="526417">
                  <a:moveTo>
                    <a:pt x="31544" y="63163"/>
                  </a:moveTo>
                  <a:lnTo>
                    <a:pt x="7826" y="107125"/>
                  </a:lnTo>
                  <a:lnTo>
                    <a:pt x="995" y="169615"/>
                  </a:lnTo>
                  <a:lnTo>
                    <a:pt x="163" y="224830"/>
                  </a:lnTo>
                  <a:lnTo>
                    <a:pt x="0" y="280797"/>
                  </a:lnTo>
                  <a:lnTo>
                    <a:pt x="3087" y="333793"/>
                  </a:lnTo>
                  <a:lnTo>
                    <a:pt x="11852" y="395202"/>
                  </a:lnTo>
                  <a:lnTo>
                    <a:pt x="39083" y="452198"/>
                  </a:lnTo>
                  <a:lnTo>
                    <a:pt x="58475" y="476090"/>
                  </a:lnTo>
                  <a:lnTo>
                    <a:pt x="85927" y="496817"/>
                  </a:lnTo>
                  <a:lnTo>
                    <a:pt x="137059" y="518734"/>
                  </a:lnTo>
                  <a:lnTo>
                    <a:pt x="187395" y="524899"/>
                  </a:lnTo>
                  <a:lnTo>
                    <a:pt x="242398" y="526117"/>
                  </a:lnTo>
                  <a:lnTo>
                    <a:pt x="298323" y="526357"/>
                  </a:lnTo>
                  <a:lnTo>
                    <a:pt x="355600" y="526405"/>
                  </a:lnTo>
                  <a:lnTo>
                    <a:pt x="418906" y="526414"/>
                  </a:lnTo>
                  <a:lnTo>
                    <a:pt x="476818" y="526416"/>
                  </a:lnTo>
                  <a:lnTo>
                    <a:pt x="533318" y="526416"/>
                  </a:lnTo>
                  <a:lnTo>
                    <a:pt x="586419" y="523297"/>
                  </a:lnTo>
                  <a:lnTo>
                    <a:pt x="641785" y="508458"/>
                  </a:lnTo>
                  <a:lnTo>
                    <a:pt x="672491" y="497049"/>
                  </a:lnTo>
                  <a:lnTo>
                    <a:pt x="689196" y="485678"/>
                  </a:lnTo>
                  <a:lnTo>
                    <a:pt x="701300" y="469706"/>
                  </a:lnTo>
                  <a:lnTo>
                    <a:pt x="734402" y="410246"/>
                  </a:lnTo>
                  <a:lnTo>
                    <a:pt x="741669" y="388217"/>
                  </a:lnTo>
                  <a:lnTo>
                    <a:pt x="744899" y="362829"/>
                  </a:lnTo>
                  <a:lnTo>
                    <a:pt x="740096" y="342187"/>
                  </a:lnTo>
                  <a:lnTo>
                    <a:pt x="732501" y="322874"/>
                  </a:lnTo>
                  <a:lnTo>
                    <a:pt x="727626" y="272348"/>
                  </a:lnTo>
                  <a:lnTo>
                    <a:pt x="726663" y="217307"/>
                  </a:lnTo>
                  <a:lnTo>
                    <a:pt x="726472" y="161374"/>
                  </a:lnTo>
                  <a:lnTo>
                    <a:pt x="724100" y="120468"/>
                  </a:lnTo>
                  <a:lnTo>
                    <a:pt x="715253" y="96821"/>
                  </a:lnTo>
                  <a:lnTo>
                    <a:pt x="700403" y="80851"/>
                  </a:lnTo>
                  <a:lnTo>
                    <a:pt x="652072" y="57087"/>
                  </a:lnTo>
                  <a:lnTo>
                    <a:pt x="607363" y="45411"/>
                  </a:lnTo>
                  <a:lnTo>
                    <a:pt x="553818" y="42758"/>
                  </a:lnTo>
                  <a:lnTo>
                    <a:pt x="498181" y="41065"/>
                  </a:lnTo>
                  <a:lnTo>
                    <a:pt x="442131" y="27559"/>
                  </a:lnTo>
                  <a:lnTo>
                    <a:pt x="379198" y="5528"/>
                  </a:lnTo>
                  <a:lnTo>
                    <a:pt x="322571" y="1085"/>
                  </a:lnTo>
                  <a:lnTo>
                    <a:pt x="260997" y="208"/>
                  </a:lnTo>
                  <a:lnTo>
                    <a:pt x="203774" y="34"/>
                  </a:lnTo>
                  <a:lnTo>
                    <a:pt x="147410" y="0"/>
                  </a:lnTo>
                  <a:lnTo>
                    <a:pt x="91217" y="5582"/>
                  </a:lnTo>
                  <a:lnTo>
                    <a:pt x="49096" y="9057"/>
                  </a:lnTo>
                  <a:lnTo>
                    <a:pt x="39736" y="14224"/>
                  </a:lnTo>
                  <a:lnTo>
                    <a:pt x="33496" y="22348"/>
                  </a:lnTo>
                  <a:lnTo>
                    <a:pt x="26563" y="43853"/>
                  </a:lnTo>
                  <a:lnTo>
                    <a:pt x="23481" y="69009"/>
                  </a:lnTo>
                  <a:lnTo>
                    <a:pt x="26169" y="78758"/>
                  </a:lnTo>
                  <a:lnTo>
                    <a:pt x="31471" y="86428"/>
                  </a:lnTo>
                  <a:lnTo>
                    <a:pt x="46720" y="98069"/>
                  </a:lnTo>
                  <a:lnTo>
                    <a:pt x="105652" y="123669"/>
                  </a:lnTo>
                  <a:lnTo>
                    <a:pt x="157940" y="149394"/>
                  </a:lnTo>
                  <a:lnTo>
                    <a:pt x="209586" y="156235"/>
                  </a:lnTo>
                  <a:lnTo>
                    <a:pt x="259123" y="157420"/>
                  </a:lnTo>
                  <a:lnTo>
                    <a:pt x="315394" y="157771"/>
                  </a:lnTo>
                  <a:lnTo>
                    <a:pt x="377515" y="154770"/>
                  </a:lnTo>
                  <a:lnTo>
                    <a:pt x="434847" y="148848"/>
                  </a:lnTo>
                  <a:lnTo>
                    <a:pt x="491232" y="147678"/>
                  </a:lnTo>
                  <a:lnTo>
                    <a:pt x="547430" y="147447"/>
                  </a:lnTo>
                  <a:lnTo>
                    <a:pt x="603591" y="152991"/>
                  </a:lnTo>
                  <a:lnTo>
                    <a:pt x="662330" y="168723"/>
                  </a:lnTo>
                  <a:lnTo>
                    <a:pt x="682731" y="176759"/>
                  </a:lnTo>
                  <a:lnTo>
                    <a:pt x="699597" y="188129"/>
                  </a:lnTo>
                  <a:lnTo>
                    <a:pt x="702690" y="194437"/>
                  </a:lnTo>
                  <a:lnTo>
                    <a:pt x="702413" y="200981"/>
                  </a:lnTo>
                  <a:lnTo>
                    <a:pt x="695866" y="214492"/>
                  </a:lnTo>
                  <a:lnTo>
                    <a:pt x="685158" y="228296"/>
                  </a:lnTo>
                  <a:lnTo>
                    <a:pt x="660386" y="243632"/>
                  </a:lnTo>
                  <a:lnTo>
                    <a:pt x="613354" y="266057"/>
                  </a:lnTo>
                  <a:lnTo>
                    <a:pt x="605421" y="272125"/>
                  </a:lnTo>
                  <a:lnTo>
                    <a:pt x="584128" y="278867"/>
                  </a:lnTo>
                  <a:lnTo>
                    <a:pt x="532332" y="283196"/>
                  </a:lnTo>
                  <a:lnTo>
                    <a:pt x="470973" y="275645"/>
                  </a:lnTo>
                  <a:lnTo>
                    <a:pt x="419512" y="266008"/>
                  </a:lnTo>
                  <a:lnTo>
                    <a:pt x="359044" y="263758"/>
                  </a:lnTo>
                  <a:lnTo>
                    <a:pt x="306416" y="256078"/>
                  </a:lnTo>
                  <a:lnTo>
                    <a:pt x="252173" y="253347"/>
                  </a:lnTo>
                  <a:lnTo>
                    <a:pt x="196399" y="252808"/>
                  </a:lnTo>
                  <a:lnTo>
                    <a:pt x="159939" y="258304"/>
                  </a:lnTo>
                  <a:lnTo>
                    <a:pt x="151066" y="263447"/>
                  </a:lnTo>
                  <a:lnTo>
                    <a:pt x="138088" y="278520"/>
                  </a:lnTo>
                  <a:lnTo>
                    <a:pt x="131540" y="300037"/>
                  </a:lnTo>
                  <a:lnTo>
                    <a:pt x="129794" y="312326"/>
                  </a:lnTo>
                  <a:lnTo>
                    <a:pt x="132139" y="321688"/>
                  </a:lnTo>
                  <a:lnTo>
                    <a:pt x="137212" y="329099"/>
                  </a:lnTo>
                  <a:lnTo>
                    <a:pt x="152207" y="340454"/>
                  </a:lnTo>
                  <a:lnTo>
                    <a:pt x="170570" y="349400"/>
                  </a:lnTo>
                  <a:lnTo>
                    <a:pt x="226555" y="363073"/>
                  </a:lnTo>
                  <a:lnTo>
                    <a:pt x="245728" y="371931"/>
                  </a:lnTo>
                  <a:lnTo>
                    <a:pt x="296164" y="377617"/>
                  </a:lnTo>
                  <a:lnTo>
                    <a:pt x="351187" y="378741"/>
                  </a:lnTo>
                  <a:lnTo>
                    <a:pt x="407116" y="378963"/>
                  </a:lnTo>
                  <a:lnTo>
                    <a:pt x="463224" y="379006"/>
                  </a:lnTo>
                  <a:lnTo>
                    <a:pt x="519368" y="379015"/>
                  </a:lnTo>
                  <a:lnTo>
                    <a:pt x="582753" y="379017"/>
                  </a:lnTo>
                  <a:lnTo>
                    <a:pt x="641547" y="379017"/>
                  </a:lnTo>
                  <a:lnTo>
                    <a:pt x="655801" y="379017"/>
                  </a:lnTo>
                  <a:lnTo>
                    <a:pt x="662965" y="381357"/>
                  </a:lnTo>
                  <a:lnTo>
                    <a:pt x="665402" y="385256"/>
                  </a:lnTo>
                  <a:lnTo>
                    <a:pt x="664686" y="390196"/>
                  </a:lnTo>
                  <a:lnTo>
                    <a:pt x="663039" y="393488"/>
                  </a:lnTo>
                  <a:lnTo>
                    <a:pt x="660771" y="395684"/>
                  </a:lnTo>
                  <a:lnTo>
                    <a:pt x="652726" y="400075"/>
                  </a:lnTo>
                </a:path>
              </a:pathLst>
            </a:custGeom>
            <a:ln w="190500" cap="flat" cmpd="sng" algn="ctr">
              <a:solidFill>
                <a:srgbClr val="FFD5A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426663" y="3548103"/>
            <a:ext cx="679659" cy="673825"/>
            <a:chOff x="4426663" y="3548103"/>
            <a:chExt cx="679659" cy="673825"/>
          </a:xfrm>
        </p:grpSpPr>
        <p:sp>
          <p:nvSpPr>
            <p:cNvPr id="37" name="Freeform 36"/>
            <p:cNvSpPr/>
            <p:nvPr/>
          </p:nvSpPr>
          <p:spPr>
            <a:xfrm>
              <a:off x="4426663" y="3600746"/>
              <a:ext cx="351650" cy="621182"/>
            </a:xfrm>
            <a:custGeom>
              <a:avLst/>
              <a:gdLst/>
              <a:ahLst/>
              <a:cxnLst/>
              <a:rect l="0" t="0" r="0" b="0"/>
              <a:pathLst>
                <a:path w="351650" h="621182">
                  <a:moveTo>
                    <a:pt x="90062" y="621181"/>
                  </a:moveTo>
                  <a:lnTo>
                    <a:pt x="87128" y="612179"/>
                  </a:lnTo>
                  <a:lnTo>
                    <a:pt x="84346" y="601911"/>
                  </a:lnTo>
                  <a:lnTo>
                    <a:pt x="81451" y="589323"/>
                  </a:lnTo>
                  <a:lnTo>
                    <a:pt x="78583" y="574623"/>
                  </a:lnTo>
                  <a:lnTo>
                    <a:pt x="76067" y="558179"/>
                  </a:lnTo>
                  <a:lnTo>
                    <a:pt x="74052" y="540396"/>
                  </a:lnTo>
                  <a:lnTo>
                    <a:pt x="72367" y="521957"/>
                  </a:lnTo>
                  <a:lnTo>
                    <a:pt x="70623" y="503758"/>
                  </a:lnTo>
                  <a:lnTo>
                    <a:pt x="68602" y="486272"/>
                  </a:lnTo>
                  <a:lnTo>
                    <a:pt x="66413" y="469587"/>
                  </a:lnTo>
                  <a:lnTo>
                    <a:pt x="64396" y="453610"/>
                  </a:lnTo>
                  <a:lnTo>
                    <a:pt x="62738" y="438191"/>
                  </a:lnTo>
                  <a:lnTo>
                    <a:pt x="61303" y="423191"/>
                  </a:lnTo>
                  <a:lnTo>
                    <a:pt x="59732" y="408490"/>
                  </a:lnTo>
                  <a:lnTo>
                    <a:pt x="57824" y="393999"/>
                  </a:lnTo>
                  <a:lnTo>
                    <a:pt x="55542" y="379654"/>
                  </a:lnTo>
                  <a:lnTo>
                    <a:pt x="52932" y="365409"/>
                  </a:lnTo>
                  <a:lnTo>
                    <a:pt x="50067" y="351232"/>
                  </a:lnTo>
                  <a:lnTo>
                    <a:pt x="47176" y="337100"/>
                  </a:lnTo>
                  <a:lnTo>
                    <a:pt x="44622" y="323000"/>
                  </a:lnTo>
                  <a:lnTo>
                    <a:pt x="42571" y="308925"/>
                  </a:lnTo>
                  <a:lnTo>
                    <a:pt x="40856" y="295031"/>
                  </a:lnTo>
                  <a:lnTo>
                    <a:pt x="39091" y="281623"/>
                  </a:lnTo>
                  <a:lnTo>
                    <a:pt x="37048" y="268807"/>
                  </a:lnTo>
                  <a:lnTo>
                    <a:pt x="34675" y="255895"/>
                  </a:lnTo>
                  <a:lnTo>
                    <a:pt x="32002" y="241555"/>
                  </a:lnTo>
                  <a:lnTo>
                    <a:pt x="29090" y="225166"/>
                  </a:lnTo>
                  <a:lnTo>
                    <a:pt x="25998" y="207087"/>
                  </a:lnTo>
                  <a:lnTo>
                    <a:pt x="22777" y="188263"/>
                  </a:lnTo>
                  <a:lnTo>
                    <a:pt x="19464" y="169349"/>
                  </a:lnTo>
                  <a:lnTo>
                    <a:pt x="16089" y="150957"/>
                  </a:lnTo>
                  <a:lnTo>
                    <a:pt x="12669" y="133774"/>
                  </a:lnTo>
                  <a:lnTo>
                    <a:pt x="9215" y="118107"/>
                  </a:lnTo>
                  <a:lnTo>
                    <a:pt x="5562" y="106096"/>
                  </a:lnTo>
                  <a:lnTo>
                    <a:pt x="2222" y="100643"/>
                  </a:lnTo>
                  <a:lnTo>
                    <a:pt x="347" y="100996"/>
                  </a:lnTo>
                  <a:lnTo>
                    <a:pt x="0" y="105259"/>
                  </a:lnTo>
                  <a:lnTo>
                    <a:pt x="845" y="111934"/>
                  </a:lnTo>
                  <a:lnTo>
                    <a:pt x="2539" y="120068"/>
                  </a:lnTo>
                  <a:lnTo>
                    <a:pt x="4822" y="129090"/>
                  </a:lnTo>
                  <a:lnTo>
                    <a:pt x="7506" y="138658"/>
                  </a:lnTo>
                  <a:lnTo>
                    <a:pt x="10462" y="148569"/>
                  </a:lnTo>
                  <a:lnTo>
                    <a:pt x="13605" y="158697"/>
                  </a:lnTo>
                  <a:lnTo>
                    <a:pt x="17039" y="168963"/>
                  </a:lnTo>
                  <a:lnTo>
                    <a:pt x="21031" y="179320"/>
                  </a:lnTo>
                  <a:lnTo>
                    <a:pt x="25679" y="189740"/>
                  </a:lnTo>
                  <a:lnTo>
                    <a:pt x="30767" y="200367"/>
                  </a:lnTo>
                  <a:lnTo>
                    <a:pt x="35875" y="211494"/>
                  </a:lnTo>
                  <a:lnTo>
                    <a:pt x="40758" y="223238"/>
                  </a:lnTo>
                  <a:lnTo>
                    <a:pt x="45512" y="235397"/>
                  </a:lnTo>
                  <a:lnTo>
                    <a:pt x="50463" y="247559"/>
                  </a:lnTo>
                  <a:lnTo>
                    <a:pt x="55789" y="259485"/>
                  </a:lnTo>
                  <a:lnTo>
                    <a:pt x="61350" y="271273"/>
                  </a:lnTo>
                  <a:lnTo>
                    <a:pt x="66783" y="283254"/>
                  </a:lnTo>
                  <a:lnTo>
                    <a:pt x="71888" y="295606"/>
                  </a:lnTo>
                  <a:lnTo>
                    <a:pt x="76791" y="308191"/>
                  </a:lnTo>
                  <a:lnTo>
                    <a:pt x="81843" y="320646"/>
                  </a:lnTo>
                  <a:lnTo>
                    <a:pt x="87242" y="332767"/>
                  </a:lnTo>
                  <a:lnTo>
                    <a:pt x="93021" y="344517"/>
                  </a:lnTo>
                  <a:lnTo>
                    <a:pt x="99133" y="355941"/>
                  </a:lnTo>
                  <a:lnTo>
                    <a:pt x="105507" y="367106"/>
                  </a:lnTo>
                  <a:lnTo>
                    <a:pt x="112076" y="378079"/>
                  </a:lnTo>
                  <a:lnTo>
                    <a:pt x="118786" y="388914"/>
                  </a:lnTo>
                  <a:lnTo>
                    <a:pt x="125594" y="399651"/>
                  </a:lnTo>
                  <a:lnTo>
                    <a:pt x="132469" y="410321"/>
                  </a:lnTo>
                  <a:lnTo>
                    <a:pt x="139392" y="420945"/>
                  </a:lnTo>
                  <a:lnTo>
                    <a:pt x="146350" y="431547"/>
                  </a:lnTo>
                  <a:lnTo>
                    <a:pt x="153499" y="442465"/>
                  </a:lnTo>
                  <a:lnTo>
                    <a:pt x="161137" y="454319"/>
                  </a:lnTo>
                  <a:lnTo>
                    <a:pt x="169385" y="467359"/>
                  </a:lnTo>
                  <a:lnTo>
                    <a:pt x="178044" y="481033"/>
                  </a:lnTo>
                  <a:lnTo>
                    <a:pt x="186702" y="494218"/>
                  </a:lnTo>
                  <a:lnTo>
                    <a:pt x="195118" y="506305"/>
                  </a:lnTo>
                  <a:lnTo>
                    <a:pt x="203226" y="517197"/>
                  </a:lnTo>
                  <a:lnTo>
                    <a:pt x="211050" y="527048"/>
                  </a:lnTo>
                  <a:lnTo>
                    <a:pt x="218650" y="536078"/>
                  </a:lnTo>
                  <a:lnTo>
                    <a:pt x="226246" y="544499"/>
                  </a:lnTo>
                  <a:lnTo>
                    <a:pt x="234192" y="552483"/>
                  </a:lnTo>
                  <a:lnTo>
                    <a:pt x="242650" y="560160"/>
                  </a:lnTo>
                  <a:lnTo>
                    <a:pt x="251451" y="567625"/>
                  </a:lnTo>
                  <a:lnTo>
                    <a:pt x="260206" y="574945"/>
                  </a:lnTo>
                  <a:lnTo>
                    <a:pt x="268691" y="582149"/>
                  </a:lnTo>
                  <a:lnTo>
                    <a:pt x="277015" y="588612"/>
                  </a:lnTo>
                  <a:lnTo>
                    <a:pt x="285517" y="593129"/>
                  </a:lnTo>
                  <a:lnTo>
                    <a:pt x="294375" y="595186"/>
                  </a:lnTo>
                  <a:lnTo>
                    <a:pt x="303292" y="594599"/>
                  </a:lnTo>
                  <a:lnTo>
                    <a:pt x="311598" y="591162"/>
                  </a:lnTo>
                  <a:lnTo>
                    <a:pt x="318963" y="585069"/>
                  </a:lnTo>
                  <a:lnTo>
                    <a:pt x="325382" y="576775"/>
                  </a:lnTo>
                  <a:lnTo>
                    <a:pt x="331002" y="566791"/>
                  </a:lnTo>
                  <a:lnTo>
                    <a:pt x="335999" y="555558"/>
                  </a:lnTo>
                  <a:lnTo>
                    <a:pt x="340373" y="543105"/>
                  </a:lnTo>
                  <a:lnTo>
                    <a:pt x="343946" y="529085"/>
                  </a:lnTo>
                  <a:lnTo>
                    <a:pt x="346687" y="513439"/>
                  </a:lnTo>
                  <a:lnTo>
                    <a:pt x="348699" y="496695"/>
                  </a:lnTo>
                  <a:lnTo>
                    <a:pt x="350134" y="479764"/>
                  </a:lnTo>
                  <a:lnTo>
                    <a:pt x="351131" y="463190"/>
                  </a:lnTo>
                  <a:lnTo>
                    <a:pt x="351649" y="447148"/>
                  </a:lnTo>
                  <a:lnTo>
                    <a:pt x="351472" y="431615"/>
                  </a:lnTo>
                  <a:lnTo>
                    <a:pt x="350544" y="416502"/>
                  </a:lnTo>
                  <a:lnTo>
                    <a:pt x="349108" y="401708"/>
                  </a:lnTo>
                  <a:lnTo>
                    <a:pt x="347605" y="387147"/>
                  </a:lnTo>
                  <a:lnTo>
                    <a:pt x="346295" y="372751"/>
                  </a:lnTo>
                  <a:lnTo>
                    <a:pt x="345094" y="358469"/>
                  </a:lnTo>
                  <a:lnTo>
                    <a:pt x="343682" y="344267"/>
                  </a:lnTo>
                  <a:lnTo>
                    <a:pt x="341885" y="330118"/>
                  </a:lnTo>
                  <a:lnTo>
                    <a:pt x="339846" y="316005"/>
                  </a:lnTo>
                  <a:lnTo>
                    <a:pt x="337932" y="301917"/>
                  </a:lnTo>
                  <a:lnTo>
                    <a:pt x="336342" y="287841"/>
                  </a:lnTo>
                  <a:lnTo>
                    <a:pt x="334952" y="273608"/>
                  </a:lnTo>
                  <a:lnTo>
                    <a:pt x="333412" y="258907"/>
                  </a:lnTo>
                  <a:lnTo>
                    <a:pt x="331524" y="243596"/>
                  </a:lnTo>
                  <a:lnTo>
                    <a:pt x="329257" y="227381"/>
                  </a:lnTo>
                  <a:lnTo>
                    <a:pt x="326655" y="209745"/>
                  </a:lnTo>
                  <a:lnTo>
                    <a:pt x="323791" y="190560"/>
                  </a:lnTo>
                  <a:lnTo>
                    <a:pt x="320732" y="170642"/>
                  </a:lnTo>
                  <a:lnTo>
                    <a:pt x="317532" y="151499"/>
                  </a:lnTo>
                  <a:lnTo>
                    <a:pt x="314234" y="133926"/>
                  </a:lnTo>
                  <a:lnTo>
                    <a:pt x="310868" y="118030"/>
                  </a:lnTo>
                  <a:lnTo>
                    <a:pt x="307455" y="103585"/>
                  </a:lnTo>
                  <a:lnTo>
                    <a:pt x="304014" y="90272"/>
                  </a:lnTo>
                  <a:lnTo>
                    <a:pt x="300721" y="77635"/>
                  </a:lnTo>
                  <a:lnTo>
                    <a:pt x="297889" y="65127"/>
                  </a:lnTo>
                  <a:lnTo>
                    <a:pt x="295653" y="52456"/>
                  </a:lnTo>
                  <a:lnTo>
                    <a:pt x="293979" y="40132"/>
                  </a:lnTo>
                  <a:lnTo>
                    <a:pt x="292590" y="28148"/>
                  </a:lnTo>
                  <a:lnTo>
                    <a:pt x="291369" y="15446"/>
                  </a:lnTo>
                  <a:lnTo>
                    <a:pt x="2901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18457" y="3548103"/>
              <a:ext cx="287865" cy="660035"/>
            </a:xfrm>
            <a:custGeom>
              <a:avLst/>
              <a:gdLst/>
              <a:ahLst/>
              <a:cxnLst/>
              <a:rect l="0" t="0" r="0" b="0"/>
              <a:pathLst>
                <a:path w="287865" h="660035">
                  <a:moveTo>
                    <a:pt x="3595" y="73700"/>
                  </a:moveTo>
                  <a:lnTo>
                    <a:pt x="862" y="82568"/>
                  </a:lnTo>
                  <a:lnTo>
                    <a:pt x="0" y="91555"/>
                  </a:lnTo>
                  <a:lnTo>
                    <a:pt x="986" y="101556"/>
                  </a:lnTo>
                  <a:lnTo>
                    <a:pt x="3352" y="112709"/>
                  </a:lnTo>
                  <a:lnTo>
                    <a:pt x="6488" y="125168"/>
                  </a:lnTo>
                  <a:lnTo>
                    <a:pt x="9970" y="138871"/>
                  </a:lnTo>
                  <a:lnTo>
                    <a:pt x="13578" y="153288"/>
                  </a:lnTo>
                  <a:lnTo>
                    <a:pt x="17211" y="167569"/>
                  </a:lnTo>
                  <a:lnTo>
                    <a:pt x="20832" y="181245"/>
                  </a:lnTo>
                  <a:lnTo>
                    <a:pt x="24431" y="194373"/>
                  </a:lnTo>
                  <a:lnTo>
                    <a:pt x="28008" y="207335"/>
                  </a:lnTo>
                  <a:lnTo>
                    <a:pt x="31565" y="220385"/>
                  </a:lnTo>
                  <a:lnTo>
                    <a:pt x="35107" y="233456"/>
                  </a:lnTo>
                  <a:lnTo>
                    <a:pt x="38640" y="246246"/>
                  </a:lnTo>
                  <a:lnTo>
                    <a:pt x="42170" y="258601"/>
                  </a:lnTo>
                  <a:lnTo>
                    <a:pt x="45863" y="270679"/>
                  </a:lnTo>
                  <a:lnTo>
                    <a:pt x="50029" y="282855"/>
                  </a:lnTo>
                  <a:lnTo>
                    <a:pt x="54792" y="295344"/>
                  </a:lnTo>
                  <a:lnTo>
                    <a:pt x="59957" y="308189"/>
                  </a:lnTo>
                  <a:lnTo>
                    <a:pt x="65117" y="321352"/>
                  </a:lnTo>
                  <a:lnTo>
                    <a:pt x="70031" y="334766"/>
                  </a:lnTo>
                  <a:lnTo>
                    <a:pt x="74635" y="348369"/>
                  </a:lnTo>
                  <a:lnTo>
                    <a:pt x="78953" y="362107"/>
                  </a:lnTo>
                  <a:lnTo>
                    <a:pt x="83041" y="375940"/>
                  </a:lnTo>
                  <a:lnTo>
                    <a:pt x="86955" y="389839"/>
                  </a:lnTo>
                  <a:lnTo>
                    <a:pt x="90745" y="403783"/>
                  </a:lnTo>
                  <a:lnTo>
                    <a:pt x="94450" y="417754"/>
                  </a:lnTo>
                  <a:lnTo>
                    <a:pt x="98262" y="431577"/>
                  </a:lnTo>
                  <a:lnTo>
                    <a:pt x="102508" y="444938"/>
                  </a:lnTo>
                  <a:lnTo>
                    <a:pt x="107325" y="457709"/>
                  </a:lnTo>
                  <a:lnTo>
                    <a:pt x="112526" y="470081"/>
                  </a:lnTo>
                  <a:lnTo>
                    <a:pt x="117711" y="482462"/>
                  </a:lnTo>
                  <a:lnTo>
                    <a:pt x="122645" y="495087"/>
                  </a:lnTo>
                  <a:lnTo>
                    <a:pt x="127432" y="507856"/>
                  </a:lnTo>
                  <a:lnTo>
                    <a:pt x="132406" y="520435"/>
                  </a:lnTo>
                  <a:lnTo>
                    <a:pt x="137747" y="532641"/>
                  </a:lnTo>
                  <a:lnTo>
                    <a:pt x="143318" y="544447"/>
                  </a:lnTo>
                  <a:lnTo>
                    <a:pt x="148758" y="555908"/>
                  </a:lnTo>
                  <a:lnTo>
                    <a:pt x="153867" y="567103"/>
                  </a:lnTo>
                  <a:lnTo>
                    <a:pt x="158773" y="578265"/>
                  </a:lnTo>
                  <a:lnTo>
                    <a:pt x="163827" y="589759"/>
                  </a:lnTo>
                  <a:lnTo>
                    <a:pt x="169228" y="601752"/>
                  </a:lnTo>
                  <a:lnTo>
                    <a:pt x="175007" y="614081"/>
                  </a:lnTo>
                  <a:lnTo>
                    <a:pt x="181120" y="626356"/>
                  </a:lnTo>
                  <a:lnTo>
                    <a:pt x="187495" y="638327"/>
                  </a:lnTo>
                  <a:lnTo>
                    <a:pt x="194064" y="648955"/>
                  </a:lnTo>
                  <a:lnTo>
                    <a:pt x="200774" y="656431"/>
                  </a:lnTo>
                  <a:lnTo>
                    <a:pt x="207573" y="660034"/>
                  </a:lnTo>
                  <a:lnTo>
                    <a:pt x="214102" y="659855"/>
                  </a:lnTo>
                  <a:lnTo>
                    <a:pt x="219728" y="656244"/>
                  </a:lnTo>
                  <a:lnTo>
                    <a:pt x="224181" y="649767"/>
                  </a:lnTo>
                  <a:lnTo>
                    <a:pt x="227678" y="640575"/>
                  </a:lnTo>
                  <a:lnTo>
                    <a:pt x="230723" y="628326"/>
                  </a:lnTo>
                  <a:lnTo>
                    <a:pt x="233659" y="613094"/>
                  </a:lnTo>
                  <a:lnTo>
                    <a:pt x="236481" y="595329"/>
                  </a:lnTo>
                  <a:lnTo>
                    <a:pt x="238930" y="575587"/>
                  </a:lnTo>
                  <a:lnTo>
                    <a:pt x="240883" y="554394"/>
                  </a:lnTo>
                  <a:lnTo>
                    <a:pt x="242517" y="532657"/>
                  </a:lnTo>
                  <a:lnTo>
                    <a:pt x="244222" y="511611"/>
                  </a:lnTo>
                  <a:lnTo>
                    <a:pt x="246216" y="491872"/>
                  </a:lnTo>
                  <a:lnTo>
                    <a:pt x="248385" y="473503"/>
                  </a:lnTo>
                  <a:lnTo>
                    <a:pt x="250388" y="456310"/>
                  </a:lnTo>
                  <a:lnTo>
                    <a:pt x="252031" y="440036"/>
                  </a:lnTo>
                  <a:lnTo>
                    <a:pt x="253287" y="424443"/>
                  </a:lnTo>
                  <a:lnTo>
                    <a:pt x="254205" y="409335"/>
                  </a:lnTo>
                  <a:lnTo>
                    <a:pt x="254857" y="394564"/>
                  </a:lnTo>
                  <a:lnTo>
                    <a:pt x="255312" y="379859"/>
                  </a:lnTo>
                  <a:lnTo>
                    <a:pt x="255625" y="364840"/>
                  </a:lnTo>
                  <a:lnTo>
                    <a:pt x="255842" y="349329"/>
                  </a:lnTo>
                  <a:lnTo>
                    <a:pt x="256159" y="333488"/>
                  </a:lnTo>
                  <a:lnTo>
                    <a:pt x="256906" y="317701"/>
                  </a:lnTo>
                  <a:lnTo>
                    <a:pt x="258220" y="302193"/>
                  </a:lnTo>
                  <a:lnTo>
                    <a:pt x="259917" y="287018"/>
                  </a:lnTo>
                  <a:lnTo>
                    <a:pt x="261594" y="272142"/>
                  </a:lnTo>
                  <a:lnTo>
                    <a:pt x="263016" y="257501"/>
                  </a:lnTo>
                  <a:lnTo>
                    <a:pt x="264123" y="242872"/>
                  </a:lnTo>
                  <a:lnTo>
                    <a:pt x="264939" y="227897"/>
                  </a:lnTo>
                  <a:lnTo>
                    <a:pt x="265528" y="212413"/>
                  </a:lnTo>
                  <a:lnTo>
                    <a:pt x="266110" y="196589"/>
                  </a:lnTo>
                  <a:lnTo>
                    <a:pt x="267041" y="180813"/>
                  </a:lnTo>
                  <a:lnTo>
                    <a:pt x="268482" y="165306"/>
                  </a:lnTo>
                  <a:lnTo>
                    <a:pt x="270265" y="149962"/>
                  </a:lnTo>
                  <a:lnTo>
                    <a:pt x="272002" y="134440"/>
                  </a:lnTo>
                  <a:lnTo>
                    <a:pt x="273469" y="118562"/>
                  </a:lnTo>
                  <a:lnTo>
                    <a:pt x="274775" y="102627"/>
                  </a:lnTo>
                  <a:lnTo>
                    <a:pt x="276258" y="87302"/>
                  </a:lnTo>
                  <a:lnTo>
                    <a:pt x="278102" y="72922"/>
                  </a:lnTo>
                  <a:lnTo>
                    <a:pt x="280181" y="59555"/>
                  </a:lnTo>
                  <a:lnTo>
                    <a:pt x="282342" y="45647"/>
                  </a:lnTo>
                  <a:lnTo>
                    <a:pt x="284775" y="27742"/>
                  </a:lnTo>
                  <a:lnTo>
                    <a:pt x="2878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0094" y="146082"/>
            <a:ext cx="863285" cy="526426"/>
            <a:chOff x="200094" y="146082"/>
            <a:chExt cx="863285" cy="526426"/>
          </a:xfrm>
        </p:grpSpPr>
        <p:sp>
          <p:nvSpPr>
            <p:cNvPr id="40" name="Freeform 39"/>
            <p:cNvSpPr/>
            <p:nvPr/>
          </p:nvSpPr>
          <p:spPr>
            <a:xfrm>
              <a:off x="200094" y="177668"/>
              <a:ext cx="300260" cy="494840"/>
            </a:xfrm>
            <a:custGeom>
              <a:avLst/>
              <a:gdLst/>
              <a:ahLst/>
              <a:cxnLst/>
              <a:rect l="0" t="0" r="0" b="0"/>
              <a:pathLst>
                <a:path w="300260" h="494840">
                  <a:moveTo>
                    <a:pt x="10475" y="494839"/>
                  </a:moveTo>
                  <a:lnTo>
                    <a:pt x="10475" y="483104"/>
                  </a:lnTo>
                  <a:lnTo>
                    <a:pt x="10475" y="471975"/>
                  </a:lnTo>
                  <a:lnTo>
                    <a:pt x="10475" y="460377"/>
                  </a:lnTo>
                  <a:lnTo>
                    <a:pt x="10475" y="448216"/>
                  </a:lnTo>
                  <a:lnTo>
                    <a:pt x="10475" y="435556"/>
                  </a:lnTo>
                  <a:lnTo>
                    <a:pt x="10475" y="422495"/>
                  </a:lnTo>
                  <a:lnTo>
                    <a:pt x="10475" y="408970"/>
                  </a:lnTo>
                  <a:lnTo>
                    <a:pt x="10475" y="394757"/>
                  </a:lnTo>
                  <a:lnTo>
                    <a:pt x="10471" y="379789"/>
                  </a:lnTo>
                  <a:lnTo>
                    <a:pt x="10298" y="364144"/>
                  </a:lnTo>
                  <a:lnTo>
                    <a:pt x="9650" y="347957"/>
                  </a:lnTo>
                  <a:lnTo>
                    <a:pt x="8401" y="331358"/>
                  </a:lnTo>
                  <a:lnTo>
                    <a:pt x="6748" y="314296"/>
                  </a:lnTo>
                  <a:lnTo>
                    <a:pt x="5100" y="296550"/>
                  </a:lnTo>
                  <a:lnTo>
                    <a:pt x="3697" y="278054"/>
                  </a:lnTo>
                  <a:lnTo>
                    <a:pt x="2605" y="258888"/>
                  </a:lnTo>
                  <a:lnTo>
                    <a:pt x="1797" y="239182"/>
                  </a:lnTo>
                  <a:lnTo>
                    <a:pt x="1219" y="219072"/>
                  </a:lnTo>
                  <a:lnTo>
                    <a:pt x="814" y="198669"/>
                  </a:lnTo>
                  <a:lnTo>
                    <a:pt x="534" y="178058"/>
                  </a:lnTo>
                  <a:lnTo>
                    <a:pt x="343" y="157314"/>
                  </a:lnTo>
                  <a:lnTo>
                    <a:pt x="213" y="136808"/>
                  </a:lnTo>
                  <a:lnTo>
                    <a:pt x="126" y="117185"/>
                  </a:lnTo>
                  <a:lnTo>
                    <a:pt x="67" y="98727"/>
                  </a:lnTo>
                  <a:lnTo>
                    <a:pt x="27" y="81383"/>
                  </a:lnTo>
                  <a:lnTo>
                    <a:pt x="0" y="64961"/>
                  </a:lnTo>
                  <a:lnTo>
                    <a:pt x="20" y="49344"/>
                  </a:lnTo>
                  <a:lnTo>
                    <a:pt x="1379" y="37880"/>
                  </a:lnTo>
                  <a:lnTo>
                    <a:pt x="5072" y="34890"/>
                  </a:lnTo>
                  <a:lnTo>
                    <a:pt x="9799" y="38981"/>
                  </a:lnTo>
                  <a:lnTo>
                    <a:pt x="15060" y="48014"/>
                  </a:lnTo>
                  <a:lnTo>
                    <a:pt x="20741" y="60597"/>
                  </a:lnTo>
                  <a:lnTo>
                    <a:pt x="26771" y="75739"/>
                  </a:lnTo>
                  <a:lnTo>
                    <a:pt x="32912" y="92213"/>
                  </a:lnTo>
                  <a:lnTo>
                    <a:pt x="38788" y="108550"/>
                  </a:lnTo>
                  <a:lnTo>
                    <a:pt x="44211" y="123965"/>
                  </a:lnTo>
                  <a:lnTo>
                    <a:pt x="49171" y="138274"/>
                  </a:lnTo>
                  <a:lnTo>
                    <a:pt x="53734" y="151586"/>
                  </a:lnTo>
                  <a:lnTo>
                    <a:pt x="57990" y="164101"/>
                  </a:lnTo>
                  <a:lnTo>
                    <a:pt x="62018" y="176019"/>
                  </a:lnTo>
                  <a:lnTo>
                    <a:pt x="65884" y="187505"/>
                  </a:lnTo>
                  <a:lnTo>
                    <a:pt x="69636" y="198688"/>
                  </a:lnTo>
                  <a:lnTo>
                    <a:pt x="73310" y="209660"/>
                  </a:lnTo>
                  <a:lnTo>
                    <a:pt x="76930" y="220488"/>
                  </a:lnTo>
                  <a:lnTo>
                    <a:pt x="80515" y="231218"/>
                  </a:lnTo>
                  <a:lnTo>
                    <a:pt x="84074" y="241882"/>
                  </a:lnTo>
                  <a:lnTo>
                    <a:pt x="87617" y="252501"/>
                  </a:lnTo>
                  <a:lnTo>
                    <a:pt x="91153" y="263086"/>
                  </a:lnTo>
                  <a:lnTo>
                    <a:pt x="94851" y="273482"/>
                  </a:lnTo>
                  <a:lnTo>
                    <a:pt x="99019" y="283389"/>
                  </a:lnTo>
                  <a:lnTo>
                    <a:pt x="103783" y="292687"/>
                  </a:lnTo>
                  <a:lnTo>
                    <a:pt x="108950" y="301575"/>
                  </a:lnTo>
                  <a:lnTo>
                    <a:pt x="114111" y="310463"/>
                  </a:lnTo>
                  <a:lnTo>
                    <a:pt x="119030" y="319604"/>
                  </a:lnTo>
                  <a:lnTo>
                    <a:pt x="123806" y="329389"/>
                  </a:lnTo>
                  <a:lnTo>
                    <a:pt x="128773" y="340408"/>
                  </a:lnTo>
                  <a:lnTo>
                    <a:pt x="134119" y="352857"/>
                  </a:lnTo>
                  <a:lnTo>
                    <a:pt x="140032" y="366287"/>
                  </a:lnTo>
                  <a:lnTo>
                    <a:pt x="146766" y="379833"/>
                  </a:lnTo>
                  <a:lnTo>
                    <a:pt x="154371" y="392977"/>
                  </a:lnTo>
                  <a:lnTo>
                    <a:pt x="162582" y="405562"/>
                  </a:lnTo>
                  <a:lnTo>
                    <a:pt x="170932" y="417619"/>
                  </a:lnTo>
                  <a:lnTo>
                    <a:pt x="179142" y="429240"/>
                  </a:lnTo>
                  <a:lnTo>
                    <a:pt x="187280" y="440366"/>
                  </a:lnTo>
                  <a:lnTo>
                    <a:pt x="195656" y="450779"/>
                  </a:lnTo>
                  <a:lnTo>
                    <a:pt x="204440" y="460405"/>
                  </a:lnTo>
                  <a:lnTo>
                    <a:pt x="213645" y="468837"/>
                  </a:lnTo>
                  <a:lnTo>
                    <a:pt x="223210" y="475291"/>
                  </a:lnTo>
                  <a:lnTo>
                    <a:pt x="233047" y="479508"/>
                  </a:lnTo>
                  <a:lnTo>
                    <a:pt x="242755" y="481371"/>
                  </a:lnTo>
                  <a:lnTo>
                    <a:pt x="251661" y="480660"/>
                  </a:lnTo>
                  <a:lnTo>
                    <a:pt x="259460" y="477514"/>
                  </a:lnTo>
                  <a:lnTo>
                    <a:pt x="266187" y="472336"/>
                  </a:lnTo>
                  <a:lnTo>
                    <a:pt x="272021" y="465589"/>
                  </a:lnTo>
                  <a:lnTo>
                    <a:pt x="277169" y="457683"/>
                  </a:lnTo>
                  <a:lnTo>
                    <a:pt x="281815" y="448786"/>
                  </a:lnTo>
                  <a:lnTo>
                    <a:pt x="286104" y="438838"/>
                  </a:lnTo>
                  <a:lnTo>
                    <a:pt x="290135" y="427893"/>
                  </a:lnTo>
                  <a:lnTo>
                    <a:pt x="293657" y="416273"/>
                  </a:lnTo>
                  <a:lnTo>
                    <a:pt x="296112" y="404473"/>
                  </a:lnTo>
                  <a:lnTo>
                    <a:pt x="297286" y="392786"/>
                  </a:lnTo>
                  <a:lnTo>
                    <a:pt x="297600" y="380988"/>
                  </a:lnTo>
                  <a:lnTo>
                    <a:pt x="297886" y="368468"/>
                  </a:lnTo>
                  <a:lnTo>
                    <a:pt x="298629" y="354931"/>
                  </a:lnTo>
                  <a:lnTo>
                    <a:pt x="299640" y="340397"/>
                  </a:lnTo>
                  <a:lnTo>
                    <a:pt x="300259" y="325029"/>
                  </a:lnTo>
                  <a:lnTo>
                    <a:pt x="300125" y="309020"/>
                  </a:lnTo>
                  <a:lnTo>
                    <a:pt x="299356" y="292540"/>
                  </a:lnTo>
                  <a:lnTo>
                    <a:pt x="298368" y="275725"/>
                  </a:lnTo>
                  <a:lnTo>
                    <a:pt x="297436" y="258685"/>
                  </a:lnTo>
                  <a:lnTo>
                    <a:pt x="296505" y="241821"/>
                  </a:lnTo>
                  <a:lnTo>
                    <a:pt x="295280" y="225797"/>
                  </a:lnTo>
                  <a:lnTo>
                    <a:pt x="293608" y="210895"/>
                  </a:lnTo>
                  <a:lnTo>
                    <a:pt x="291485" y="196583"/>
                  </a:lnTo>
                  <a:lnTo>
                    <a:pt x="288982" y="181752"/>
                  </a:lnTo>
                  <a:lnTo>
                    <a:pt x="286189" y="165812"/>
                  </a:lnTo>
                  <a:lnTo>
                    <a:pt x="283346" y="149001"/>
                  </a:lnTo>
                  <a:lnTo>
                    <a:pt x="280825" y="132090"/>
                  </a:lnTo>
                  <a:lnTo>
                    <a:pt x="278800" y="115563"/>
                  </a:lnTo>
                  <a:lnTo>
                    <a:pt x="277272" y="99567"/>
                  </a:lnTo>
                  <a:lnTo>
                    <a:pt x="276165" y="84073"/>
                  </a:lnTo>
                  <a:lnTo>
                    <a:pt x="275382" y="69004"/>
                  </a:lnTo>
                  <a:lnTo>
                    <a:pt x="274838" y="54671"/>
                  </a:lnTo>
                  <a:lnTo>
                    <a:pt x="274405" y="40282"/>
                  </a:lnTo>
                  <a:lnTo>
                    <a:pt x="274043" y="23451"/>
                  </a:lnTo>
                  <a:lnTo>
                    <a:pt x="273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8538" y="146082"/>
              <a:ext cx="231628" cy="503235"/>
            </a:xfrm>
            <a:custGeom>
              <a:avLst/>
              <a:gdLst/>
              <a:ahLst/>
              <a:cxnLst/>
              <a:rect l="0" t="0" r="0" b="0"/>
              <a:pathLst>
                <a:path w="231628" h="503235">
                  <a:moveTo>
                    <a:pt x="0" y="84228"/>
                  </a:moveTo>
                  <a:lnTo>
                    <a:pt x="2934" y="95964"/>
                  </a:lnTo>
                  <a:lnTo>
                    <a:pt x="5716" y="107092"/>
                  </a:lnTo>
                  <a:lnTo>
                    <a:pt x="8621" y="118695"/>
                  </a:lnTo>
                  <a:lnTo>
                    <a:pt x="11834" y="131029"/>
                  </a:lnTo>
                  <a:lnTo>
                    <a:pt x="15647" y="144338"/>
                  </a:lnTo>
                  <a:lnTo>
                    <a:pt x="20160" y="158647"/>
                  </a:lnTo>
                  <a:lnTo>
                    <a:pt x="25150" y="173824"/>
                  </a:lnTo>
                  <a:lnTo>
                    <a:pt x="30190" y="189686"/>
                  </a:lnTo>
                  <a:lnTo>
                    <a:pt x="35021" y="206057"/>
                  </a:lnTo>
                  <a:lnTo>
                    <a:pt x="39569" y="222795"/>
                  </a:lnTo>
                  <a:lnTo>
                    <a:pt x="43850" y="239789"/>
                  </a:lnTo>
                  <a:lnTo>
                    <a:pt x="47917" y="256962"/>
                  </a:lnTo>
                  <a:lnTo>
                    <a:pt x="51987" y="274256"/>
                  </a:lnTo>
                  <a:lnTo>
                    <a:pt x="56414" y="291634"/>
                  </a:lnTo>
                  <a:lnTo>
                    <a:pt x="61360" y="309067"/>
                  </a:lnTo>
                  <a:lnTo>
                    <a:pt x="66820" y="326538"/>
                  </a:lnTo>
                  <a:lnTo>
                    <a:pt x="72710" y="344034"/>
                  </a:lnTo>
                  <a:lnTo>
                    <a:pt x="78928" y="361543"/>
                  </a:lnTo>
                  <a:lnTo>
                    <a:pt x="85221" y="378895"/>
                  </a:lnTo>
                  <a:lnTo>
                    <a:pt x="91212" y="395779"/>
                  </a:lnTo>
                  <a:lnTo>
                    <a:pt x="96719" y="412058"/>
                  </a:lnTo>
                  <a:lnTo>
                    <a:pt x="101738" y="427601"/>
                  </a:lnTo>
                  <a:lnTo>
                    <a:pt x="106343" y="442199"/>
                  </a:lnTo>
                  <a:lnTo>
                    <a:pt x="110631" y="455829"/>
                  </a:lnTo>
                  <a:lnTo>
                    <a:pt x="114852" y="468458"/>
                  </a:lnTo>
                  <a:lnTo>
                    <a:pt x="119379" y="479955"/>
                  </a:lnTo>
                  <a:lnTo>
                    <a:pt x="124407" y="490327"/>
                  </a:lnTo>
                  <a:lnTo>
                    <a:pt x="130394" y="498637"/>
                  </a:lnTo>
                  <a:lnTo>
                    <a:pt x="137054" y="503099"/>
                  </a:lnTo>
                  <a:lnTo>
                    <a:pt x="143033" y="503234"/>
                  </a:lnTo>
                  <a:lnTo>
                    <a:pt x="148163" y="499554"/>
                  </a:lnTo>
                  <a:lnTo>
                    <a:pt x="152680" y="492870"/>
                  </a:lnTo>
                  <a:lnTo>
                    <a:pt x="156646" y="483955"/>
                  </a:lnTo>
                  <a:lnTo>
                    <a:pt x="159902" y="473440"/>
                  </a:lnTo>
                  <a:lnTo>
                    <a:pt x="162412" y="461804"/>
                  </a:lnTo>
                  <a:lnTo>
                    <a:pt x="164429" y="449394"/>
                  </a:lnTo>
                  <a:lnTo>
                    <a:pt x="166394" y="436454"/>
                  </a:lnTo>
                  <a:lnTo>
                    <a:pt x="168568" y="423150"/>
                  </a:lnTo>
                  <a:lnTo>
                    <a:pt x="171028" y="409435"/>
                  </a:lnTo>
                  <a:lnTo>
                    <a:pt x="173759" y="395080"/>
                  </a:lnTo>
                  <a:lnTo>
                    <a:pt x="176705" y="380011"/>
                  </a:lnTo>
                  <a:lnTo>
                    <a:pt x="179649" y="364296"/>
                  </a:lnTo>
                  <a:lnTo>
                    <a:pt x="182239" y="348060"/>
                  </a:lnTo>
                  <a:lnTo>
                    <a:pt x="184314" y="331432"/>
                  </a:lnTo>
                  <a:lnTo>
                    <a:pt x="186045" y="314520"/>
                  </a:lnTo>
                  <a:lnTo>
                    <a:pt x="187821" y="297407"/>
                  </a:lnTo>
                  <a:lnTo>
                    <a:pt x="189871" y="280155"/>
                  </a:lnTo>
                  <a:lnTo>
                    <a:pt x="192249" y="262806"/>
                  </a:lnTo>
                  <a:lnTo>
                    <a:pt x="194925" y="245393"/>
                  </a:lnTo>
                  <a:lnTo>
                    <a:pt x="197834" y="227936"/>
                  </a:lnTo>
                  <a:lnTo>
                    <a:pt x="200754" y="210449"/>
                  </a:lnTo>
                  <a:lnTo>
                    <a:pt x="203328" y="192942"/>
                  </a:lnTo>
                  <a:lnTo>
                    <a:pt x="205388" y="175426"/>
                  </a:lnTo>
                  <a:lnTo>
                    <a:pt x="206939" y="158069"/>
                  </a:lnTo>
                  <a:lnTo>
                    <a:pt x="208062" y="141182"/>
                  </a:lnTo>
                  <a:lnTo>
                    <a:pt x="208860" y="124900"/>
                  </a:lnTo>
                  <a:lnTo>
                    <a:pt x="209583" y="109357"/>
                  </a:lnTo>
                  <a:lnTo>
                    <a:pt x="210609" y="94757"/>
                  </a:lnTo>
                  <a:lnTo>
                    <a:pt x="212120" y="81122"/>
                  </a:lnTo>
                  <a:lnTo>
                    <a:pt x="214119" y="68320"/>
                  </a:lnTo>
                  <a:lnTo>
                    <a:pt x="216533" y="56174"/>
                  </a:lnTo>
                  <a:lnTo>
                    <a:pt x="219263" y="44531"/>
                  </a:lnTo>
                  <a:lnTo>
                    <a:pt x="222073" y="33706"/>
                  </a:lnTo>
                  <a:lnTo>
                    <a:pt x="224869" y="23416"/>
                  </a:lnTo>
                  <a:lnTo>
                    <a:pt x="227895" y="1275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7564" y="38823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3" y="6612"/>
                  </a:lnTo>
                  <a:lnTo>
                    <a:pt x="76983" y="7792"/>
                  </a:lnTo>
                  <a:lnTo>
                    <a:pt x="65171" y="8641"/>
                  </a:lnTo>
                  <a:lnTo>
                    <a:pt x="52731" y="9238"/>
                  </a:lnTo>
                  <a:lnTo>
                    <a:pt x="40438" y="9653"/>
                  </a:lnTo>
                  <a:lnTo>
                    <a:pt x="28417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233000" y="88158"/>
            <a:ext cx="2209819" cy="994962"/>
            <a:chOff x="1233000" y="88158"/>
            <a:chExt cx="2209819" cy="994962"/>
          </a:xfrm>
        </p:grpSpPr>
        <p:sp>
          <p:nvSpPr>
            <p:cNvPr id="44" name="Freeform 43"/>
            <p:cNvSpPr/>
            <p:nvPr/>
          </p:nvSpPr>
          <p:spPr>
            <a:xfrm>
              <a:off x="1233000" y="88158"/>
              <a:ext cx="283104" cy="693594"/>
            </a:xfrm>
            <a:custGeom>
              <a:avLst/>
              <a:gdLst/>
              <a:ahLst/>
              <a:cxnLst/>
              <a:rect l="0" t="0" r="0" b="0"/>
              <a:pathLst>
                <a:path w="283104" h="693594">
                  <a:moveTo>
                    <a:pt x="262046" y="89510"/>
                  </a:moveTo>
                  <a:lnTo>
                    <a:pt x="259045" y="77909"/>
                  </a:lnTo>
                  <a:lnTo>
                    <a:pt x="255623" y="68060"/>
                  </a:lnTo>
                  <a:lnTo>
                    <a:pt x="251427" y="59055"/>
                  </a:lnTo>
                  <a:lnTo>
                    <a:pt x="246527" y="50613"/>
                  </a:lnTo>
                  <a:lnTo>
                    <a:pt x="241045" y="42586"/>
                  </a:lnTo>
                  <a:lnTo>
                    <a:pt x="235110" y="34868"/>
                  </a:lnTo>
                  <a:lnTo>
                    <a:pt x="228676" y="27536"/>
                  </a:lnTo>
                  <a:lnTo>
                    <a:pt x="221529" y="20833"/>
                  </a:lnTo>
                  <a:lnTo>
                    <a:pt x="213607" y="14847"/>
                  </a:lnTo>
                  <a:lnTo>
                    <a:pt x="204830" y="9674"/>
                  </a:lnTo>
                  <a:lnTo>
                    <a:pt x="195028" y="5497"/>
                  </a:lnTo>
                  <a:lnTo>
                    <a:pt x="184214" y="2328"/>
                  </a:lnTo>
                  <a:lnTo>
                    <a:pt x="172697" y="352"/>
                  </a:lnTo>
                  <a:lnTo>
                    <a:pt x="160974" y="0"/>
                  </a:lnTo>
                  <a:lnTo>
                    <a:pt x="149356" y="1362"/>
                  </a:lnTo>
                  <a:lnTo>
                    <a:pt x="138115" y="4394"/>
                  </a:lnTo>
                  <a:lnTo>
                    <a:pt x="127567" y="9096"/>
                  </a:lnTo>
                  <a:lnTo>
                    <a:pt x="117808" y="15296"/>
                  </a:lnTo>
                  <a:lnTo>
                    <a:pt x="108763" y="22711"/>
                  </a:lnTo>
                  <a:lnTo>
                    <a:pt x="100294" y="31050"/>
                  </a:lnTo>
                  <a:lnTo>
                    <a:pt x="92263" y="40063"/>
                  </a:lnTo>
                  <a:lnTo>
                    <a:pt x="84714" y="49553"/>
                  </a:lnTo>
                  <a:lnTo>
                    <a:pt x="77864" y="59376"/>
                  </a:lnTo>
                  <a:lnTo>
                    <a:pt x="71767" y="69436"/>
                  </a:lnTo>
                  <a:lnTo>
                    <a:pt x="66181" y="79989"/>
                  </a:lnTo>
                  <a:lnTo>
                    <a:pt x="60662" y="91598"/>
                  </a:lnTo>
                  <a:lnTo>
                    <a:pt x="54951" y="104479"/>
                  </a:lnTo>
                  <a:lnTo>
                    <a:pt x="49130" y="118216"/>
                  </a:lnTo>
                  <a:lnTo>
                    <a:pt x="43523" y="131976"/>
                  </a:lnTo>
                  <a:lnTo>
                    <a:pt x="38306" y="145285"/>
                  </a:lnTo>
                  <a:lnTo>
                    <a:pt x="33497" y="158662"/>
                  </a:lnTo>
                  <a:lnTo>
                    <a:pt x="29041" y="173380"/>
                  </a:lnTo>
                  <a:lnTo>
                    <a:pt x="24865" y="190051"/>
                  </a:lnTo>
                  <a:lnTo>
                    <a:pt x="21061" y="208164"/>
                  </a:lnTo>
                  <a:lnTo>
                    <a:pt x="17878" y="226488"/>
                  </a:lnTo>
                  <a:lnTo>
                    <a:pt x="15398" y="244254"/>
                  </a:lnTo>
                  <a:lnTo>
                    <a:pt x="13393" y="261063"/>
                  </a:lnTo>
                  <a:lnTo>
                    <a:pt x="11432" y="276646"/>
                  </a:lnTo>
                  <a:lnTo>
                    <a:pt x="9262" y="291024"/>
                  </a:lnTo>
                  <a:lnTo>
                    <a:pt x="6973" y="305035"/>
                  </a:lnTo>
                  <a:lnTo>
                    <a:pt x="4890" y="320136"/>
                  </a:lnTo>
                  <a:lnTo>
                    <a:pt x="3191" y="337055"/>
                  </a:lnTo>
                  <a:lnTo>
                    <a:pt x="1899" y="355833"/>
                  </a:lnTo>
                  <a:lnTo>
                    <a:pt x="956" y="376193"/>
                  </a:lnTo>
                  <a:lnTo>
                    <a:pt x="292" y="397779"/>
                  </a:lnTo>
                  <a:lnTo>
                    <a:pt x="0" y="420103"/>
                  </a:lnTo>
                  <a:lnTo>
                    <a:pt x="328" y="442600"/>
                  </a:lnTo>
                  <a:lnTo>
                    <a:pt x="1363" y="464940"/>
                  </a:lnTo>
                  <a:lnTo>
                    <a:pt x="3041" y="486852"/>
                  </a:lnTo>
                  <a:lnTo>
                    <a:pt x="5238" y="508031"/>
                  </a:lnTo>
                  <a:lnTo>
                    <a:pt x="7831" y="528387"/>
                  </a:lnTo>
                  <a:lnTo>
                    <a:pt x="10877" y="547837"/>
                  </a:lnTo>
                  <a:lnTo>
                    <a:pt x="14600" y="566221"/>
                  </a:lnTo>
                  <a:lnTo>
                    <a:pt x="19067" y="583550"/>
                  </a:lnTo>
                  <a:lnTo>
                    <a:pt x="24203" y="599817"/>
                  </a:lnTo>
                  <a:lnTo>
                    <a:pt x="29874" y="614911"/>
                  </a:lnTo>
                  <a:lnTo>
                    <a:pt x="35954" y="628877"/>
                  </a:lnTo>
                  <a:lnTo>
                    <a:pt x="42494" y="641733"/>
                  </a:lnTo>
                  <a:lnTo>
                    <a:pt x="49716" y="653383"/>
                  </a:lnTo>
                  <a:lnTo>
                    <a:pt x="57690" y="663879"/>
                  </a:lnTo>
                  <a:lnTo>
                    <a:pt x="66503" y="673082"/>
                  </a:lnTo>
                  <a:lnTo>
                    <a:pt x="76329" y="680594"/>
                  </a:lnTo>
                  <a:lnTo>
                    <a:pt x="87161" y="686345"/>
                  </a:lnTo>
                  <a:lnTo>
                    <a:pt x="98689" y="690395"/>
                  </a:lnTo>
                  <a:lnTo>
                    <a:pt x="110419" y="692754"/>
                  </a:lnTo>
                  <a:lnTo>
                    <a:pt x="122043" y="693593"/>
                  </a:lnTo>
                  <a:lnTo>
                    <a:pt x="133286" y="692870"/>
                  </a:lnTo>
                  <a:lnTo>
                    <a:pt x="143837" y="690265"/>
                  </a:lnTo>
                  <a:lnTo>
                    <a:pt x="153602" y="685778"/>
                  </a:lnTo>
                  <a:lnTo>
                    <a:pt x="162821" y="679834"/>
                  </a:lnTo>
                  <a:lnTo>
                    <a:pt x="171939" y="673089"/>
                  </a:lnTo>
                  <a:lnTo>
                    <a:pt x="181224" y="666001"/>
                  </a:lnTo>
                  <a:lnTo>
                    <a:pt x="190598" y="658804"/>
                  </a:lnTo>
                  <a:lnTo>
                    <a:pt x="199745" y="651599"/>
                  </a:lnTo>
                  <a:lnTo>
                    <a:pt x="208493" y="644423"/>
                  </a:lnTo>
                  <a:lnTo>
                    <a:pt x="216825" y="637282"/>
                  </a:lnTo>
                  <a:lnTo>
                    <a:pt x="224801" y="630174"/>
                  </a:lnTo>
                  <a:lnTo>
                    <a:pt x="232497" y="623092"/>
                  </a:lnTo>
                  <a:lnTo>
                    <a:pt x="239988" y="616029"/>
                  </a:lnTo>
                  <a:lnTo>
                    <a:pt x="247331" y="608979"/>
                  </a:lnTo>
                  <a:lnTo>
                    <a:pt x="254562" y="601949"/>
                  </a:lnTo>
                  <a:lnTo>
                    <a:pt x="261410" y="595237"/>
                  </a:lnTo>
                  <a:lnTo>
                    <a:pt x="267977" y="588776"/>
                  </a:lnTo>
                  <a:lnTo>
                    <a:pt x="274841" y="581999"/>
                  </a:lnTo>
                  <a:lnTo>
                    <a:pt x="283103" y="573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19748" y="495783"/>
              <a:ext cx="259569" cy="245305"/>
            </a:xfrm>
            <a:custGeom>
              <a:avLst/>
              <a:gdLst/>
              <a:ahLst/>
              <a:cxnLst/>
              <a:rect l="0" t="0" r="0" b="0"/>
              <a:pathLst>
                <a:path w="259569" h="245305">
                  <a:moveTo>
                    <a:pt x="112169" y="155667"/>
                  </a:moveTo>
                  <a:lnTo>
                    <a:pt x="112236" y="143932"/>
                  </a:lnTo>
                  <a:lnTo>
                    <a:pt x="112876" y="132803"/>
                  </a:lnTo>
                  <a:lnTo>
                    <a:pt x="114159" y="121205"/>
                  </a:lnTo>
                  <a:lnTo>
                    <a:pt x="115500" y="109044"/>
                  </a:lnTo>
                  <a:lnTo>
                    <a:pt x="115872" y="96384"/>
                  </a:lnTo>
                  <a:lnTo>
                    <a:pt x="114778" y="83337"/>
                  </a:lnTo>
                  <a:lnTo>
                    <a:pt x="112226" y="70331"/>
                  </a:lnTo>
                  <a:lnTo>
                    <a:pt x="108443" y="58062"/>
                  </a:lnTo>
                  <a:lnTo>
                    <a:pt x="103710" y="46853"/>
                  </a:lnTo>
                  <a:lnTo>
                    <a:pt x="98279" y="36685"/>
                  </a:lnTo>
                  <a:lnTo>
                    <a:pt x="92350" y="27388"/>
                  </a:lnTo>
                  <a:lnTo>
                    <a:pt x="86069" y="18775"/>
                  </a:lnTo>
                  <a:lnTo>
                    <a:pt x="79379" y="11159"/>
                  </a:lnTo>
                  <a:lnTo>
                    <a:pt x="72050" y="5320"/>
                  </a:lnTo>
                  <a:lnTo>
                    <a:pt x="64015" y="1549"/>
                  </a:lnTo>
                  <a:lnTo>
                    <a:pt x="55669" y="0"/>
                  </a:lnTo>
                  <a:lnTo>
                    <a:pt x="47752" y="929"/>
                  </a:lnTo>
                  <a:lnTo>
                    <a:pt x="40652" y="4230"/>
                  </a:lnTo>
                  <a:lnTo>
                    <a:pt x="34411" y="9683"/>
                  </a:lnTo>
                  <a:lnTo>
                    <a:pt x="28911" y="17147"/>
                  </a:lnTo>
                  <a:lnTo>
                    <a:pt x="23991" y="26347"/>
                  </a:lnTo>
                  <a:lnTo>
                    <a:pt x="19499" y="36928"/>
                  </a:lnTo>
                  <a:lnTo>
                    <a:pt x="15313" y="48545"/>
                  </a:lnTo>
                  <a:lnTo>
                    <a:pt x="11348" y="60912"/>
                  </a:lnTo>
                  <a:lnTo>
                    <a:pt x="7699" y="73807"/>
                  </a:lnTo>
                  <a:lnTo>
                    <a:pt x="4628" y="87070"/>
                  </a:lnTo>
                  <a:lnTo>
                    <a:pt x="2235" y="100588"/>
                  </a:lnTo>
                  <a:lnTo>
                    <a:pt x="629" y="114446"/>
                  </a:lnTo>
                  <a:lnTo>
                    <a:pt x="0" y="128896"/>
                  </a:lnTo>
                  <a:lnTo>
                    <a:pt x="362" y="144024"/>
                  </a:lnTo>
                  <a:lnTo>
                    <a:pt x="1741" y="159608"/>
                  </a:lnTo>
                  <a:lnTo>
                    <a:pt x="4262" y="175223"/>
                  </a:lnTo>
                  <a:lnTo>
                    <a:pt x="7888" y="190603"/>
                  </a:lnTo>
                  <a:lnTo>
                    <a:pt x="12610" y="205183"/>
                  </a:lnTo>
                  <a:lnTo>
                    <a:pt x="18528" y="218063"/>
                  </a:lnTo>
                  <a:lnTo>
                    <a:pt x="25578" y="228892"/>
                  </a:lnTo>
                  <a:lnTo>
                    <a:pt x="33414" y="237330"/>
                  </a:lnTo>
                  <a:lnTo>
                    <a:pt x="41511" y="242807"/>
                  </a:lnTo>
                  <a:lnTo>
                    <a:pt x="49547" y="245304"/>
                  </a:lnTo>
                  <a:lnTo>
                    <a:pt x="57398" y="245238"/>
                  </a:lnTo>
                  <a:lnTo>
                    <a:pt x="65050" y="243158"/>
                  </a:lnTo>
                  <a:lnTo>
                    <a:pt x="72525" y="239579"/>
                  </a:lnTo>
                  <a:lnTo>
                    <a:pt x="79697" y="234758"/>
                  </a:lnTo>
                  <a:lnTo>
                    <a:pt x="86295" y="228709"/>
                  </a:lnTo>
                  <a:lnTo>
                    <a:pt x="92217" y="221533"/>
                  </a:lnTo>
                  <a:lnTo>
                    <a:pt x="97517" y="213428"/>
                  </a:lnTo>
                  <a:lnTo>
                    <a:pt x="102311" y="204610"/>
                  </a:lnTo>
                  <a:lnTo>
                    <a:pt x="106723" y="195269"/>
                  </a:lnTo>
                  <a:lnTo>
                    <a:pt x="110856" y="185555"/>
                  </a:lnTo>
                  <a:lnTo>
                    <a:pt x="114792" y="175582"/>
                  </a:lnTo>
                  <a:lnTo>
                    <a:pt x="118587" y="165424"/>
                  </a:lnTo>
                  <a:lnTo>
                    <a:pt x="122120" y="154976"/>
                  </a:lnTo>
                  <a:lnTo>
                    <a:pt x="125113" y="143969"/>
                  </a:lnTo>
                  <a:lnTo>
                    <a:pt x="127472" y="132334"/>
                  </a:lnTo>
                  <a:lnTo>
                    <a:pt x="129739" y="121320"/>
                  </a:lnTo>
                  <a:lnTo>
                    <a:pt x="132701" y="114622"/>
                  </a:lnTo>
                  <a:lnTo>
                    <a:pt x="135893" y="114380"/>
                  </a:lnTo>
                  <a:lnTo>
                    <a:pt x="138431" y="118874"/>
                  </a:lnTo>
                  <a:lnTo>
                    <a:pt x="140547" y="126344"/>
                  </a:lnTo>
                  <a:lnTo>
                    <a:pt x="143037" y="135444"/>
                  </a:lnTo>
                  <a:lnTo>
                    <a:pt x="146338" y="145348"/>
                  </a:lnTo>
                  <a:lnTo>
                    <a:pt x="150516" y="155462"/>
                  </a:lnTo>
                  <a:lnTo>
                    <a:pt x="155460" y="165267"/>
                  </a:lnTo>
                  <a:lnTo>
                    <a:pt x="161009" y="174535"/>
                  </a:lnTo>
                  <a:lnTo>
                    <a:pt x="167174" y="183254"/>
                  </a:lnTo>
                  <a:lnTo>
                    <a:pt x="174134" y="191507"/>
                  </a:lnTo>
                  <a:lnTo>
                    <a:pt x="181924" y="199381"/>
                  </a:lnTo>
                  <a:lnTo>
                    <a:pt x="190442" y="206315"/>
                  </a:lnTo>
                  <a:lnTo>
                    <a:pt x="199537" y="211157"/>
                  </a:lnTo>
                  <a:lnTo>
                    <a:pt x="209054" y="213452"/>
                  </a:lnTo>
                  <a:lnTo>
                    <a:pt x="218611" y="213495"/>
                  </a:lnTo>
                  <a:lnTo>
                    <a:pt x="228639" y="211887"/>
                  </a:lnTo>
                  <a:lnTo>
                    <a:pt x="241136" y="207363"/>
                  </a:lnTo>
                  <a:lnTo>
                    <a:pt x="259568" y="197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64179" y="504051"/>
              <a:ext cx="120423" cy="210302"/>
            </a:xfrm>
            <a:custGeom>
              <a:avLst/>
              <a:gdLst/>
              <a:ahLst/>
              <a:cxnLst/>
              <a:rect l="0" t="0" r="0" b="0"/>
              <a:pathLst>
                <a:path w="120423" h="210302">
                  <a:moveTo>
                    <a:pt x="4608" y="73700"/>
                  </a:moveTo>
                  <a:lnTo>
                    <a:pt x="1808" y="82501"/>
                  </a:lnTo>
                  <a:lnTo>
                    <a:pt x="306" y="90848"/>
                  </a:lnTo>
                  <a:lnTo>
                    <a:pt x="0" y="99547"/>
                  </a:lnTo>
                  <a:lnTo>
                    <a:pt x="679" y="108667"/>
                  </a:lnTo>
                  <a:lnTo>
                    <a:pt x="2147" y="118162"/>
                  </a:lnTo>
                  <a:lnTo>
                    <a:pt x="4216" y="127959"/>
                  </a:lnTo>
                  <a:lnTo>
                    <a:pt x="6725" y="138146"/>
                  </a:lnTo>
                  <a:lnTo>
                    <a:pt x="9548" y="148968"/>
                  </a:lnTo>
                  <a:lnTo>
                    <a:pt x="12586" y="160508"/>
                  </a:lnTo>
                  <a:lnTo>
                    <a:pt x="15606" y="172697"/>
                  </a:lnTo>
                  <a:lnTo>
                    <a:pt x="18254" y="185411"/>
                  </a:lnTo>
                  <a:lnTo>
                    <a:pt x="20338" y="198422"/>
                  </a:lnTo>
                  <a:lnTo>
                    <a:pt x="20857" y="208131"/>
                  </a:lnTo>
                  <a:lnTo>
                    <a:pt x="19197" y="210301"/>
                  </a:lnTo>
                  <a:lnTo>
                    <a:pt x="16635" y="206525"/>
                  </a:lnTo>
                  <a:lnTo>
                    <a:pt x="13906" y="198775"/>
                  </a:lnTo>
                  <a:lnTo>
                    <a:pt x="11472" y="188182"/>
                  </a:lnTo>
                  <a:lnTo>
                    <a:pt x="9525" y="175509"/>
                  </a:lnTo>
                  <a:lnTo>
                    <a:pt x="8227" y="161335"/>
                  </a:lnTo>
                  <a:lnTo>
                    <a:pt x="7811" y="146100"/>
                  </a:lnTo>
                  <a:lnTo>
                    <a:pt x="8313" y="130134"/>
                  </a:lnTo>
                  <a:lnTo>
                    <a:pt x="9616" y="113996"/>
                  </a:lnTo>
                  <a:lnTo>
                    <a:pt x="11555" y="98462"/>
                  </a:lnTo>
                  <a:lnTo>
                    <a:pt x="13976" y="83907"/>
                  </a:lnTo>
                  <a:lnTo>
                    <a:pt x="17075" y="70506"/>
                  </a:lnTo>
                  <a:lnTo>
                    <a:pt x="21365" y="58416"/>
                  </a:lnTo>
                  <a:lnTo>
                    <a:pt x="27031" y="47583"/>
                  </a:lnTo>
                  <a:lnTo>
                    <a:pt x="33955" y="37968"/>
                  </a:lnTo>
                  <a:lnTo>
                    <a:pt x="41899" y="29638"/>
                  </a:lnTo>
                  <a:lnTo>
                    <a:pt x="50614" y="22516"/>
                  </a:lnTo>
                  <a:lnTo>
                    <a:pt x="60009" y="16543"/>
                  </a:lnTo>
                  <a:lnTo>
                    <a:pt x="71393" y="11180"/>
                  </a:lnTo>
                  <a:lnTo>
                    <a:pt x="89112" y="5954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12442" y="493523"/>
              <a:ext cx="159674" cy="234569"/>
            </a:xfrm>
            <a:custGeom>
              <a:avLst/>
              <a:gdLst/>
              <a:ahLst/>
              <a:cxnLst/>
              <a:rect l="0" t="0" r="0" b="0"/>
              <a:pathLst>
                <a:path w="159674" h="234569">
                  <a:moveTo>
                    <a:pt x="98501" y="0"/>
                  </a:moveTo>
                  <a:lnTo>
                    <a:pt x="89699" y="3001"/>
                  </a:lnTo>
                  <a:lnTo>
                    <a:pt x="81353" y="6423"/>
                  </a:lnTo>
                  <a:lnTo>
                    <a:pt x="72654" y="10619"/>
                  </a:lnTo>
                  <a:lnTo>
                    <a:pt x="63533" y="15519"/>
                  </a:lnTo>
                  <a:lnTo>
                    <a:pt x="54038" y="21001"/>
                  </a:lnTo>
                  <a:lnTo>
                    <a:pt x="44255" y="26936"/>
                  </a:lnTo>
                  <a:lnTo>
                    <a:pt x="34587" y="33370"/>
                  </a:lnTo>
                  <a:lnTo>
                    <a:pt x="25710" y="40517"/>
                  </a:lnTo>
                  <a:lnTo>
                    <a:pt x="17934" y="48439"/>
                  </a:lnTo>
                  <a:lnTo>
                    <a:pt x="11394" y="57216"/>
                  </a:lnTo>
                  <a:lnTo>
                    <a:pt x="6217" y="67018"/>
                  </a:lnTo>
                  <a:lnTo>
                    <a:pt x="2343" y="77823"/>
                  </a:lnTo>
                  <a:lnTo>
                    <a:pt x="45" y="88995"/>
                  </a:lnTo>
                  <a:lnTo>
                    <a:pt x="0" y="99421"/>
                  </a:lnTo>
                  <a:lnTo>
                    <a:pt x="2378" y="108528"/>
                  </a:lnTo>
                  <a:lnTo>
                    <a:pt x="6906" y="115945"/>
                  </a:lnTo>
                  <a:lnTo>
                    <a:pt x="13150" y="121251"/>
                  </a:lnTo>
                  <a:lnTo>
                    <a:pt x="20680" y="124445"/>
                  </a:lnTo>
                  <a:lnTo>
                    <a:pt x="29141" y="125828"/>
                  </a:lnTo>
                  <a:lnTo>
                    <a:pt x="38256" y="125792"/>
                  </a:lnTo>
                  <a:lnTo>
                    <a:pt x="47830" y="124708"/>
                  </a:lnTo>
                  <a:lnTo>
                    <a:pt x="57884" y="123037"/>
                  </a:lnTo>
                  <a:lnTo>
                    <a:pt x="68624" y="121312"/>
                  </a:lnTo>
                  <a:lnTo>
                    <a:pt x="80104" y="119834"/>
                  </a:lnTo>
                  <a:lnTo>
                    <a:pt x="91917" y="119016"/>
                  </a:lnTo>
                  <a:lnTo>
                    <a:pt x="103314" y="119449"/>
                  </a:lnTo>
                  <a:lnTo>
                    <a:pt x="113904" y="121336"/>
                  </a:lnTo>
                  <a:lnTo>
                    <a:pt x="123641" y="124553"/>
                  </a:lnTo>
                  <a:lnTo>
                    <a:pt x="132642" y="128846"/>
                  </a:lnTo>
                  <a:lnTo>
                    <a:pt x="141053" y="133962"/>
                  </a:lnTo>
                  <a:lnTo>
                    <a:pt x="148532" y="140005"/>
                  </a:lnTo>
                  <a:lnTo>
                    <a:pt x="154279" y="147416"/>
                  </a:lnTo>
                  <a:lnTo>
                    <a:pt x="157993" y="156323"/>
                  </a:lnTo>
                  <a:lnTo>
                    <a:pt x="159673" y="166405"/>
                  </a:lnTo>
                  <a:lnTo>
                    <a:pt x="159364" y="177089"/>
                  </a:lnTo>
                  <a:lnTo>
                    <a:pt x="157293" y="187966"/>
                  </a:lnTo>
                  <a:lnTo>
                    <a:pt x="153481" y="198352"/>
                  </a:lnTo>
                  <a:lnTo>
                    <a:pt x="147657" y="207254"/>
                  </a:lnTo>
                  <a:lnTo>
                    <a:pt x="139858" y="214274"/>
                  </a:lnTo>
                  <a:lnTo>
                    <a:pt x="130539" y="219680"/>
                  </a:lnTo>
                  <a:lnTo>
                    <a:pt x="120375" y="224096"/>
                  </a:lnTo>
                  <a:lnTo>
                    <a:pt x="109839" y="227991"/>
                  </a:lnTo>
                  <a:lnTo>
                    <a:pt x="99173" y="231306"/>
                  </a:lnTo>
                  <a:lnTo>
                    <a:pt x="88486" y="233563"/>
                  </a:lnTo>
                  <a:lnTo>
                    <a:pt x="77823" y="234568"/>
                  </a:lnTo>
                  <a:lnTo>
                    <a:pt x="67264" y="234379"/>
                  </a:lnTo>
                  <a:lnTo>
                    <a:pt x="55693" y="233032"/>
                  </a:lnTo>
                  <a:lnTo>
                    <a:pt x="39860" y="229288"/>
                  </a:lnTo>
                  <a:lnTo>
                    <a:pt x="1427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99538" y="542571"/>
              <a:ext cx="137968" cy="193179"/>
            </a:xfrm>
            <a:custGeom>
              <a:avLst/>
              <a:gdLst/>
              <a:ahLst/>
              <a:cxnLst/>
              <a:rect l="0" t="0" r="0" b="0"/>
              <a:pathLst>
                <a:path w="137968" h="193179">
                  <a:moveTo>
                    <a:pt x="79861" y="3594"/>
                  </a:moveTo>
                  <a:lnTo>
                    <a:pt x="71126" y="862"/>
                  </a:lnTo>
                  <a:lnTo>
                    <a:pt x="63420" y="0"/>
                  </a:lnTo>
                  <a:lnTo>
                    <a:pt x="56018" y="995"/>
                  </a:lnTo>
                  <a:lnTo>
                    <a:pt x="48757" y="3706"/>
                  </a:lnTo>
                  <a:lnTo>
                    <a:pt x="41578" y="8139"/>
                  </a:lnTo>
                  <a:lnTo>
                    <a:pt x="34457" y="14128"/>
                  </a:lnTo>
                  <a:lnTo>
                    <a:pt x="27539" y="21386"/>
                  </a:lnTo>
                  <a:lnTo>
                    <a:pt x="21121" y="29613"/>
                  </a:lnTo>
                  <a:lnTo>
                    <a:pt x="15328" y="38556"/>
                  </a:lnTo>
                  <a:lnTo>
                    <a:pt x="10286" y="48336"/>
                  </a:lnTo>
                  <a:lnTo>
                    <a:pt x="6198" y="59418"/>
                  </a:lnTo>
                  <a:lnTo>
                    <a:pt x="3083" y="71941"/>
                  </a:lnTo>
                  <a:lnTo>
                    <a:pt x="974" y="85436"/>
                  </a:lnTo>
                  <a:lnTo>
                    <a:pt x="0" y="99033"/>
                  </a:lnTo>
                  <a:lnTo>
                    <a:pt x="126" y="112215"/>
                  </a:lnTo>
                  <a:lnTo>
                    <a:pt x="1345" y="124827"/>
                  </a:lnTo>
                  <a:lnTo>
                    <a:pt x="3758" y="136903"/>
                  </a:lnTo>
                  <a:lnTo>
                    <a:pt x="7316" y="148533"/>
                  </a:lnTo>
                  <a:lnTo>
                    <a:pt x="12162" y="159495"/>
                  </a:lnTo>
                  <a:lnTo>
                    <a:pt x="18696" y="169266"/>
                  </a:lnTo>
                  <a:lnTo>
                    <a:pt x="26979" y="177647"/>
                  </a:lnTo>
                  <a:lnTo>
                    <a:pt x="36625" y="184429"/>
                  </a:lnTo>
                  <a:lnTo>
                    <a:pt x="47009" y="189237"/>
                  </a:lnTo>
                  <a:lnTo>
                    <a:pt x="57694" y="192061"/>
                  </a:lnTo>
                  <a:lnTo>
                    <a:pt x="68460" y="193178"/>
                  </a:lnTo>
                  <a:lnTo>
                    <a:pt x="79213" y="192956"/>
                  </a:lnTo>
                  <a:lnTo>
                    <a:pt x="89916" y="191730"/>
                  </a:lnTo>
                  <a:lnTo>
                    <a:pt x="100237" y="189452"/>
                  </a:lnTo>
                  <a:lnTo>
                    <a:pt x="109569" y="185723"/>
                  </a:lnTo>
                  <a:lnTo>
                    <a:pt x="117658" y="180427"/>
                  </a:lnTo>
                  <a:lnTo>
                    <a:pt x="124412" y="173413"/>
                  </a:lnTo>
                  <a:lnTo>
                    <a:pt x="129733" y="164345"/>
                  </a:lnTo>
                  <a:lnTo>
                    <a:pt x="133715" y="153244"/>
                  </a:lnTo>
                  <a:lnTo>
                    <a:pt x="136424" y="140568"/>
                  </a:lnTo>
                  <a:lnTo>
                    <a:pt x="137809" y="127005"/>
                  </a:lnTo>
                  <a:lnTo>
                    <a:pt x="137967" y="113039"/>
                  </a:lnTo>
                  <a:lnTo>
                    <a:pt x="137110" y="99090"/>
                  </a:lnTo>
                  <a:lnTo>
                    <a:pt x="135473" y="85578"/>
                  </a:lnTo>
                  <a:lnTo>
                    <a:pt x="133254" y="72688"/>
                  </a:lnTo>
                  <a:lnTo>
                    <a:pt x="130291" y="60728"/>
                  </a:lnTo>
                  <a:lnTo>
                    <a:pt x="126091" y="50214"/>
                  </a:lnTo>
                  <a:lnTo>
                    <a:pt x="120486" y="41293"/>
                  </a:lnTo>
                  <a:lnTo>
                    <a:pt x="113487" y="33941"/>
                  </a:lnTo>
                  <a:lnTo>
                    <a:pt x="104121" y="27421"/>
                  </a:lnTo>
                  <a:lnTo>
                    <a:pt x="88209" y="21161"/>
                  </a:lnTo>
                  <a:lnTo>
                    <a:pt x="58804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42570" y="526008"/>
              <a:ext cx="175299" cy="209671"/>
            </a:xfrm>
            <a:custGeom>
              <a:avLst/>
              <a:gdLst/>
              <a:ahLst/>
              <a:cxnLst/>
              <a:rect l="0" t="0" r="0" b="0"/>
              <a:pathLst>
                <a:path w="175299" h="209671">
                  <a:moveTo>
                    <a:pt x="0" y="62271"/>
                  </a:moveTo>
                  <a:lnTo>
                    <a:pt x="5800" y="71073"/>
                  </a:lnTo>
                  <a:lnTo>
                    <a:pt x="10724" y="79419"/>
                  </a:lnTo>
                  <a:lnTo>
                    <a:pt x="15232" y="88118"/>
                  </a:lnTo>
                  <a:lnTo>
                    <a:pt x="19625" y="97239"/>
                  </a:lnTo>
                  <a:lnTo>
                    <a:pt x="24287" y="106734"/>
                  </a:lnTo>
                  <a:lnTo>
                    <a:pt x="29397" y="116526"/>
                  </a:lnTo>
                  <a:lnTo>
                    <a:pt x="34803" y="126540"/>
                  </a:lnTo>
                  <a:lnTo>
                    <a:pt x="40126" y="136714"/>
                  </a:lnTo>
                  <a:lnTo>
                    <a:pt x="45142" y="147000"/>
                  </a:lnTo>
                  <a:lnTo>
                    <a:pt x="49474" y="157365"/>
                  </a:lnTo>
                  <a:lnTo>
                    <a:pt x="52547" y="167782"/>
                  </a:lnTo>
                  <a:lnTo>
                    <a:pt x="54141" y="178187"/>
                  </a:lnTo>
                  <a:lnTo>
                    <a:pt x="53676" y="186830"/>
                  </a:lnTo>
                  <a:lnTo>
                    <a:pt x="51156" y="190815"/>
                  </a:lnTo>
                  <a:lnTo>
                    <a:pt x="48017" y="189694"/>
                  </a:lnTo>
                  <a:lnTo>
                    <a:pt x="44764" y="184529"/>
                  </a:lnTo>
                  <a:lnTo>
                    <a:pt x="41472" y="176656"/>
                  </a:lnTo>
                  <a:lnTo>
                    <a:pt x="38140" y="167290"/>
                  </a:lnTo>
                  <a:lnTo>
                    <a:pt x="34771" y="157194"/>
                  </a:lnTo>
                  <a:lnTo>
                    <a:pt x="31534" y="146610"/>
                  </a:lnTo>
                  <a:lnTo>
                    <a:pt x="28745" y="135423"/>
                  </a:lnTo>
                  <a:lnTo>
                    <a:pt x="26543" y="123596"/>
                  </a:lnTo>
                  <a:lnTo>
                    <a:pt x="25066" y="111360"/>
                  </a:lnTo>
                  <a:lnTo>
                    <a:pt x="24525" y="99136"/>
                  </a:lnTo>
                  <a:lnTo>
                    <a:pt x="24941" y="87163"/>
                  </a:lnTo>
                  <a:lnTo>
                    <a:pt x="26186" y="75342"/>
                  </a:lnTo>
                  <a:lnTo>
                    <a:pt x="28085" y="63338"/>
                  </a:lnTo>
                  <a:lnTo>
                    <a:pt x="30479" y="50978"/>
                  </a:lnTo>
                  <a:lnTo>
                    <a:pt x="33560" y="38728"/>
                  </a:lnTo>
                  <a:lnTo>
                    <a:pt x="37838" y="27562"/>
                  </a:lnTo>
                  <a:lnTo>
                    <a:pt x="43496" y="17951"/>
                  </a:lnTo>
                  <a:lnTo>
                    <a:pt x="50415" y="10194"/>
                  </a:lnTo>
                  <a:lnTo>
                    <a:pt x="58355" y="4658"/>
                  </a:lnTo>
                  <a:lnTo>
                    <a:pt x="67063" y="1314"/>
                  </a:lnTo>
                  <a:lnTo>
                    <a:pt x="76163" y="0"/>
                  </a:lnTo>
                  <a:lnTo>
                    <a:pt x="85184" y="616"/>
                  </a:lnTo>
                  <a:lnTo>
                    <a:pt x="93875" y="2920"/>
                  </a:lnTo>
                  <a:lnTo>
                    <a:pt x="102184" y="6904"/>
                  </a:lnTo>
                  <a:lnTo>
                    <a:pt x="110151" y="12850"/>
                  </a:lnTo>
                  <a:lnTo>
                    <a:pt x="117840" y="20734"/>
                  </a:lnTo>
                  <a:lnTo>
                    <a:pt x="125158" y="30111"/>
                  </a:lnTo>
                  <a:lnTo>
                    <a:pt x="131854" y="40314"/>
                  </a:lnTo>
                  <a:lnTo>
                    <a:pt x="137841" y="50883"/>
                  </a:lnTo>
                  <a:lnTo>
                    <a:pt x="143185" y="61740"/>
                  </a:lnTo>
                  <a:lnTo>
                    <a:pt x="148010" y="73087"/>
                  </a:lnTo>
                  <a:lnTo>
                    <a:pt x="152441" y="85011"/>
                  </a:lnTo>
                  <a:lnTo>
                    <a:pt x="156588" y="97307"/>
                  </a:lnTo>
                  <a:lnTo>
                    <a:pt x="160533" y="109568"/>
                  </a:lnTo>
                  <a:lnTo>
                    <a:pt x="164334" y="121564"/>
                  </a:lnTo>
                  <a:lnTo>
                    <a:pt x="167870" y="133400"/>
                  </a:lnTo>
                  <a:lnTo>
                    <a:pt x="170866" y="145414"/>
                  </a:lnTo>
                  <a:lnTo>
                    <a:pt x="173208" y="157776"/>
                  </a:lnTo>
                  <a:lnTo>
                    <a:pt x="174755" y="169903"/>
                  </a:lnTo>
                  <a:lnTo>
                    <a:pt x="175298" y="181739"/>
                  </a:lnTo>
                  <a:lnTo>
                    <a:pt x="173768" y="194327"/>
                  </a:lnTo>
                  <a:lnTo>
                    <a:pt x="168456" y="209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5259" y="202586"/>
              <a:ext cx="251135" cy="544376"/>
            </a:xfrm>
            <a:custGeom>
              <a:avLst/>
              <a:gdLst/>
              <a:ahLst/>
              <a:cxnLst/>
              <a:rect l="0" t="0" r="0" b="0"/>
              <a:pathLst>
                <a:path w="251135" h="544376">
                  <a:moveTo>
                    <a:pt x="240606" y="27724"/>
                  </a:moveTo>
                  <a:lnTo>
                    <a:pt x="231738" y="21924"/>
                  </a:lnTo>
                  <a:lnTo>
                    <a:pt x="222751" y="17000"/>
                  </a:lnTo>
                  <a:lnTo>
                    <a:pt x="212755" y="12502"/>
                  </a:lnTo>
                  <a:lnTo>
                    <a:pt x="201774" y="8454"/>
                  </a:lnTo>
                  <a:lnTo>
                    <a:pt x="189963" y="5088"/>
                  </a:lnTo>
                  <a:lnTo>
                    <a:pt x="177509" y="2485"/>
                  </a:lnTo>
                  <a:lnTo>
                    <a:pt x="164744" y="731"/>
                  </a:lnTo>
                  <a:lnTo>
                    <a:pt x="152112" y="0"/>
                  </a:lnTo>
                  <a:lnTo>
                    <a:pt x="139843" y="296"/>
                  </a:lnTo>
                  <a:lnTo>
                    <a:pt x="127981" y="1800"/>
                  </a:lnTo>
                  <a:lnTo>
                    <a:pt x="116475" y="4937"/>
                  </a:lnTo>
                  <a:lnTo>
                    <a:pt x="105256" y="9794"/>
                  </a:lnTo>
                  <a:lnTo>
                    <a:pt x="94416" y="16327"/>
                  </a:lnTo>
                  <a:lnTo>
                    <a:pt x="84202" y="24532"/>
                  </a:lnTo>
                  <a:lnTo>
                    <a:pt x="74700" y="34242"/>
                  </a:lnTo>
                  <a:lnTo>
                    <a:pt x="65842" y="45336"/>
                  </a:lnTo>
                  <a:lnTo>
                    <a:pt x="57506" y="57832"/>
                  </a:lnTo>
                  <a:lnTo>
                    <a:pt x="49568" y="71597"/>
                  </a:lnTo>
                  <a:lnTo>
                    <a:pt x="42083" y="86076"/>
                  </a:lnTo>
                  <a:lnTo>
                    <a:pt x="35276" y="100407"/>
                  </a:lnTo>
                  <a:lnTo>
                    <a:pt x="29214" y="114131"/>
                  </a:lnTo>
                  <a:lnTo>
                    <a:pt x="23820" y="127633"/>
                  </a:lnTo>
                  <a:lnTo>
                    <a:pt x="18963" y="141911"/>
                  </a:lnTo>
                  <a:lnTo>
                    <a:pt x="14514" y="157486"/>
                  </a:lnTo>
                  <a:lnTo>
                    <a:pt x="10526" y="174390"/>
                  </a:lnTo>
                  <a:lnTo>
                    <a:pt x="7219" y="192428"/>
                  </a:lnTo>
                  <a:lnTo>
                    <a:pt x="4660" y="211347"/>
                  </a:lnTo>
                  <a:lnTo>
                    <a:pt x="2771" y="230918"/>
                  </a:lnTo>
                  <a:lnTo>
                    <a:pt x="1421" y="250954"/>
                  </a:lnTo>
                  <a:lnTo>
                    <a:pt x="480" y="271301"/>
                  </a:lnTo>
                  <a:lnTo>
                    <a:pt x="0" y="291368"/>
                  </a:lnTo>
                  <a:lnTo>
                    <a:pt x="201" y="310163"/>
                  </a:lnTo>
                  <a:lnTo>
                    <a:pt x="1152" y="327260"/>
                  </a:lnTo>
                  <a:lnTo>
                    <a:pt x="2772" y="343216"/>
                  </a:lnTo>
                  <a:lnTo>
                    <a:pt x="4931" y="359232"/>
                  </a:lnTo>
                  <a:lnTo>
                    <a:pt x="7504" y="376008"/>
                  </a:lnTo>
                  <a:lnTo>
                    <a:pt x="10705" y="393398"/>
                  </a:lnTo>
                  <a:lnTo>
                    <a:pt x="15065" y="410705"/>
                  </a:lnTo>
                  <a:lnTo>
                    <a:pt x="20778" y="427498"/>
                  </a:lnTo>
                  <a:lnTo>
                    <a:pt x="27734" y="443504"/>
                  </a:lnTo>
                  <a:lnTo>
                    <a:pt x="35698" y="458472"/>
                  </a:lnTo>
                  <a:lnTo>
                    <a:pt x="44427" y="472380"/>
                  </a:lnTo>
                  <a:lnTo>
                    <a:pt x="53712" y="485209"/>
                  </a:lnTo>
                  <a:lnTo>
                    <a:pt x="63388" y="496847"/>
                  </a:lnTo>
                  <a:lnTo>
                    <a:pt x="73338" y="507343"/>
                  </a:lnTo>
                  <a:lnTo>
                    <a:pt x="83476" y="516717"/>
                  </a:lnTo>
                  <a:lnTo>
                    <a:pt x="93741" y="524876"/>
                  </a:lnTo>
                  <a:lnTo>
                    <a:pt x="104102" y="531877"/>
                  </a:lnTo>
                  <a:lnTo>
                    <a:pt x="114857" y="537579"/>
                  </a:lnTo>
                  <a:lnTo>
                    <a:pt x="126603" y="541587"/>
                  </a:lnTo>
                  <a:lnTo>
                    <a:pt x="139576" y="543833"/>
                  </a:lnTo>
                  <a:lnTo>
                    <a:pt x="153375" y="544375"/>
                  </a:lnTo>
                  <a:lnTo>
                    <a:pt x="167176" y="543227"/>
                  </a:lnTo>
                  <a:lnTo>
                    <a:pt x="180490" y="540572"/>
                  </a:lnTo>
                  <a:lnTo>
                    <a:pt x="193120" y="536811"/>
                  </a:lnTo>
                  <a:lnTo>
                    <a:pt x="206445" y="532007"/>
                  </a:lnTo>
                  <a:lnTo>
                    <a:pt x="223866" y="524623"/>
                  </a:lnTo>
                  <a:lnTo>
                    <a:pt x="251134" y="512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96009" y="588279"/>
              <a:ext cx="4613" cy="157929"/>
            </a:xfrm>
            <a:custGeom>
              <a:avLst/>
              <a:gdLst/>
              <a:ahLst/>
              <a:cxnLst/>
              <a:rect l="0" t="0" r="0" b="0"/>
              <a:pathLst>
                <a:path w="4613" h="157929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1" y="65171"/>
                  </a:lnTo>
                  <a:lnTo>
                    <a:pt x="2827" y="79731"/>
                  </a:lnTo>
                  <a:lnTo>
                    <a:pt x="3429" y="96284"/>
                  </a:lnTo>
                  <a:lnTo>
                    <a:pt x="3993" y="119635"/>
                  </a:lnTo>
                  <a:lnTo>
                    <a:pt x="461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79564" y="388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16435" y="335595"/>
              <a:ext cx="35858" cy="410613"/>
            </a:xfrm>
            <a:custGeom>
              <a:avLst/>
              <a:gdLst/>
              <a:ahLst/>
              <a:cxnLst/>
              <a:rect l="0" t="0" r="0" b="0"/>
              <a:pathLst>
                <a:path w="35858" h="410613">
                  <a:moveTo>
                    <a:pt x="0" y="0"/>
                  </a:moveTo>
                  <a:lnTo>
                    <a:pt x="2934" y="11937"/>
                  </a:lnTo>
                  <a:lnTo>
                    <a:pt x="5716" y="24986"/>
                  </a:lnTo>
                  <a:lnTo>
                    <a:pt x="8611" y="40474"/>
                  </a:lnTo>
                  <a:lnTo>
                    <a:pt x="11479" y="58215"/>
                  </a:lnTo>
                  <a:lnTo>
                    <a:pt x="13995" y="77824"/>
                  </a:lnTo>
                  <a:lnTo>
                    <a:pt x="16011" y="98875"/>
                  </a:lnTo>
                  <a:lnTo>
                    <a:pt x="17696" y="120825"/>
                  </a:lnTo>
                  <a:lnTo>
                    <a:pt x="19439" y="143063"/>
                  </a:lnTo>
                  <a:lnTo>
                    <a:pt x="21460" y="165227"/>
                  </a:lnTo>
                  <a:lnTo>
                    <a:pt x="23650" y="187019"/>
                  </a:lnTo>
                  <a:lnTo>
                    <a:pt x="25666" y="208117"/>
                  </a:lnTo>
                  <a:lnTo>
                    <a:pt x="27319" y="228423"/>
                  </a:lnTo>
                  <a:lnTo>
                    <a:pt x="28581" y="248009"/>
                  </a:lnTo>
                  <a:lnTo>
                    <a:pt x="29503" y="267017"/>
                  </a:lnTo>
                  <a:lnTo>
                    <a:pt x="30163" y="285578"/>
                  </a:lnTo>
                  <a:lnTo>
                    <a:pt x="30792" y="303487"/>
                  </a:lnTo>
                  <a:lnTo>
                    <a:pt x="31755" y="320221"/>
                  </a:lnTo>
                  <a:lnTo>
                    <a:pt x="33213" y="335586"/>
                  </a:lnTo>
                  <a:lnTo>
                    <a:pt x="34817" y="349633"/>
                  </a:lnTo>
                  <a:lnTo>
                    <a:pt x="35857" y="364081"/>
                  </a:lnTo>
                  <a:lnTo>
                    <a:pt x="35306" y="382432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63792" y="525108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183" y="0"/>
                  </a:lnTo>
                  <a:lnTo>
                    <a:pt x="155414" y="0"/>
                  </a:lnTo>
                  <a:lnTo>
                    <a:pt x="142519" y="0"/>
                  </a:lnTo>
                  <a:lnTo>
                    <a:pt x="128498" y="0"/>
                  </a:lnTo>
                  <a:lnTo>
                    <a:pt x="113521" y="0"/>
                  </a:lnTo>
                  <a:lnTo>
                    <a:pt x="97808" y="0"/>
                  </a:lnTo>
                  <a:lnTo>
                    <a:pt x="81732" y="0"/>
                  </a:lnTo>
                  <a:lnTo>
                    <a:pt x="63919" y="0"/>
                  </a:lnTo>
                  <a:lnTo>
                    <a:pt x="394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42777" y="567222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7" y="19235"/>
                  </a:lnTo>
                  <a:lnTo>
                    <a:pt x="19448" y="27176"/>
                  </a:lnTo>
                  <a:lnTo>
                    <a:pt x="23462" y="35822"/>
                  </a:lnTo>
                  <a:lnTo>
                    <a:pt x="27323" y="45016"/>
                  </a:lnTo>
                  <a:lnTo>
                    <a:pt x="31075" y="54616"/>
                  </a:lnTo>
                  <a:lnTo>
                    <a:pt x="34751" y="64506"/>
                  </a:lnTo>
                  <a:lnTo>
                    <a:pt x="38373" y="74590"/>
                  </a:lnTo>
                  <a:lnTo>
                    <a:pt x="42000" y="84542"/>
                  </a:lnTo>
                  <a:lnTo>
                    <a:pt x="46186" y="94887"/>
                  </a:lnTo>
                  <a:lnTo>
                    <a:pt x="52417" y="107649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53305" y="525108"/>
              <a:ext cx="189514" cy="558012"/>
            </a:xfrm>
            <a:custGeom>
              <a:avLst/>
              <a:gdLst/>
              <a:ahLst/>
              <a:cxnLst/>
              <a:rect l="0" t="0" r="0" b="0"/>
              <a:pathLst>
                <a:path w="189514" h="558012">
                  <a:moveTo>
                    <a:pt x="189513" y="0"/>
                  </a:moveTo>
                  <a:lnTo>
                    <a:pt x="186512" y="8802"/>
                  </a:lnTo>
                  <a:lnTo>
                    <a:pt x="183090" y="17148"/>
                  </a:lnTo>
                  <a:lnTo>
                    <a:pt x="178899" y="25847"/>
                  </a:lnTo>
                  <a:lnTo>
                    <a:pt x="174171" y="34968"/>
                  </a:lnTo>
                  <a:lnTo>
                    <a:pt x="169338" y="44463"/>
                  </a:lnTo>
                  <a:lnTo>
                    <a:pt x="164656" y="54264"/>
                  </a:lnTo>
                  <a:lnTo>
                    <a:pt x="160047" y="64624"/>
                  </a:lnTo>
                  <a:lnTo>
                    <a:pt x="155197" y="76094"/>
                  </a:lnTo>
                  <a:lnTo>
                    <a:pt x="149936" y="88878"/>
                  </a:lnTo>
                  <a:lnTo>
                    <a:pt x="144250" y="102548"/>
                  </a:lnTo>
                  <a:lnTo>
                    <a:pt x="138201" y="116262"/>
                  </a:lnTo>
                  <a:lnTo>
                    <a:pt x="131865" y="129535"/>
                  </a:lnTo>
                  <a:lnTo>
                    <a:pt x="125151" y="142717"/>
                  </a:lnTo>
                  <a:lnTo>
                    <a:pt x="117812" y="156773"/>
                  </a:lnTo>
                  <a:lnTo>
                    <a:pt x="109773" y="172181"/>
                  </a:lnTo>
                  <a:lnTo>
                    <a:pt x="101426" y="188463"/>
                  </a:lnTo>
                  <a:lnTo>
                    <a:pt x="93509" y="204485"/>
                  </a:lnTo>
                  <a:lnTo>
                    <a:pt x="86410" y="219597"/>
                  </a:lnTo>
                  <a:lnTo>
                    <a:pt x="80169" y="233659"/>
                  </a:lnTo>
                  <a:lnTo>
                    <a:pt x="74669" y="246784"/>
                  </a:lnTo>
                  <a:lnTo>
                    <a:pt x="69749" y="259167"/>
                  </a:lnTo>
                  <a:lnTo>
                    <a:pt x="65257" y="271161"/>
                  </a:lnTo>
                  <a:lnTo>
                    <a:pt x="61072" y="283229"/>
                  </a:lnTo>
                  <a:lnTo>
                    <a:pt x="57102" y="295619"/>
                  </a:lnTo>
                  <a:lnTo>
                    <a:pt x="53281" y="308386"/>
                  </a:lnTo>
                  <a:lnTo>
                    <a:pt x="49561" y="321489"/>
                  </a:lnTo>
                  <a:lnTo>
                    <a:pt x="45910" y="334861"/>
                  </a:lnTo>
                  <a:lnTo>
                    <a:pt x="42306" y="348434"/>
                  </a:lnTo>
                  <a:lnTo>
                    <a:pt x="38733" y="362151"/>
                  </a:lnTo>
                  <a:lnTo>
                    <a:pt x="35181" y="375965"/>
                  </a:lnTo>
                  <a:lnTo>
                    <a:pt x="31643" y="389682"/>
                  </a:lnTo>
                  <a:lnTo>
                    <a:pt x="28114" y="402971"/>
                  </a:lnTo>
                  <a:lnTo>
                    <a:pt x="24597" y="415693"/>
                  </a:lnTo>
                  <a:lnTo>
                    <a:pt x="21252" y="428033"/>
                  </a:lnTo>
                  <a:lnTo>
                    <a:pt x="18385" y="440393"/>
                  </a:lnTo>
                  <a:lnTo>
                    <a:pt x="16121" y="453003"/>
                  </a:lnTo>
                  <a:lnTo>
                    <a:pt x="14261" y="465762"/>
                  </a:lnTo>
                  <a:lnTo>
                    <a:pt x="12398" y="478334"/>
                  </a:lnTo>
                  <a:lnTo>
                    <a:pt x="10295" y="490530"/>
                  </a:lnTo>
                  <a:lnTo>
                    <a:pt x="8040" y="502258"/>
                  </a:lnTo>
                  <a:lnTo>
                    <a:pt x="5743" y="514807"/>
                  </a:lnTo>
                  <a:lnTo>
                    <a:pt x="3197" y="531512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632746" y="1979357"/>
            <a:ext cx="868485" cy="558011"/>
            <a:chOff x="5632746" y="1979357"/>
            <a:chExt cx="868485" cy="558011"/>
          </a:xfrm>
        </p:grpSpPr>
        <p:sp>
          <p:nvSpPr>
            <p:cNvPr id="58" name="Freeform 57"/>
            <p:cNvSpPr/>
            <p:nvPr/>
          </p:nvSpPr>
          <p:spPr>
            <a:xfrm>
              <a:off x="5864775" y="2074114"/>
              <a:ext cx="10127" cy="357969"/>
            </a:xfrm>
            <a:custGeom>
              <a:avLst/>
              <a:gdLst/>
              <a:ahLst/>
              <a:cxnLst/>
              <a:rect l="0" t="0" r="0" b="0"/>
              <a:pathLst>
                <a:path w="10127" h="357969">
                  <a:moveTo>
                    <a:pt x="10126" y="0"/>
                  </a:moveTo>
                  <a:lnTo>
                    <a:pt x="7260" y="8935"/>
                  </a:lnTo>
                  <a:lnTo>
                    <a:pt x="5117" y="18562"/>
                  </a:lnTo>
                  <a:lnTo>
                    <a:pt x="3514" y="29863"/>
                  </a:lnTo>
                  <a:lnTo>
                    <a:pt x="2334" y="43049"/>
                  </a:lnTo>
                  <a:lnTo>
                    <a:pt x="1485" y="58474"/>
                  </a:lnTo>
                  <a:lnTo>
                    <a:pt x="887" y="76101"/>
                  </a:lnTo>
                  <a:lnTo>
                    <a:pt x="473" y="95440"/>
                  </a:lnTo>
                  <a:lnTo>
                    <a:pt x="189" y="115773"/>
                  </a:lnTo>
                  <a:lnTo>
                    <a:pt x="0" y="136589"/>
                  </a:lnTo>
                  <a:lnTo>
                    <a:pt x="42" y="157612"/>
                  </a:lnTo>
                  <a:lnTo>
                    <a:pt x="603" y="178711"/>
                  </a:lnTo>
                  <a:lnTo>
                    <a:pt x="1793" y="199818"/>
                  </a:lnTo>
                  <a:lnTo>
                    <a:pt x="3405" y="220586"/>
                  </a:lnTo>
                  <a:lnTo>
                    <a:pt x="5027" y="240391"/>
                  </a:lnTo>
                  <a:lnTo>
                    <a:pt x="6412" y="258971"/>
                  </a:lnTo>
                  <a:lnTo>
                    <a:pt x="7496" y="276371"/>
                  </a:lnTo>
                  <a:lnTo>
                    <a:pt x="8414" y="294791"/>
                  </a:lnTo>
                  <a:lnTo>
                    <a:pt x="9245" y="319201"/>
                  </a:lnTo>
                  <a:lnTo>
                    <a:pt x="10126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43274" y="1979357"/>
              <a:ext cx="442198" cy="231628"/>
            </a:xfrm>
            <a:custGeom>
              <a:avLst/>
              <a:gdLst/>
              <a:ahLst/>
              <a:cxnLst/>
              <a:rect l="0" t="0" r="0" b="0"/>
              <a:pathLst>
                <a:path w="442198" h="231628">
                  <a:moveTo>
                    <a:pt x="442197" y="0"/>
                  </a:moveTo>
                  <a:lnTo>
                    <a:pt x="436196" y="5935"/>
                  </a:lnTo>
                  <a:lnTo>
                    <a:pt x="429351" y="12139"/>
                  </a:lnTo>
                  <a:lnTo>
                    <a:pt x="420962" y="19226"/>
                  </a:lnTo>
                  <a:lnTo>
                    <a:pt x="411335" y="26821"/>
                  </a:lnTo>
                  <a:lnTo>
                    <a:pt x="401021" y="34171"/>
                  </a:lnTo>
                  <a:lnTo>
                    <a:pt x="390404" y="40867"/>
                  </a:lnTo>
                  <a:lnTo>
                    <a:pt x="379361" y="47162"/>
                  </a:lnTo>
                  <a:lnTo>
                    <a:pt x="367364" y="53755"/>
                  </a:lnTo>
                  <a:lnTo>
                    <a:pt x="354194" y="61038"/>
                  </a:lnTo>
                  <a:lnTo>
                    <a:pt x="340250" y="68913"/>
                  </a:lnTo>
                  <a:lnTo>
                    <a:pt x="326344" y="76978"/>
                  </a:lnTo>
                  <a:lnTo>
                    <a:pt x="312953" y="84959"/>
                  </a:lnTo>
                  <a:lnTo>
                    <a:pt x="300198" y="92589"/>
                  </a:lnTo>
                  <a:lnTo>
                    <a:pt x="288027" y="99554"/>
                  </a:lnTo>
                  <a:lnTo>
                    <a:pt x="276318" y="105755"/>
                  </a:lnTo>
                  <a:lnTo>
                    <a:pt x="264795" y="111426"/>
                  </a:lnTo>
                  <a:lnTo>
                    <a:pt x="253050" y="117009"/>
                  </a:lnTo>
                  <a:lnTo>
                    <a:pt x="240885" y="122766"/>
                  </a:lnTo>
                  <a:lnTo>
                    <a:pt x="228440" y="128618"/>
                  </a:lnTo>
                  <a:lnTo>
                    <a:pt x="216086" y="134248"/>
                  </a:lnTo>
                  <a:lnTo>
                    <a:pt x="204035" y="139481"/>
                  </a:lnTo>
                  <a:lnTo>
                    <a:pt x="192333" y="144300"/>
                  </a:lnTo>
                  <a:lnTo>
                    <a:pt x="180943" y="148763"/>
                  </a:lnTo>
                  <a:lnTo>
                    <a:pt x="169801" y="152953"/>
                  </a:lnTo>
                  <a:lnTo>
                    <a:pt x="158843" y="157106"/>
                  </a:lnTo>
                  <a:lnTo>
                    <a:pt x="148019" y="161587"/>
                  </a:lnTo>
                  <a:lnTo>
                    <a:pt x="137284" y="166570"/>
                  </a:lnTo>
                  <a:lnTo>
                    <a:pt x="126445" y="172055"/>
                  </a:lnTo>
                  <a:lnTo>
                    <a:pt x="115177" y="177962"/>
                  </a:lnTo>
                  <a:lnTo>
                    <a:pt x="103337" y="184190"/>
                  </a:lnTo>
                  <a:lnTo>
                    <a:pt x="91114" y="190491"/>
                  </a:lnTo>
                  <a:lnTo>
                    <a:pt x="78910" y="196487"/>
                  </a:lnTo>
                  <a:lnTo>
                    <a:pt x="66964" y="201998"/>
                  </a:lnTo>
                  <a:lnTo>
                    <a:pt x="55406" y="207063"/>
                  </a:lnTo>
                  <a:lnTo>
                    <a:pt x="42990" y="212452"/>
                  </a:lnTo>
                  <a:lnTo>
                    <a:pt x="26394" y="21975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32746" y="2432082"/>
              <a:ext cx="421141" cy="105286"/>
            </a:xfrm>
            <a:custGeom>
              <a:avLst/>
              <a:gdLst/>
              <a:ahLst/>
              <a:cxnLst/>
              <a:rect l="0" t="0" r="0" b="0"/>
              <a:pathLst>
                <a:path w="421141" h="105286">
                  <a:moveTo>
                    <a:pt x="421140" y="0"/>
                  </a:moveTo>
                  <a:lnTo>
                    <a:pt x="412339" y="2934"/>
                  </a:lnTo>
                  <a:lnTo>
                    <a:pt x="403992" y="5717"/>
                  </a:lnTo>
                  <a:lnTo>
                    <a:pt x="395284" y="8616"/>
                  </a:lnTo>
                  <a:lnTo>
                    <a:pt x="385817" y="11657"/>
                  </a:lnTo>
                  <a:lnTo>
                    <a:pt x="375026" y="14822"/>
                  </a:lnTo>
                  <a:lnTo>
                    <a:pt x="362718" y="18086"/>
                  </a:lnTo>
                  <a:lnTo>
                    <a:pt x="348707" y="21424"/>
                  </a:lnTo>
                  <a:lnTo>
                    <a:pt x="332644" y="24815"/>
                  </a:lnTo>
                  <a:lnTo>
                    <a:pt x="314544" y="28243"/>
                  </a:lnTo>
                  <a:lnTo>
                    <a:pt x="294865" y="31698"/>
                  </a:lnTo>
                  <a:lnTo>
                    <a:pt x="274293" y="35171"/>
                  </a:lnTo>
                  <a:lnTo>
                    <a:pt x="253313" y="38655"/>
                  </a:lnTo>
                  <a:lnTo>
                    <a:pt x="232177" y="42148"/>
                  </a:lnTo>
                  <a:lnTo>
                    <a:pt x="211001" y="45646"/>
                  </a:lnTo>
                  <a:lnTo>
                    <a:pt x="189846" y="49149"/>
                  </a:lnTo>
                  <a:lnTo>
                    <a:pt x="169217" y="52653"/>
                  </a:lnTo>
                  <a:lnTo>
                    <a:pt x="150036" y="56159"/>
                  </a:lnTo>
                  <a:lnTo>
                    <a:pt x="132689" y="59667"/>
                  </a:lnTo>
                  <a:lnTo>
                    <a:pt x="117074" y="63174"/>
                  </a:lnTo>
                  <a:lnTo>
                    <a:pt x="102882" y="66683"/>
                  </a:lnTo>
                  <a:lnTo>
                    <a:pt x="89772" y="70196"/>
                  </a:lnTo>
                  <a:lnTo>
                    <a:pt x="77286" y="73878"/>
                  </a:lnTo>
                  <a:lnTo>
                    <a:pt x="64886" y="78036"/>
                  </a:lnTo>
                  <a:lnTo>
                    <a:pt x="52291" y="82789"/>
                  </a:lnTo>
                  <a:lnTo>
                    <a:pt x="40020" y="87799"/>
                  </a:lnTo>
                  <a:lnTo>
                    <a:pt x="28079" y="92851"/>
                  </a:lnTo>
                  <a:lnTo>
                    <a:pt x="15411" y="9838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43399" y="2116227"/>
              <a:ext cx="52643" cy="305328"/>
            </a:xfrm>
            <a:custGeom>
              <a:avLst/>
              <a:gdLst/>
              <a:ahLst/>
              <a:cxnLst/>
              <a:rect l="0" t="0" r="0" b="0"/>
              <a:pathLst>
                <a:path w="52643" h="305328">
                  <a:moveTo>
                    <a:pt x="52642" y="305327"/>
                  </a:moveTo>
                  <a:lnTo>
                    <a:pt x="49775" y="296459"/>
                  </a:lnTo>
                  <a:lnTo>
                    <a:pt x="47634" y="287472"/>
                  </a:lnTo>
                  <a:lnTo>
                    <a:pt x="46026" y="277477"/>
                  </a:lnTo>
                  <a:lnTo>
                    <a:pt x="44672" y="266496"/>
                  </a:lnTo>
                  <a:lnTo>
                    <a:pt x="43176" y="254684"/>
                  </a:lnTo>
                  <a:lnTo>
                    <a:pt x="41325" y="242226"/>
                  </a:lnTo>
                  <a:lnTo>
                    <a:pt x="39085" y="229288"/>
                  </a:lnTo>
                  <a:lnTo>
                    <a:pt x="36505" y="216007"/>
                  </a:lnTo>
                  <a:lnTo>
                    <a:pt x="33660" y="202481"/>
                  </a:lnTo>
                  <a:lnTo>
                    <a:pt x="30784" y="188620"/>
                  </a:lnTo>
                  <a:lnTo>
                    <a:pt x="28239" y="174170"/>
                  </a:lnTo>
                  <a:lnTo>
                    <a:pt x="26194" y="159042"/>
                  </a:lnTo>
                  <a:lnTo>
                    <a:pt x="24484" y="143458"/>
                  </a:lnTo>
                  <a:lnTo>
                    <a:pt x="22721" y="127843"/>
                  </a:lnTo>
                  <a:lnTo>
                    <a:pt x="20681" y="112454"/>
                  </a:lnTo>
                  <a:lnTo>
                    <a:pt x="18309" y="97528"/>
                  </a:lnTo>
                  <a:lnTo>
                    <a:pt x="15637" y="83352"/>
                  </a:lnTo>
                  <a:lnTo>
                    <a:pt x="12731" y="70008"/>
                  </a:lnTo>
                  <a:lnTo>
                    <a:pt x="9801" y="57474"/>
                  </a:lnTo>
                  <a:lnTo>
                    <a:pt x="6911" y="44281"/>
                  </a:lnTo>
                  <a:lnTo>
                    <a:pt x="3807" y="270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17057" y="2055770"/>
              <a:ext cx="384174" cy="450013"/>
            </a:xfrm>
            <a:custGeom>
              <a:avLst/>
              <a:gdLst/>
              <a:ahLst/>
              <a:cxnLst/>
              <a:rect l="0" t="0" r="0" b="0"/>
              <a:pathLst>
                <a:path w="384174" h="450013">
                  <a:moveTo>
                    <a:pt x="0" y="7815"/>
                  </a:moveTo>
                  <a:lnTo>
                    <a:pt x="8935" y="4948"/>
                  </a:lnTo>
                  <a:lnTo>
                    <a:pt x="18562" y="2806"/>
                  </a:lnTo>
                  <a:lnTo>
                    <a:pt x="29850" y="1208"/>
                  </a:lnTo>
                  <a:lnTo>
                    <a:pt x="42517" y="200"/>
                  </a:lnTo>
                  <a:lnTo>
                    <a:pt x="55997" y="0"/>
                  </a:lnTo>
                  <a:lnTo>
                    <a:pt x="69873" y="656"/>
                  </a:lnTo>
                  <a:lnTo>
                    <a:pt x="84082" y="2067"/>
                  </a:lnTo>
                  <a:lnTo>
                    <a:pt x="98822" y="4079"/>
                  </a:lnTo>
                  <a:lnTo>
                    <a:pt x="114171" y="6546"/>
                  </a:lnTo>
                  <a:lnTo>
                    <a:pt x="129918" y="9507"/>
                  </a:lnTo>
                  <a:lnTo>
                    <a:pt x="145648" y="13171"/>
                  </a:lnTo>
                  <a:lnTo>
                    <a:pt x="161117" y="17595"/>
                  </a:lnTo>
                  <a:lnTo>
                    <a:pt x="176098" y="22531"/>
                  </a:lnTo>
                  <a:lnTo>
                    <a:pt x="190312" y="27537"/>
                  </a:lnTo>
                  <a:lnTo>
                    <a:pt x="203690" y="32356"/>
                  </a:lnTo>
                  <a:lnTo>
                    <a:pt x="216488" y="37236"/>
                  </a:lnTo>
                  <a:lnTo>
                    <a:pt x="229163" y="42804"/>
                  </a:lnTo>
                  <a:lnTo>
                    <a:pt x="241984" y="49363"/>
                  </a:lnTo>
                  <a:lnTo>
                    <a:pt x="254716" y="56735"/>
                  </a:lnTo>
                  <a:lnTo>
                    <a:pt x="266738" y="64455"/>
                  </a:lnTo>
                  <a:lnTo>
                    <a:pt x="277752" y="72205"/>
                  </a:lnTo>
                  <a:lnTo>
                    <a:pt x="287774" y="79850"/>
                  </a:lnTo>
                  <a:lnTo>
                    <a:pt x="296966" y="87355"/>
                  </a:lnTo>
                  <a:lnTo>
                    <a:pt x="305519" y="94733"/>
                  </a:lnTo>
                  <a:lnTo>
                    <a:pt x="313603" y="102009"/>
                  </a:lnTo>
                  <a:lnTo>
                    <a:pt x="321353" y="109207"/>
                  </a:lnTo>
                  <a:lnTo>
                    <a:pt x="328864" y="116354"/>
                  </a:lnTo>
                  <a:lnTo>
                    <a:pt x="336047" y="123631"/>
                  </a:lnTo>
                  <a:lnTo>
                    <a:pt x="342644" y="131355"/>
                  </a:lnTo>
                  <a:lnTo>
                    <a:pt x="348567" y="139676"/>
                  </a:lnTo>
                  <a:lnTo>
                    <a:pt x="354035" y="148892"/>
                  </a:lnTo>
                  <a:lnTo>
                    <a:pt x="359475" y="159522"/>
                  </a:lnTo>
                  <a:lnTo>
                    <a:pt x="365128" y="171710"/>
                  </a:lnTo>
                  <a:lnTo>
                    <a:pt x="370739" y="185134"/>
                  </a:lnTo>
                  <a:lnTo>
                    <a:pt x="375674" y="199207"/>
                  </a:lnTo>
                  <a:lnTo>
                    <a:pt x="379617" y="213527"/>
                  </a:lnTo>
                  <a:lnTo>
                    <a:pt x="382416" y="228056"/>
                  </a:lnTo>
                  <a:lnTo>
                    <a:pt x="383920" y="243021"/>
                  </a:lnTo>
                  <a:lnTo>
                    <a:pt x="384173" y="258523"/>
                  </a:lnTo>
                  <a:lnTo>
                    <a:pt x="382885" y="274203"/>
                  </a:lnTo>
                  <a:lnTo>
                    <a:pt x="379367" y="289358"/>
                  </a:lnTo>
                  <a:lnTo>
                    <a:pt x="373444" y="303627"/>
                  </a:lnTo>
                  <a:lnTo>
                    <a:pt x="365383" y="316989"/>
                  </a:lnTo>
                  <a:lnTo>
                    <a:pt x="355614" y="329577"/>
                  </a:lnTo>
                  <a:lnTo>
                    <a:pt x="344564" y="341559"/>
                  </a:lnTo>
                  <a:lnTo>
                    <a:pt x="332586" y="352928"/>
                  </a:lnTo>
                  <a:lnTo>
                    <a:pt x="319957" y="363505"/>
                  </a:lnTo>
                  <a:lnTo>
                    <a:pt x="306879" y="373250"/>
                  </a:lnTo>
                  <a:lnTo>
                    <a:pt x="293660" y="382102"/>
                  </a:lnTo>
                  <a:lnTo>
                    <a:pt x="280704" y="389902"/>
                  </a:lnTo>
                  <a:lnTo>
                    <a:pt x="268197" y="396667"/>
                  </a:lnTo>
                  <a:lnTo>
                    <a:pt x="255662" y="402549"/>
                  </a:lnTo>
                  <a:lnTo>
                    <a:pt x="242106" y="407742"/>
                  </a:lnTo>
                  <a:lnTo>
                    <a:pt x="227066" y="412424"/>
                  </a:lnTo>
                  <a:lnTo>
                    <a:pt x="211047" y="416740"/>
                  </a:lnTo>
                  <a:lnTo>
                    <a:pt x="195208" y="420800"/>
                  </a:lnTo>
                  <a:lnTo>
                    <a:pt x="180208" y="424682"/>
                  </a:lnTo>
                  <a:lnTo>
                    <a:pt x="165714" y="428443"/>
                  </a:lnTo>
                  <a:lnTo>
                    <a:pt x="150702" y="432122"/>
                  </a:lnTo>
                  <a:lnTo>
                    <a:pt x="134612" y="435740"/>
                  </a:lnTo>
                  <a:lnTo>
                    <a:pt x="117687" y="439153"/>
                  </a:lnTo>
                  <a:lnTo>
                    <a:pt x="100692" y="442065"/>
                  </a:lnTo>
                  <a:lnTo>
                    <a:pt x="84124" y="444355"/>
                  </a:lnTo>
                  <a:lnTo>
                    <a:pt x="68725" y="446066"/>
                  </a:lnTo>
                  <a:lnTo>
                    <a:pt x="54121" y="447481"/>
                  </a:lnTo>
                  <a:lnTo>
                    <a:pt x="39039" y="448726"/>
                  </a:lnTo>
                  <a:lnTo>
                    <a:pt x="21057" y="450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01270" y="1209132"/>
            <a:ext cx="989680" cy="452726"/>
            <a:chOff x="101270" y="1209132"/>
            <a:chExt cx="989680" cy="452726"/>
          </a:xfrm>
        </p:grpSpPr>
        <p:sp>
          <p:nvSpPr>
            <p:cNvPr id="64" name="Freeform 63"/>
            <p:cNvSpPr/>
            <p:nvPr/>
          </p:nvSpPr>
          <p:spPr>
            <a:xfrm>
              <a:off x="307152" y="1303888"/>
              <a:ext cx="25746" cy="294799"/>
            </a:xfrm>
            <a:custGeom>
              <a:avLst/>
              <a:gdLst/>
              <a:ahLst/>
              <a:cxnLst/>
              <a:rect l="0" t="0" r="0" b="0"/>
              <a:pathLst>
                <a:path w="25746" h="294799">
                  <a:moveTo>
                    <a:pt x="4688" y="0"/>
                  </a:moveTo>
                  <a:lnTo>
                    <a:pt x="4621" y="11802"/>
                  </a:lnTo>
                  <a:lnTo>
                    <a:pt x="3981" y="23571"/>
                  </a:lnTo>
                  <a:lnTo>
                    <a:pt x="2694" y="36457"/>
                  </a:lnTo>
                  <a:lnTo>
                    <a:pt x="1180" y="50133"/>
                  </a:lnTo>
                  <a:lnTo>
                    <a:pt x="160" y="63812"/>
                  </a:lnTo>
                  <a:lnTo>
                    <a:pt x="0" y="77042"/>
                  </a:lnTo>
                  <a:lnTo>
                    <a:pt x="727" y="90185"/>
                  </a:lnTo>
                  <a:lnTo>
                    <a:pt x="2213" y="104209"/>
                  </a:lnTo>
                  <a:lnTo>
                    <a:pt x="4285" y="119603"/>
                  </a:lnTo>
                  <a:lnTo>
                    <a:pt x="6625" y="136213"/>
                  </a:lnTo>
                  <a:lnTo>
                    <a:pt x="8801" y="153520"/>
                  </a:lnTo>
                  <a:lnTo>
                    <a:pt x="10596" y="171126"/>
                  </a:lnTo>
                  <a:lnTo>
                    <a:pt x="12136" y="188660"/>
                  </a:lnTo>
                  <a:lnTo>
                    <a:pt x="13785" y="205726"/>
                  </a:lnTo>
                  <a:lnTo>
                    <a:pt x="15743" y="222147"/>
                  </a:lnTo>
                  <a:lnTo>
                    <a:pt x="17901" y="237540"/>
                  </a:lnTo>
                  <a:lnTo>
                    <a:pt x="20123" y="252831"/>
                  </a:lnTo>
                  <a:lnTo>
                    <a:pt x="22608" y="270479"/>
                  </a:lnTo>
                  <a:lnTo>
                    <a:pt x="2574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1270" y="1209132"/>
              <a:ext cx="368499" cy="136871"/>
            </a:xfrm>
            <a:custGeom>
              <a:avLst/>
              <a:gdLst/>
              <a:ahLst/>
              <a:cxnLst/>
              <a:rect l="0" t="0" r="0" b="0"/>
              <a:pathLst>
                <a:path w="368499" h="136871">
                  <a:moveTo>
                    <a:pt x="368498" y="0"/>
                  </a:moveTo>
                  <a:lnTo>
                    <a:pt x="356830" y="2934"/>
                  </a:lnTo>
                  <a:lnTo>
                    <a:pt x="346341" y="5716"/>
                  </a:lnTo>
                  <a:lnTo>
                    <a:pt x="336039" y="8615"/>
                  </a:lnTo>
                  <a:lnTo>
                    <a:pt x="325738" y="11656"/>
                  </a:lnTo>
                  <a:lnTo>
                    <a:pt x="315394" y="14821"/>
                  </a:lnTo>
                  <a:lnTo>
                    <a:pt x="305005" y="18085"/>
                  </a:lnTo>
                  <a:lnTo>
                    <a:pt x="294577" y="21423"/>
                  </a:lnTo>
                  <a:lnTo>
                    <a:pt x="284118" y="24814"/>
                  </a:lnTo>
                  <a:lnTo>
                    <a:pt x="273630" y="28247"/>
                  </a:lnTo>
                  <a:lnTo>
                    <a:pt x="262789" y="31875"/>
                  </a:lnTo>
                  <a:lnTo>
                    <a:pt x="250986" y="35996"/>
                  </a:lnTo>
                  <a:lnTo>
                    <a:pt x="237976" y="40729"/>
                  </a:lnTo>
                  <a:lnTo>
                    <a:pt x="224152" y="45875"/>
                  </a:lnTo>
                  <a:lnTo>
                    <a:pt x="210334" y="51021"/>
                  </a:lnTo>
                  <a:lnTo>
                    <a:pt x="197000" y="55930"/>
                  </a:lnTo>
                  <a:lnTo>
                    <a:pt x="184117" y="60700"/>
                  </a:lnTo>
                  <a:lnTo>
                    <a:pt x="171326" y="65663"/>
                  </a:lnTo>
                  <a:lnTo>
                    <a:pt x="158385" y="71002"/>
                  </a:lnTo>
                  <a:lnTo>
                    <a:pt x="145049" y="76740"/>
                  </a:lnTo>
                  <a:lnTo>
                    <a:pt x="131017" y="82825"/>
                  </a:lnTo>
                  <a:lnTo>
                    <a:pt x="116202" y="89181"/>
                  </a:lnTo>
                  <a:lnTo>
                    <a:pt x="100843" y="95738"/>
                  </a:lnTo>
                  <a:lnTo>
                    <a:pt x="85387" y="102439"/>
                  </a:lnTo>
                  <a:lnTo>
                    <a:pt x="70118" y="109232"/>
                  </a:lnTo>
                  <a:lnTo>
                    <a:pt x="55532" y="115783"/>
                  </a:lnTo>
                  <a:lnTo>
                    <a:pt x="40888" y="122118"/>
                  </a:lnTo>
                  <a:lnTo>
                    <a:pt x="23783" y="12879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2327" y="1577629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49168" y="5801"/>
                  </a:lnTo>
                  <a:lnTo>
                    <a:pt x="340821" y="10725"/>
                  </a:lnTo>
                  <a:lnTo>
                    <a:pt x="332118" y="15228"/>
                  </a:lnTo>
                  <a:lnTo>
                    <a:pt x="322824" y="19448"/>
                  </a:lnTo>
                  <a:lnTo>
                    <a:pt x="312681" y="23462"/>
                  </a:lnTo>
                  <a:lnTo>
                    <a:pt x="301631" y="27324"/>
                  </a:lnTo>
                  <a:lnTo>
                    <a:pt x="289619" y="31076"/>
                  </a:lnTo>
                  <a:lnTo>
                    <a:pt x="276500" y="34751"/>
                  </a:lnTo>
                  <a:lnTo>
                    <a:pt x="262305" y="38373"/>
                  </a:lnTo>
                  <a:lnTo>
                    <a:pt x="247196" y="41959"/>
                  </a:lnTo>
                  <a:lnTo>
                    <a:pt x="231378" y="45519"/>
                  </a:lnTo>
                  <a:lnTo>
                    <a:pt x="215029" y="49064"/>
                  </a:lnTo>
                  <a:lnTo>
                    <a:pt x="198136" y="52596"/>
                  </a:lnTo>
                  <a:lnTo>
                    <a:pt x="180505" y="56121"/>
                  </a:lnTo>
                  <a:lnTo>
                    <a:pt x="162091" y="59641"/>
                  </a:lnTo>
                  <a:lnTo>
                    <a:pt x="143148" y="63157"/>
                  </a:lnTo>
                  <a:lnTo>
                    <a:pt x="124126" y="66671"/>
                  </a:lnTo>
                  <a:lnTo>
                    <a:pt x="105301" y="70179"/>
                  </a:lnTo>
                  <a:lnTo>
                    <a:pt x="86934" y="73530"/>
                  </a:lnTo>
                  <a:lnTo>
                    <a:pt x="67238" y="76757"/>
                  </a:lnTo>
                  <a:lnTo>
                    <a:pt x="41132" y="801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8224" y="1261774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252684"/>
                  </a:moveTo>
                  <a:lnTo>
                    <a:pt x="28719" y="240949"/>
                  </a:lnTo>
                  <a:lnTo>
                    <a:pt x="26577" y="229820"/>
                  </a:lnTo>
                  <a:lnTo>
                    <a:pt x="24969" y="218217"/>
                  </a:lnTo>
                  <a:lnTo>
                    <a:pt x="23616" y="205883"/>
                  </a:lnTo>
                  <a:lnTo>
                    <a:pt x="22119" y="192575"/>
                  </a:lnTo>
                  <a:lnTo>
                    <a:pt x="20273" y="178270"/>
                  </a:lnTo>
                  <a:lnTo>
                    <a:pt x="18205" y="163266"/>
                  </a:lnTo>
                  <a:lnTo>
                    <a:pt x="16273" y="148052"/>
                  </a:lnTo>
                  <a:lnTo>
                    <a:pt x="14672" y="132934"/>
                  </a:lnTo>
                  <a:lnTo>
                    <a:pt x="13276" y="118022"/>
                  </a:lnTo>
                  <a:lnTo>
                    <a:pt x="11731" y="103324"/>
                  </a:lnTo>
                  <a:lnTo>
                    <a:pt x="9845" y="88812"/>
                  </a:lnTo>
                  <a:lnTo>
                    <a:pt x="7739" y="74473"/>
                  </a:lnTo>
                  <a:lnTo>
                    <a:pt x="5557" y="58596"/>
                  </a:lnTo>
                  <a:lnTo>
                    <a:pt x="3105" y="36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3467" y="1213732"/>
              <a:ext cx="295915" cy="416541"/>
            </a:xfrm>
            <a:custGeom>
              <a:avLst/>
              <a:gdLst/>
              <a:ahLst/>
              <a:cxnLst/>
              <a:rect l="0" t="0" r="0" b="0"/>
              <a:pathLst>
                <a:path w="295915" h="416541">
                  <a:moveTo>
                    <a:pt x="0" y="16457"/>
                  </a:moveTo>
                  <a:lnTo>
                    <a:pt x="6069" y="10723"/>
                  </a:lnTo>
                  <a:lnTo>
                    <a:pt x="13554" y="6439"/>
                  </a:lnTo>
                  <a:lnTo>
                    <a:pt x="23234" y="3238"/>
                  </a:lnTo>
                  <a:lnTo>
                    <a:pt x="34548" y="1049"/>
                  </a:lnTo>
                  <a:lnTo>
                    <a:pt x="46531" y="0"/>
                  </a:lnTo>
                  <a:lnTo>
                    <a:pt x="58556" y="59"/>
                  </a:lnTo>
                  <a:lnTo>
                    <a:pt x="70525" y="1056"/>
                  </a:lnTo>
                  <a:lnTo>
                    <a:pt x="82684" y="2784"/>
                  </a:lnTo>
                  <a:lnTo>
                    <a:pt x="95189" y="5058"/>
                  </a:lnTo>
                  <a:lnTo>
                    <a:pt x="108059" y="7887"/>
                  </a:lnTo>
                  <a:lnTo>
                    <a:pt x="121245" y="11463"/>
                  </a:lnTo>
                  <a:lnTo>
                    <a:pt x="134669" y="15832"/>
                  </a:lnTo>
                  <a:lnTo>
                    <a:pt x="147940" y="20902"/>
                  </a:lnTo>
                  <a:lnTo>
                    <a:pt x="160392" y="26529"/>
                  </a:lnTo>
                  <a:lnTo>
                    <a:pt x="171735" y="32579"/>
                  </a:lnTo>
                  <a:lnTo>
                    <a:pt x="182333" y="39100"/>
                  </a:lnTo>
                  <a:lnTo>
                    <a:pt x="192985" y="46308"/>
                  </a:lnTo>
                  <a:lnTo>
                    <a:pt x="204147" y="54265"/>
                  </a:lnTo>
                  <a:lnTo>
                    <a:pt x="215613" y="62726"/>
                  </a:lnTo>
                  <a:lnTo>
                    <a:pt x="226711" y="71252"/>
                  </a:lnTo>
                  <a:lnTo>
                    <a:pt x="237068" y="79588"/>
                  </a:lnTo>
                  <a:lnTo>
                    <a:pt x="246633" y="87981"/>
                  </a:lnTo>
                  <a:lnTo>
                    <a:pt x="255511" y="97063"/>
                  </a:lnTo>
                  <a:lnTo>
                    <a:pt x="263845" y="107138"/>
                  </a:lnTo>
                  <a:lnTo>
                    <a:pt x="271610" y="118194"/>
                  </a:lnTo>
                  <a:lnTo>
                    <a:pt x="278613" y="130072"/>
                  </a:lnTo>
                  <a:lnTo>
                    <a:pt x="284801" y="142586"/>
                  </a:lnTo>
                  <a:lnTo>
                    <a:pt x="289941" y="155566"/>
                  </a:lnTo>
                  <a:lnTo>
                    <a:pt x="293564" y="168878"/>
                  </a:lnTo>
                  <a:lnTo>
                    <a:pt x="295548" y="182421"/>
                  </a:lnTo>
                  <a:lnTo>
                    <a:pt x="295914" y="196125"/>
                  </a:lnTo>
                  <a:lnTo>
                    <a:pt x="294647" y="209937"/>
                  </a:lnTo>
                  <a:lnTo>
                    <a:pt x="291902" y="223824"/>
                  </a:lnTo>
                  <a:lnTo>
                    <a:pt x="287789" y="237760"/>
                  </a:lnTo>
                  <a:lnTo>
                    <a:pt x="282288" y="251730"/>
                  </a:lnTo>
                  <a:lnTo>
                    <a:pt x="275521" y="265713"/>
                  </a:lnTo>
                  <a:lnTo>
                    <a:pt x="267877" y="279376"/>
                  </a:lnTo>
                  <a:lnTo>
                    <a:pt x="259909" y="292097"/>
                  </a:lnTo>
                  <a:lnTo>
                    <a:pt x="251960" y="303614"/>
                  </a:lnTo>
                  <a:lnTo>
                    <a:pt x="244167" y="313992"/>
                  </a:lnTo>
                  <a:lnTo>
                    <a:pt x="236554" y="323431"/>
                  </a:lnTo>
                  <a:lnTo>
                    <a:pt x="229091" y="332158"/>
                  </a:lnTo>
                  <a:lnTo>
                    <a:pt x="221417" y="340529"/>
                  </a:lnTo>
                  <a:lnTo>
                    <a:pt x="212887" y="349005"/>
                  </a:lnTo>
                  <a:lnTo>
                    <a:pt x="203217" y="357817"/>
                  </a:lnTo>
                  <a:lnTo>
                    <a:pt x="192619" y="366688"/>
                  </a:lnTo>
                  <a:lnTo>
                    <a:pt x="181587" y="374957"/>
                  </a:lnTo>
                  <a:lnTo>
                    <a:pt x="170458" y="382294"/>
                  </a:lnTo>
                  <a:lnTo>
                    <a:pt x="159224" y="388693"/>
                  </a:lnTo>
                  <a:lnTo>
                    <a:pt x="147624" y="394299"/>
                  </a:lnTo>
                  <a:lnTo>
                    <a:pt x="135525" y="399286"/>
                  </a:lnTo>
                  <a:lnTo>
                    <a:pt x="122943" y="403652"/>
                  </a:lnTo>
                  <a:lnTo>
                    <a:pt x="109958" y="407221"/>
                  </a:lnTo>
                  <a:lnTo>
                    <a:pt x="96667" y="409959"/>
                  </a:lnTo>
                  <a:lnTo>
                    <a:pt x="83182" y="411973"/>
                  </a:lnTo>
                  <a:lnTo>
                    <a:pt x="67988" y="413627"/>
                  </a:lnTo>
                  <a:lnTo>
                    <a:pt x="46398" y="415066"/>
                  </a:lnTo>
                  <a:lnTo>
                    <a:pt x="10529" y="416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75136" y="137758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878" y="2934"/>
                  </a:lnTo>
                  <a:lnTo>
                    <a:pt x="97251" y="5716"/>
                  </a:lnTo>
                  <a:lnTo>
                    <a:pt x="85968" y="8611"/>
                  </a:lnTo>
                  <a:lnTo>
                    <a:pt x="73336" y="11489"/>
                  </a:lnTo>
                  <a:lnTo>
                    <a:pt x="58444" y="14318"/>
                  </a:lnTo>
                  <a:lnTo>
                    <a:pt x="3662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259405" y="1118175"/>
            <a:ext cx="1189722" cy="501569"/>
            <a:chOff x="1259405" y="1118175"/>
            <a:chExt cx="1189722" cy="501569"/>
          </a:xfrm>
        </p:grpSpPr>
        <p:sp>
          <p:nvSpPr>
            <p:cNvPr id="71" name="Freeform 70"/>
            <p:cNvSpPr/>
            <p:nvPr/>
          </p:nvSpPr>
          <p:spPr>
            <a:xfrm>
              <a:off x="1343633" y="115648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8600" y="6002"/>
                  </a:lnTo>
                  <a:lnTo>
                    <a:pt x="15027" y="12847"/>
                  </a:lnTo>
                  <a:lnTo>
                    <a:pt x="19836" y="21244"/>
                  </a:lnTo>
                  <a:lnTo>
                    <a:pt x="23377" y="31216"/>
                  </a:lnTo>
                  <a:lnTo>
                    <a:pt x="25923" y="42828"/>
                  </a:lnTo>
                  <a:lnTo>
                    <a:pt x="27716" y="55946"/>
                  </a:lnTo>
                  <a:lnTo>
                    <a:pt x="28959" y="70468"/>
                  </a:lnTo>
                  <a:lnTo>
                    <a:pt x="29811" y="86410"/>
                  </a:lnTo>
                  <a:lnTo>
                    <a:pt x="30391" y="103643"/>
                  </a:lnTo>
                  <a:lnTo>
                    <a:pt x="30784" y="121771"/>
                  </a:lnTo>
                  <a:lnTo>
                    <a:pt x="31048" y="140238"/>
                  </a:lnTo>
                  <a:lnTo>
                    <a:pt x="31226" y="158695"/>
                  </a:lnTo>
                  <a:lnTo>
                    <a:pt x="31345" y="177002"/>
                  </a:lnTo>
                  <a:lnTo>
                    <a:pt x="31425" y="195134"/>
                  </a:lnTo>
                  <a:lnTo>
                    <a:pt x="31483" y="213106"/>
                  </a:lnTo>
                  <a:lnTo>
                    <a:pt x="31692" y="230785"/>
                  </a:lnTo>
                  <a:lnTo>
                    <a:pt x="32364" y="247897"/>
                  </a:lnTo>
                  <a:lnTo>
                    <a:pt x="33628" y="264323"/>
                  </a:lnTo>
                  <a:lnTo>
                    <a:pt x="35300" y="279708"/>
                  </a:lnTo>
                  <a:lnTo>
                    <a:pt x="37135" y="294986"/>
                  </a:lnTo>
                  <a:lnTo>
                    <a:pt x="39296" y="31261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59405" y="1118175"/>
              <a:ext cx="327352" cy="459455"/>
            </a:xfrm>
            <a:custGeom>
              <a:avLst/>
              <a:gdLst/>
              <a:ahLst/>
              <a:cxnLst/>
              <a:rect l="0" t="0" r="0" b="0"/>
              <a:pathLst>
                <a:path w="327352" h="459455">
                  <a:moveTo>
                    <a:pt x="10529" y="48843"/>
                  </a:moveTo>
                  <a:lnTo>
                    <a:pt x="16463" y="40176"/>
                  </a:lnTo>
                  <a:lnTo>
                    <a:pt x="22668" y="33109"/>
                  </a:lnTo>
                  <a:lnTo>
                    <a:pt x="29764" y="27004"/>
                  </a:lnTo>
                  <a:lnTo>
                    <a:pt x="37704" y="21602"/>
                  </a:lnTo>
                  <a:lnTo>
                    <a:pt x="46351" y="16740"/>
                  </a:lnTo>
                  <a:lnTo>
                    <a:pt x="55550" y="12285"/>
                  </a:lnTo>
                  <a:lnTo>
                    <a:pt x="65322" y="8292"/>
                  </a:lnTo>
                  <a:lnTo>
                    <a:pt x="75860" y="4980"/>
                  </a:lnTo>
                  <a:lnTo>
                    <a:pt x="87211" y="2423"/>
                  </a:lnTo>
                  <a:lnTo>
                    <a:pt x="99443" y="704"/>
                  </a:lnTo>
                  <a:lnTo>
                    <a:pt x="112717" y="0"/>
                  </a:lnTo>
                  <a:lnTo>
                    <a:pt x="127016" y="311"/>
                  </a:lnTo>
                  <a:lnTo>
                    <a:pt x="142026" y="1655"/>
                  </a:lnTo>
                  <a:lnTo>
                    <a:pt x="157247" y="4153"/>
                  </a:lnTo>
                  <a:lnTo>
                    <a:pt x="172367" y="7759"/>
                  </a:lnTo>
                  <a:lnTo>
                    <a:pt x="187112" y="12298"/>
                  </a:lnTo>
                  <a:lnTo>
                    <a:pt x="201167" y="17561"/>
                  </a:lnTo>
                  <a:lnTo>
                    <a:pt x="214429" y="23363"/>
                  </a:lnTo>
                  <a:lnTo>
                    <a:pt x="226809" y="29715"/>
                  </a:lnTo>
                  <a:lnTo>
                    <a:pt x="238138" y="36810"/>
                  </a:lnTo>
                  <a:lnTo>
                    <a:pt x="248425" y="44695"/>
                  </a:lnTo>
                  <a:lnTo>
                    <a:pt x="257656" y="53278"/>
                  </a:lnTo>
                  <a:lnTo>
                    <a:pt x="265720" y="62418"/>
                  </a:lnTo>
                  <a:lnTo>
                    <a:pt x="272656" y="71975"/>
                  </a:lnTo>
                  <a:lnTo>
                    <a:pt x="278315" y="81834"/>
                  </a:lnTo>
                  <a:lnTo>
                    <a:pt x="282294" y="91905"/>
                  </a:lnTo>
                  <a:lnTo>
                    <a:pt x="284521" y="102122"/>
                  </a:lnTo>
                  <a:lnTo>
                    <a:pt x="285050" y="112441"/>
                  </a:lnTo>
                  <a:lnTo>
                    <a:pt x="283894" y="122828"/>
                  </a:lnTo>
                  <a:lnTo>
                    <a:pt x="281223" y="133258"/>
                  </a:lnTo>
                  <a:lnTo>
                    <a:pt x="277160" y="143550"/>
                  </a:lnTo>
                  <a:lnTo>
                    <a:pt x="271692" y="153387"/>
                  </a:lnTo>
                  <a:lnTo>
                    <a:pt x="264943" y="162634"/>
                  </a:lnTo>
                  <a:lnTo>
                    <a:pt x="257141" y="171318"/>
                  </a:lnTo>
                  <a:lnTo>
                    <a:pt x="248535" y="179538"/>
                  </a:lnTo>
                  <a:lnTo>
                    <a:pt x="239335" y="187402"/>
                  </a:lnTo>
                  <a:lnTo>
                    <a:pt x="229548" y="195006"/>
                  </a:lnTo>
                  <a:lnTo>
                    <a:pt x="218993" y="202426"/>
                  </a:lnTo>
                  <a:lnTo>
                    <a:pt x="207636" y="209714"/>
                  </a:lnTo>
                  <a:lnTo>
                    <a:pt x="195739" y="216744"/>
                  </a:lnTo>
                  <a:lnTo>
                    <a:pt x="183753" y="223239"/>
                  </a:lnTo>
                  <a:lnTo>
                    <a:pt x="172018" y="229097"/>
                  </a:lnTo>
                  <a:lnTo>
                    <a:pt x="163039" y="234653"/>
                  </a:lnTo>
                  <a:lnTo>
                    <a:pt x="160104" y="239828"/>
                  </a:lnTo>
                  <a:lnTo>
                    <a:pt x="162648" y="243986"/>
                  </a:lnTo>
                  <a:lnTo>
                    <a:pt x="169097" y="247436"/>
                  </a:lnTo>
                  <a:lnTo>
                    <a:pt x="178149" y="250598"/>
                  </a:lnTo>
                  <a:lnTo>
                    <a:pt x="188908" y="253707"/>
                  </a:lnTo>
                  <a:lnTo>
                    <a:pt x="200774" y="256869"/>
                  </a:lnTo>
                  <a:lnTo>
                    <a:pt x="213038" y="260273"/>
                  </a:lnTo>
                  <a:lnTo>
                    <a:pt x="224832" y="264224"/>
                  </a:lnTo>
                  <a:lnTo>
                    <a:pt x="235740" y="268843"/>
                  </a:lnTo>
                  <a:lnTo>
                    <a:pt x="245883" y="274246"/>
                  </a:lnTo>
                  <a:lnTo>
                    <a:pt x="255699" y="280629"/>
                  </a:lnTo>
                  <a:lnTo>
                    <a:pt x="265489" y="287994"/>
                  </a:lnTo>
                  <a:lnTo>
                    <a:pt x="275220" y="296041"/>
                  </a:lnTo>
                  <a:lnTo>
                    <a:pt x="284615" y="304280"/>
                  </a:lnTo>
                  <a:lnTo>
                    <a:pt x="293529" y="312416"/>
                  </a:lnTo>
                  <a:lnTo>
                    <a:pt x="301804" y="320504"/>
                  </a:lnTo>
                  <a:lnTo>
                    <a:pt x="309209" y="328847"/>
                  </a:lnTo>
                  <a:lnTo>
                    <a:pt x="315696" y="337613"/>
                  </a:lnTo>
                  <a:lnTo>
                    <a:pt x="321051" y="346976"/>
                  </a:lnTo>
                  <a:lnTo>
                    <a:pt x="324825" y="357179"/>
                  </a:lnTo>
                  <a:lnTo>
                    <a:pt x="326914" y="368263"/>
                  </a:lnTo>
                  <a:lnTo>
                    <a:pt x="327351" y="379792"/>
                  </a:lnTo>
                  <a:lnTo>
                    <a:pt x="326133" y="390991"/>
                  </a:lnTo>
                  <a:lnTo>
                    <a:pt x="323411" y="401440"/>
                  </a:lnTo>
                  <a:lnTo>
                    <a:pt x="318975" y="410911"/>
                  </a:lnTo>
                  <a:lnTo>
                    <a:pt x="312192" y="419201"/>
                  </a:lnTo>
                  <a:lnTo>
                    <a:pt x="302919" y="426325"/>
                  </a:lnTo>
                  <a:lnTo>
                    <a:pt x="291285" y="432295"/>
                  </a:lnTo>
                  <a:lnTo>
                    <a:pt x="277432" y="437023"/>
                  </a:lnTo>
                  <a:lnTo>
                    <a:pt x="261668" y="440578"/>
                  </a:lnTo>
                  <a:lnTo>
                    <a:pt x="244388" y="443156"/>
                  </a:lnTo>
                  <a:lnTo>
                    <a:pt x="225975" y="444977"/>
                  </a:lnTo>
                  <a:lnTo>
                    <a:pt x="206742" y="446243"/>
                  </a:lnTo>
                  <a:lnTo>
                    <a:pt x="186931" y="447113"/>
                  </a:lnTo>
                  <a:lnTo>
                    <a:pt x="166720" y="447705"/>
                  </a:lnTo>
                  <a:lnTo>
                    <a:pt x="146244" y="448106"/>
                  </a:lnTo>
                  <a:lnTo>
                    <a:pt x="125917" y="448376"/>
                  </a:lnTo>
                  <a:lnTo>
                    <a:pt x="106415" y="448558"/>
                  </a:lnTo>
                  <a:lnTo>
                    <a:pt x="88047" y="448684"/>
                  </a:lnTo>
                  <a:lnTo>
                    <a:pt x="70988" y="448968"/>
                  </a:lnTo>
                  <a:lnTo>
                    <a:pt x="53580" y="449933"/>
                  </a:lnTo>
                  <a:lnTo>
                    <a:pt x="32059" y="452783"/>
                  </a:lnTo>
                  <a:lnTo>
                    <a:pt x="0" y="459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44968" y="1293360"/>
              <a:ext cx="164011" cy="237527"/>
            </a:xfrm>
            <a:custGeom>
              <a:avLst/>
              <a:gdLst/>
              <a:ahLst/>
              <a:cxnLst/>
              <a:rect l="0" t="0" r="0" b="0"/>
              <a:pathLst>
                <a:path w="164011" h="237527">
                  <a:moveTo>
                    <a:pt x="77691" y="0"/>
                  </a:moveTo>
                  <a:lnTo>
                    <a:pt x="69024" y="3067"/>
                  </a:lnTo>
                  <a:lnTo>
                    <a:pt x="61958" y="7130"/>
                  </a:lnTo>
                  <a:lnTo>
                    <a:pt x="55847" y="12623"/>
                  </a:lnTo>
                  <a:lnTo>
                    <a:pt x="50273" y="19383"/>
                  </a:lnTo>
                  <a:lnTo>
                    <a:pt x="44763" y="27180"/>
                  </a:lnTo>
                  <a:lnTo>
                    <a:pt x="39055" y="35777"/>
                  </a:lnTo>
                  <a:lnTo>
                    <a:pt x="33236" y="44963"/>
                  </a:lnTo>
                  <a:lnTo>
                    <a:pt x="27628" y="54568"/>
                  </a:lnTo>
                  <a:lnTo>
                    <a:pt x="22414" y="64472"/>
                  </a:lnTo>
                  <a:lnTo>
                    <a:pt x="17778" y="74748"/>
                  </a:lnTo>
                  <a:lnTo>
                    <a:pt x="13969" y="85637"/>
                  </a:lnTo>
                  <a:lnTo>
                    <a:pt x="11037" y="97221"/>
                  </a:lnTo>
                  <a:lnTo>
                    <a:pt x="8712" y="109273"/>
                  </a:lnTo>
                  <a:lnTo>
                    <a:pt x="6529" y="121363"/>
                  </a:lnTo>
                  <a:lnTo>
                    <a:pt x="4212" y="133236"/>
                  </a:lnTo>
                  <a:lnTo>
                    <a:pt x="1993" y="144819"/>
                  </a:lnTo>
                  <a:lnTo>
                    <a:pt x="488" y="156129"/>
                  </a:lnTo>
                  <a:lnTo>
                    <a:pt x="0" y="167214"/>
                  </a:lnTo>
                  <a:lnTo>
                    <a:pt x="674" y="177963"/>
                  </a:lnTo>
                  <a:lnTo>
                    <a:pt x="2655" y="188115"/>
                  </a:lnTo>
                  <a:lnTo>
                    <a:pt x="5887" y="197572"/>
                  </a:lnTo>
                  <a:lnTo>
                    <a:pt x="10328" y="206228"/>
                  </a:lnTo>
                  <a:lnTo>
                    <a:pt x="16051" y="213897"/>
                  </a:lnTo>
                  <a:lnTo>
                    <a:pt x="22977" y="220570"/>
                  </a:lnTo>
                  <a:lnTo>
                    <a:pt x="31066" y="226220"/>
                  </a:lnTo>
                  <a:lnTo>
                    <a:pt x="40398" y="230725"/>
                  </a:lnTo>
                  <a:lnTo>
                    <a:pt x="50893" y="234123"/>
                  </a:lnTo>
                  <a:lnTo>
                    <a:pt x="62195" y="236423"/>
                  </a:lnTo>
                  <a:lnTo>
                    <a:pt x="73772" y="237526"/>
                  </a:lnTo>
                  <a:lnTo>
                    <a:pt x="85294" y="237482"/>
                  </a:lnTo>
                  <a:lnTo>
                    <a:pt x="96469" y="236148"/>
                  </a:lnTo>
                  <a:lnTo>
                    <a:pt x="106973" y="233125"/>
                  </a:lnTo>
                  <a:lnTo>
                    <a:pt x="116698" y="228350"/>
                  </a:lnTo>
                  <a:lnTo>
                    <a:pt x="125551" y="222041"/>
                  </a:lnTo>
                  <a:lnTo>
                    <a:pt x="133359" y="214519"/>
                  </a:lnTo>
                  <a:lnTo>
                    <a:pt x="140133" y="206090"/>
                  </a:lnTo>
                  <a:lnTo>
                    <a:pt x="146023" y="197009"/>
                  </a:lnTo>
                  <a:lnTo>
                    <a:pt x="151221" y="187468"/>
                  </a:lnTo>
                  <a:lnTo>
                    <a:pt x="155898" y="177606"/>
                  </a:lnTo>
                  <a:lnTo>
                    <a:pt x="159872" y="167357"/>
                  </a:lnTo>
                  <a:lnTo>
                    <a:pt x="162637" y="156484"/>
                  </a:lnTo>
                  <a:lnTo>
                    <a:pt x="164010" y="144912"/>
                  </a:lnTo>
                  <a:lnTo>
                    <a:pt x="163948" y="132867"/>
                  </a:lnTo>
                  <a:lnTo>
                    <a:pt x="162386" y="120782"/>
                  </a:lnTo>
                  <a:lnTo>
                    <a:pt x="159439" y="108912"/>
                  </a:lnTo>
                  <a:lnTo>
                    <a:pt x="155190" y="97332"/>
                  </a:lnTo>
                  <a:lnTo>
                    <a:pt x="149597" y="86023"/>
                  </a:lnTo>
                  <a:lnTo>
                    <a:pt x="142763" y="74943"/>
                  </a:lnTo>
                  <a:lnTo>
                    <a:pt x="134905" y="64368"/>
                  </a:lnTo>
                  <a:lnTo>
                    <a:pt x="126261" y="54864"/>
                  </a:lnTo>
                  <a:lnTo>
                    <a:pt x="117053" y="46661"/>
                  </a:lnTo>
                  <a:lnTo>
                    <a:pt x="107905" y="39811"/>
                  </a:lnTo>
                  <a:lnTo>
                    <a:pt x="98940" y="33691"/>
                  </a:lnTo>
                  <a:lnTo>
                    <a:pt x="89374" y="27765"/>
                  </a:lnTo>
                  <a:lnTo>
                    <a:pt x="7769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80587" y="1346002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8" y="123084"/>
                  </a:lnTo>
                  <a:lnTo>
                    <a:pt x="7873" y="136391"/>
                  </a:lnTo>
                  <a:lnTo>
                    <a:pt x="8801" y="149221"/>
                  </a:lnTo>
                  <a:lnTo>
                    <a:pt x="9640" y="162702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80587" y="12196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83205" y="1261774"/>
              <a:ext cx="180150" cy="273742"/>
            </a:xfrm>
            <a:custGeom>
              <a:avLst/>
              <a:gdLst/>
              <a:ahLst/>
              <a:cxnLst/>
              <a:rect l="0" t="0" r="0" b="0"/>
              <a:pathLst>
                <a:path w="180150" h="273742">
                  <a:moveTo>
                    <a:pt x="118480" y="0"/>
                  </a:moveTo>
                  <a:lnTo>
                    <a:pt x="106812" y="134"/>
                  </a:lnTo>
                  <a:lnTo>
                    <a:pt x="96323" y="1415"/>
                  </a:lnTo>
                  <a:lnTo>
                    <a:pt x="86021" y="4008"/>
                  </a:lnTo>
                  <a:lnTo>
                    <a:pt x="75720" y="7727"/>
                  </a:lnTo>
                  <a:lnTo>
                    <a:pt x="65377" y="12360"/>
                  </a:lnTo>
                  <a:lnTo>
                    <a:pt x="54992" y="17693"/>
                  </a:lnTo>
                  <a:lnTo>
                    <a:pt x="44736" y="23540"/>
                  </a:lnTo>
                  <a:lnTo>
                    <a:pt x="34926" y="29755"/>
                  </a:lnTo>
                  <a:lnTo>
                    <a:pt x="25709" y="36235"/>
                  </a:lnTo>
                  <a:lnTo>
                    <a:pt x="17385" y="43228"/>
                  </a:lnTo>
                  <a:lnTo>
                    <a:pt x="10472" y="51293"/>
                  </a:lnTo>
                  <a:lnTo>
                    <a:pt x="5131" y="60641"/>
                  </a:lnTo>
                  <a:lnTo>
                    <a:pt x="1528" y="70853"/>
                  </a:lnTo>
                  <a:lnTo>
                    <a:pt x="0" y="81093"/>
                  </a:lnTo>
                  <a:lnTo>
                    <a:pt x="538" y="90857"/>
                  </a:lnTo>
                  <a:lnTo>
                    <a:pt x="3169" y="99683"/>
                  </a:lnTo>
                  <a:lnTo>
                    <a:pt x="8125" y="106999"/>
                  </a:lnTo>
                  <a:lnTo>
                    <a:pt x="15310" y="112648"/>
                  </a:lnTo>
                  <a:lnTo>
                    <a:pt x="24370" y="116643"/>
                  </a:lnTo>
                  <a:lnTo>
                    <a:pt x="34884" y="118973"/>
                  </a:lnTo>
                  <a:lnTo>
                    <a:pt x="46466" y="119813"/>
                  </a:lnTo>
                  <a:lnTo>
                    <a:pt x="58647" y="119773"/>
                  </a:lnTo>
                  <a:lnTo>
                    <a:pt x="70889" y="119756"/>
                  </a:lnTo>
                  <a:lnTo>
                    <a:pt x="82892" y="120278"/>
                  </a:lnTo>
                  <a:lnTo>
                    <a:pt x="94407" y="121634"/>
                  </a:lnTo>
                  <a:lnTo>
                    <a:pt x="105148" y="124075"/>
                  </a:lnTo>
                  <a:lnTo>
                    <a:pt x="115040" y="127610"/>
                  </a:lnTo>
                  <a:lnTo>
                    <a:pt x="124176" y="132085"/>
                  </a:lnTo>
                  <a:lnTo>
                    <a:pt x="132707" y="137298"/>
                  </a:lnTo>
                  <a:lnTo>
                    <a:pt x="140784" y="143062"/>
                  </a:lnTo>
                  <a:lnTo>
                    <a:pt x="148533" y="149388"/>
                  </a:lnTo>
                  <a:lnTo>
                    <a:pt x="156051" y="156464"/>
                  </a:lnTo>
                  <a:lnTo>
                    <a:pt x="163395" y="164336"/>
                  </a:lnTo>
                  <a:lnTo>
                    <a:pt x="170125" y="172911"/>
                  </a:lnTo>
                  <a:lnTo>
                    <a:pt x="175352" y="182044"/>
                  </a:lnTo>
                  <a:lnTo>
                    <a:pt x="178710" y="191597"/>
                  </a:lnTo>
                  <a:lnTo>
                    <a:pt x="180149" y="201453"/>
                  </a:lnTo>
                  <a:lnTo>
                    <a:pt x="179677" y="211522"/>
                  </a:lnTo>
                  <a:lnTo>
                    <a:pt x="177492" y="221729"/>
                  </a:lnTo>
                  <a:lnTo>
                    <a:pt x="173432" y="231701"/>
                  </a:lnTo>
                  <a:lnTo>
                    <a:pt x="166910" y="240792"/>
                  </a:lnTo>
                  <a:lnTo>
                    <a:pt x="157825" y="248714"/>
                  </a:lnTo>
                  <a:lnTo>
                    <a:pt x="146658" y="255355"/>
                  </a:lnTo>
                  <a:lnTo>
                    <a:pt x="134184" y="260599"/>
                  </a:lnTo>
                  <a:lnTo>
                    <a:pt x="120981" y="264534"/>
                  </a:lnTo>
                  <a:lnTo>
                    <a:pt x="107390" y="267381"/>
                  </a:lnTo>
                  <a:lnTo>
                    <a:pt x="93594" y="269391"/>
                  </a:lnTo>
                  <a:lnTo>
                    <a:pt x="79699" y="270787"/>
                  </a:lnTo>
                  <a:lnTo>
                    <a:pt x="65975" y="271747"/>
                  </a:lnTo>
                  <a:lnTo>
                    <a:pt x="51324" y="272505"/>
                  </a:lnTo>
                  <a:lnTo>
                    <a:pt x="32225" y="273131"/>
                  </a:lnTo>
                  <a:lnTo>
                    <a:pt x="266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58364" y="1308166"/>
              <a:ext cx="290763" cy="311578"/>
            </a:xfrm>
            <a:custGeom>
              <a:avLst/>
              <a:gdLst/>
              <a:ahLst/>
              <a:cxnLst/>
              <a:rect l="0" t="0" r="0" b="0"/>
              <a:pathLst>
                <a:path w="290763" h="311578">
                  <a:moveTo>
                    <a:pt x="48606" y="79950"/>
                  </a:moveTo>
                  <a:lnTo>
                    <a:pt x="57541" y="77083"/>
                  </a:lnTo>
                  <a:lnTo>
                    <a:pt x="67168" y="74941"/>
                  </a:lnTo>
                  <a:lnTo>
                    <a:pt x="78456" y="73334"/>
                  </a:lnTo>
                  <a:lnTo>
                    <a:pt x="91124" y="71981"/>
                  </a:lnTo>
                  <a:lnTo>
                    <a:pt x="104603" y="70484"/>
                  </a:lnTo>
                  <a:lnTo>
                    <a:pt x="118470" y="68633"/>
                  </a:lnTo>
                  <a:lnTo>
                    <a:pt x="132333" y="66393"/>
                  </a:lnTo>
                  <a:lnTo>
                    <a:pt x="145776" y="63812"/>
                  </a:lnTo>
                  <a:lnTo>
                    <a:pt x="158620" y="60958"/>
                  </a:lnTo>
                  <a:lnTo>
                    <a:pt x="170715" y="57736"/>
                  </a:lnTo>
                  <a:lnTo>
                    <a:pt x="181852" y="53895"/>
                  </a:lnTo>
                  <a:lnTo>
                    <a:pt x="191995" y="49349"/>
                  </a:lnTo>
                  <a:lnTo>
                    <a:pt x="200621" y="44160"/>
                  </a:lnTo>
                  <a:lnTo>
                    <a:pt x="206681" y="38453"/>
                  </a:lnTo>
                  <a:lnTo>
                    <a:pt x="209818" y="32359"/>
                  </a:lnTo>
                  <a:lnTo>
                    <a:pt x="209975" y="26148"/>
                  </a:lnTo>
                  <a:lnTo>
                    <a:pt x="207047" y="20212"/>
                  </a:lnTo>
                  <a:lnTo>
                    <a:pt x="201294" y="14747"/>
                  </a:lnTo>
                  <a:lnTo>
                    <a:pt x="193061" y="9926"/>
                  </a:lnTo>
                  <a:lnTo>
                    <a:pt x="182586" y="5986"/>
                  </a:lnTo>
                  <a:lnTo>
                    <a:pt x="170223" y="2971"/>
                  </a:lnTo>
                  <a:lnTo>
                    <a:pt x="156706" y="929"/>
                  </a:lnTo>
                  <a:lnTo>
                    <a:pt x="143030" y="0"/>
                  </a:lnTo>
                  <a:lnTo>
                    <a:pt x="129763" y="156"/>
                  </a:lnTo>
                  <a:lnTo>
                    <a:pt x="117079" y="1395"/>
                  </a:lnTo>
                  <a:lnTo>
                    <a:pt x="104946" y="3821"/>
                  </a:lnTo>
                  <a:lnTo>
                    <a:pt x="93266" y="7379"/>
                  </a:lnTo>
                  <a:lnTo>
                    <a:pt x="81928" y="11885"/>
                  </a:lnTo>
                  <a:lnTo>
                    <a:pt x="70840" y="17127"/>
                  </a:lnTo>
                  <a:lnTo>
                    <a:pt x="59938" y="22914"/>
                  </a:lnTo>
                  <a:lnTo>
                    <a:pt x="49495" y="29257"/>
                  </a:lnTo>
                  <a:lnTo>
                    <a:pt x="40088" y="36346"/>
                  </a:lnTo>
                  <a:lnTo>
                    <a:pt x="31947" y="44226"/>
                  </a:lnTo>
                  <a:lnTo>
                    <a:pt x="24990" y="52806"/>
                  </a:lnTo>
                  <a:lnTo>
                    <a:pt x="19002" y="61944"/>
                  </a:lnTo>
                  <a:lnTo>
                    <a:pt x="13754" y="71509"/>
                  </a:lnTo>
                  <a:lnTo>
                    <a:pt x="9211" y="81712"/>
                  </a:lnTo>
                  <a:lnTo>
                    <a:pt x="5524" y="93079"/>
                  </a:lnTo>
                  <a:lnTo>
                    <a:pt x="2711" y="105794"/>
                  </a:lnTo>
                  <a:lnTo>
                    <a:pt x="820" y="119418"/>
                  </a:lnTo>
                  <a:lnTo>
                    <a:pt x="0" y="133101"/>
                  </a:lnTo>
                  <a:lnTo>
                    <a:pt x="232" y="146340"/>
                  </a:lnTo>
                  <a:lnTo>
                    <a:pt x="1524" y="158991"/>
                  </a:lnTo>
                  <a:lnTo>
                    <a:pt x="3987" y="171093"/>
                  </a:lnTo>
                  <a:lnTo>
                    <a:pt x="7570" y="182749"/>
                  </a:lnTo>
                  <a:lnTo>
                    <a:pt x="12093" y="194069"/>
                  </a:lnTo>
                  <a:lnTo>
                    <a:pt x="17345" y="205143"/>
                  </a:lnTo>
                  <a:lnTo>
                    <a:pt x="23140" y="216036"/>
                  </a:lnTo>
                  <a:lnTo>
                    <a:pt x="29488" y="226473"/>
                  </a:lnTo>
                  <a:lnTo>
                    <a:pt x="36580" y="235877"/>
                  </a:lnTo>
                  <a:lnTo>
                    <a:pt x="44467" y="244019"/>
                  </a:lnTo>
                  <a:lnTo>
                    <a:pt x="53222" y="251146"/>
                  </a:lnTo>
                  <a:lnTo>
                    <a:pt x="63009" y="257782"/>
                  </a:lnTo>
                  <a:lnTo>
                    <a:pt x="73819" y="264282"/>
                  </a:lnTo>
                  <a:lnTo>
                    <a:pt x="85502" y="270650"/>
                  </a:lnTo>
                  <a:lnTo>
                    <a:pt x="97869" y="276633"/>
                  </a:lnTo>
                  <a:lnTo>
                    <a:pt x="110743" y="282106"/>
                  </a:lnTo>
                  <a:lnTo>
                    <a:pt x="123980" y="287088"/>
                  </a:lnTo>
                  <a:lnTo>
                    <a:pt x="137472" y="291661"/>
                  </a:lnTo>
                  <a:lnTo>
                    <a:pt x="151144" y="295916"/>
                  </a:lnTo>
                  <a:lnTo>
                    <a:pt x="165105" y="299773"/>
                  </a:lnTo>
                  <a:lnTo>
                    <a:pt x="179623" y="302990"/>
                  </a:lnTo>
                  <a:lnTo>
                    <a:pt x="194793" y="305489"/>
                  </a:lnTo>
                  <a:lnTo>
                    <a:pt x="210379" y="307341"/>
                  </a:lnTo>
                  <a:lnTo>
                    <a:pt x="227751" y="308868"/>
                  </a:lnTo>
                  <a:lnTo>
                    <a:pt x="251790" y="310203"/>
                  </a:lnTo>
                  <a:lnTo>
                    <a:pt x="290762" y="311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13177" y="2102211"/>
            <a:ext cx="3000187" cy="1389763"/>
            <a:chOff x="213177" y="2102211"/>
            <a:chExt cx="3000187" cy="1389763"/>
          </a:xfrm>
        </p:grpSpPr>
        <p:sp>
          <p:nvSpPr>
            <p:cNvPr id="79" name="Freeform 78"/>
            <p:cNvSpPr/>
            <p:nvPr/>
          </p:nvSpPr>
          <p:spPr>
            <a:xfrm>
              <a:off x="213177" y="2281196"/>
              <a:ext cx="256371" cy="429511"/>
            </a:xfrm>
            <a:custGeom>
              <a:avLst/>
              <a:gdLst/>
              <a:ahLst/>
              <a:cxnLst/>
              <a:rect l="0" t="0" r="0" b="0"/>
              <a:pathLst>
                <a:path w="256371" h="429511">
                  <a:moveTo>
                    <a:pt x="20621" y="0"/>
                  </a:moveTo>
                  <a:lnTo>
                    <a:pt x="17754" y="8869"/>
                  </a:lnTo>
                  <a:lnTo>
                    <a:pt x="15612" y="17855"/>
                  </a:lnTo>
                  <a:lnTo>
                    <a:pt x="14005" y="27851"/>
                  </a:lnTo>
                  <a:lnTo>
                    <a:pt x="12651" y="38831"/>
                  </a:lnTo>
                  <a:lnTo>
                    <a:pt x="11154" y="50643"/>
                  </a:lnTo>
                  <a:lnTo>
                    <a:pt x="9308" y="63101"/>
                  </a:lnTo>
                  <a:lnTo>
                    <a:pt x="7241" y="76039"/>
                  </a:lnTo>
                  <a:lnTo>
                    <a:pt x="5309" y="89320"/>
                  </a:lnTo>
                  <a:lnTo>
                    <a:pt x="3713" y="102846"/>
                  </a:lnTo>
                  <a:lnTo>
                    <a:pt x="2489" y="116707"/>
                  </a:lnTo>
                  <a:lnTo>
                    <a:pt x="1593" y="131157"/>
                  </a:lnTo>
                  <a:lnTo>
                    <a:pt x="955" y="146290"/>
                  </a:lnTo>
                  <a:lnTo>
                    <a:pt x="511" y="162047"/>
                  </a:lnTo>
                  <a:lnTo>
                    <a:pt x="205" y="178310"/>
                  </a:lnTo>
                  <a:lnTo>
                    <a:pt x="0" y="194952"/>
                  </a:lnTo>
                  <a:lnTo>
                    <a:pt x="31" y="211703"/>
                  </a:lnTo>
                  <a:lnTo>
                    <a:pt x="584" y="228176"/>
                  </a:lnTo>
                  <a:lnTo>
                    <a:pt x="1773" y="244181"/>
                  </a:lnTo>
                  <a:lnTo>
                    <a:pt x="3556" y="259707"/>
                  </a:lnTo>
                  <a:lnTo>
                    <a:pt x="5823" y="274826"/>
                  </a:lnTo>
                  <a:lnTo>
                    <a:pt x="8460" y="289629"/>
                  </a:lnTo>
                  <a:lnTo>
                    <a:pt x="11365" y="304199"/>
                  </a:lnTo>
                  <a:lnTo>
                    <a:pt x="14461" y="318602"/>
                  </a:lnTo>
                  <a:lnTo>
                    <a:pt x="17694" y="332885"/>
                  </a:lnTo>
                  <a:lnTo>
                    <a:pt x="21186" y="346918"/>
                  </a:lnTo>
                  <a:lnTo>
                    <a:pt x="25216" y="360422"/>
                  </a:lnTo>
                  <a:lnTo>
                    <a:pt x="29897" y="373278"/>
                  </a:lnTo>
                  <a:lnTo>
                    <a:pt x="35347" y="385369"/>
                  </a:lnTo>
                  <a:lnTo>
                    <a:pt x="41763" y="396496"/>
                  </a:lnTo>
                  <a:lnTo>
                    <a:pt x="49161" y="406635"/>
                  </a:lnTo>
                  <a:lnTo>
                    <a:pt x="57570" y="415426"/>
                  </a:lnTo>
                  <a:lnTo>
                    <a:pt x="67117" y="422128"/>
                  </a:lnTo>
                  <a:lnTo>
                    <a:pt x="77758" y="426523"/>
                  </a:lnTo>
                  <a:lnTo>
                    <a:pt x="89156" y="428847"/>
                  </a:lnTo>
                  <a:lnTo>
                    <a:pt x="100799" y="429510"/>
                  </a:lnTo>
                  <a:lnTo>
                    <a:pt x="112364" y="428914"/>
                  </a:lnTo>
                  <a:lnTo>
                    <a:pt x="123568" y="427076"/>
                  </a:lnTo>
                  <a:lnTo>
                    <a:pt x="134092" y="423649"/>
                  </a:lnTo>
                  <a:lnTo>
                    <a:pt x="143835" y="418570"/>
                  </a:lnTo>
                  <a:lnTo>
                    <a:pt x="152869" y="412042"/>
                  </a:lnTo>
                  <a:lnTo>
                    <a:pt x="161331" y="404365"/>
                  </a:lnTo>
                  <a:lnTo>
                    <a:pt x="169362" y="395825"/>
                  </a:lnTo>
                  <a:lnTo>
                    <a:pt x="177080" y="386497"/>
                  </a:lnTo>
                  <a:lnTo>
                    <a:pt x="184576" y="376259"/>
                  </a:lnTo>
                  <a:lnTo>
                    <a:pt x="191915" y="365113"/>
                  </a:lnTo>
                  <a:lnTo>
                    <a:pt x="198981" y="353189"/>
                  </a:lnTo>
                  <a:lnTo>
                    <a:pt x="205499" y="340653"/>
                  </a:lnTo>
                  <a:lnTo>
                    <a:pt x="211364" y="327658"/>
                  </a:lnTo>
                  <a:lnTo>
                    <a:pt x="216624" y="314169"/>
                  </a:lnTo>
                  <a:lnTo>
                    <a:pt x="221391" y="299974"/>
                  </a:lnTo>
                  <a:lnTo>
                    <a:pt x="225784" y="285017"/>
                  </a:lnTo>
                  <a:lnTo>
                    <a:pt x="229904" y="269378"/>
                  </a:lnTo>
                  <a:lnTo>
                    <a:pt x="233832" y="253195"/>
                  </a:lnTo>
                  <a:lnTo>
                    <a:pt x="237621" y="236607"/>
                  </a:lnTo>
                  <a:lnTo>
                    <a:pt x="241150" y="219892"/>
                  </a:lnTo>
                  <a:lnTo>
                    <a:pt x="244141" y="203443"/>
                  </a:lnTo>
                  <a:lnTo>
                    <a:pt x="246488" y="187459"/>
                  </a:lnTo>
                  <a:lnTo>
                    <a:pt x="248403" y="172117"/>
                  </a:lnTo>
                  <a:lnTo>
                    <a:pt x="250304" y="157653"/>
                  </a:lnTo>
                  <a:lnTo>
                    <a:pt x="252427" y="144104"/>
                  </a:lnTo>
                  <a:lnTo>
                    <a:pt x="254516" y="131190"/>
                  </a:lnTo>
                  <a:lnTo>
                    <a:pt x="255932" y="118437"/>
                  </a:lnTo>
                  <a:lnTo>
                    <a:pt x="256370" y="105554"/>
                  </a:lnTo>
                  <a:lnTo>
                    <a:pt x="256001" y="92442"/>
                  </a:lnTo>
                  <a:lnTo>
                    <a:pt x="255290" y="79099"/>
                  </a:lnTo>
                  <a:lnTo>
                    <a:pt x="254552" y="65581"/>
                  </a:lnTo>
                  <a:lnTo>
                    <a:pt x="253920" y="52540"/>
                  </a:lnTo>
                  <a:lnTo>
                    <a:pt x="253362" y="39925"/>
                  </a:lnTo>
                  <a:lnTo>
                    <a:pt x="252832" y="26628"/>
                  </a:lnTo>
                  <a:lnTo>
                    <a:pt x="25224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9166" y="2281196"/>
              <a:ext cx="1" cy="410612"/>
            </a:xfrm>
            <a:custGeom>
              <a:avLst/>
              <a:gdLst/>
              <a:ahLst/>
              <a:cxnLst/>
              <a:rect l="0" t="0" r="0" b="0"/>
              <a:pathLst>
                <a:path w="1" h="41061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0" y="85736"/>
                  </a:lnTo>
                  <a:lnTo>
                    <a:pt x="0" y="103153"/>
                  </a:lnTo>
                  <a:lnTo>
                    <a:pt x="0" y="121596"/>
                  </a:lnTo>
                  <a:lnTo>
                    <a:pt x="0" y="140816"/>
                  </a:lnTo>
                  <a:lnTo>
                    <a:pt x="0" y="160603"/>
                  </a:lnTo>
                  <a:lnTo>
                    <a:pt x="0" y="180790"/>
                  </a:lnTo>
                  <a:lnTo>
                    <a:pt x="0" y="201252"/>
                  </a:lnTo>
                  <a:lnTo>
                    <a:pt x="0" y="221736"/>
                  </a:lnTo>
                  <a:lnTo>
                    <a:pt x="0" y="241875"/>
                  </a:lnTo>
                  <a:lnTo>
                    <a:pt x="0" y="261494"/>
                  </a:lnTo>
                  <a:lnTo>
                    <a:pt x="0" y="280432"/>
                  </a:lnTo>
                  <a:lnTo>
                    <a:pt x="0" y="298463"/>
                  </a:lnTo>
                  <a:lnTo>
                    <a:pt x="0" y="315552"/>
                  </a:lnTo>
                  <a:lnTo>
                    <a:pt x="0" y="331796"/>
                  </a:lnTo>
                  <a:lnTo>
                    <a:pt x="0" y="349240"/>
                  </a:lnTo>
                  <a:lnTo>
                    <a:pt x="0" y="37277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0710" y="2228553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8043" y="2934"/>
                  </a:lnTo>
                  <a:lnTo>
                    <a:pt x="319057" y="5717"/>
                  </a:lnTo>
                  <a:lnTo>
                    <a:pt x="309057" y="8616"/>
                  </a:lnTo>
                  <a:lnTo>
                    <a:pt x="297903" y="11656"/>
                  </a:lnTo>
                  <a:lnTo>
                    <a:pt x="285443" y="14821"/>
                  </a:lnTo>
                  <a:lnTo>
                    <a:pt x="271741" y="18085"/>
                  </a:lnTo>
                  <a:lnTo>
                    <a:pt x="257323" y="21423"/>
                  </a:lnTo>
                  <a:lnTo>
                    <a:pt x="243043" y="24815"/>
                  </a:lnTo>
                  <a:lnTo>
                    <a:pt x="229362" y="28244"/>
                  </a:lnTo>
                  <a:lnTo>
                    <a:pt x="216061" y="31698"/>
                  </a:lnTo>
                  <a:lnTo>
                    <a:pt x="202451" y="35171"/>
                  </a:lnTo>
                  <a:lnTo>
                    <a:pt x="188143" y="38655"/>
                  </a:lnTo>
                  <a:lnTo>
                    <a:pt x="173074" y="42148"/>
                  </a:lnTo>
                  <a:lnTo>
                    <a:pt x="157339" y="45647"/>
                  </a:lnTo>
                  <a:lnTo>
                    <a:pt x="141089" y="49149"/>
                  </a:lnTo>
                  <a:lnTo>
                    <a:pt x="124785" y="52653"/>
                  </a:lnTo>
                  <a:lnTo>
                    <a:pt x="109153" y="56159"/>
                  </a:lnTo>
                  <a:lnTo>
                    <a:pt x="94533" y="59671"/>
                  </a:lnTo>
                  <a:lnTo>
                    <a:pt x="80923" y="63352"/>
                  </a:lnTo>
                  <a:lnTo>
                    <a:pt x="68161" y="67509"/>
                  </a:lnTo>
                  <a:lnTo>
                    <a:pt x="56065" y="72262"/>
                  </a:lnTo>
                  <a:lnTo>
                    <a:pt x="44719" y="77271"/>
                  </a:lnTo>
                  <a:lnTo>
                    <a:pt x="33271" y="82323"/>
                  </a:lnTo>
                  <a:lnTo>
                    <a:pt x="19591" y="8786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70793" y="249176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6"/>
                  </a:lnTo>
                  <a:lnTo>
                    <a:pt x="77159" y="7970"/>
                  </a:lnTo>
                  <a:lnTo>
                    <a:pt x="65996" y="9467"/>
                  </a:lnTo>
                  <a:lnTo>
                    <a:pt x="54800" y="11313"/>
                  </a:lnTo>
                  <a:lnTo>
                    <a:pt x="43967" y="13389"/>
                  </a:lnTo>
                  <a:lnTo>
                    <a:pt x="32870" y="15546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93263" y="2189153"/>
              <a:ext cx="292237" cy="498787"/>
            </a:xfrm>
            <a:custGeom>
              <a:avLst/>
              <a:gdLst/>
              <a:ahLst/>
              <a:cxnLst/>
              <a:rect l="0" t="0" r="0" b="0"/>
              <a:pathLst>
                <a:path w="292237" h="498787">
                  <a:moveTo>
                    <a:pt x="219727" y="7815"/>
                  </a:moveTo>
                  <a:lnTo>
                    <a:pt x="210791" y="4948"/>
                  </a:lnTo>
                  <a:lnTo>
                    <a:pt x="201164" y="2806"/>
                  </a:lnTo>
                  <a:lnTo>
                    <a:pt x="189882" y="1208"/>
                  </a:lnTo>
                  <a:lnTo>
                    <a:pt x="177387" y="200"/>
                  </a:lnTo>
                  <a:lnTo>
                    <a:pt x="164556" y="0"/>
                  </a:lnTo>
                  <a:lnTo>
                    <a:pt x="151933" y="660"/>
                  </a:lnTo>
                  <a:lnTo>
                    <a:pt x="139549" y="2244"/>
                  </a:lnTo>
                  <a:lnTo>
                    <a:pt x="127106" y="4905"/>
                  </a:lnTo>
                  <a:lnTo>
                    <a:pt x="114412" y="8625"/>
                  </a:lnTo>
                  <a:lnTo>
                    <a:pt x="101584" y="13411"/>
                  </a:lnTo>
                  <a:lnTo>
                    <a:pt x="88958" y="19372"/>
                  </a:lnTo>
                  <a:lnTo>
                    <a:pt x="76724" y="26456"/>
                  </a:lnTo>
                  <a:lnTo>
                    <a:pt x="65066" y="34484"/>
                  </a:lnTo>
                  <a:lnTo>
                    <a:pt x="54236" y="43242"/>
                  </a:lnTo>
                  <a:lnTo>
                    <a:pt x="44287" y="52540"/>
                  </a:lnTo>
                  <a:lnTo>
                    <a:pt x="35115" y="62222"/>
                  </a:lnTo>
                  <a:lnTo>
                    <a:pt x="26560" y="72175"/>
                  </a:lnTo>
                  <a:lnTo>
                    <a:pt x="18482" y="82322"/>
                  </a:lnTo>
                  <a:lnTo>
                    <a:pt x="11241" y="92933"/>
                  </a:lnTo>
                  <a:lnTo>
                    <a:pt x="5661" y="104581"/>
                  </a:lnTo>
                  <a:lnTo>
                    <a:pt x="2059" y="117488"/>
                  </a:lnTo>
                  <a:lnTo>
                    <a:pt x="285" y="131242"/>
                  </a:lnTo>
                  <a:lnTo>
                    <a:pt x="0" y="145014"/>
                  </a:lnTo>
                  <a:lnTo>
                    <a:pt x="853" y="158303"/>
                  </a:lnTo>
                  <a:lnTo>
                    <a:pt x="2865" y="170648"/>
                  </a:lnTo>
                  <a:lnTo>
                    <a:pt x="6409" y="181480"/>
                  </a:lnTo>
                  <a:lnTo>
                    <a:pt x="11572" y="190643"/>
                  </a:lnTo>
                  <a:lnTo>
                    <a:pt x="18326" y="198151"/>
                  </a:lnTo>
                  <a:lnTo>
                    <a:pt x="26686" y="203992"/>
                  </a:lnTo>
                  <a:lnTo>
                    <a:pt x="36499" y="208335"/>
                  </a:lnTo>
                  <a:lnTo>
                    <a:pt x="47495" y="211458"/>
                  </a:lnTo>
                  <a:lnTo>
                    <a:pt x="59392" y="213655"/>
                  </a:lnTo>
                  <a:lnTo>
                    <a:pt x="71947" y="215177"/>
                  </a:lnTo>
                  <a:lnTo>
                    <a:pt x="84969" y="216219"/>
                  </a:lnTo>
                  <a:lnTo>
                    <a:pt x="98316" y="216928"/>
                  </a:lnTo>
                  <a:lnTo>
                    <a:pt x="111882" y="217411"/>
                  </a:lnTo>
                  <a:lnTo>
                    <a:pt x="125432" y="217907"/>
                  </a:lnTo>
                  <a:lnTo>
                    <a:pt x="138610" y="218772"/>
                  </a:lnTo>
                  <a:lnTo>
                    <a:pt x="151249" y="220175"/>
                  </a:lnTo>
                  <a:lnTo>
                    <a:pt x="163193" y="222271"/>
                  </a:lnTo>
                  <a:lnTo>
                    <a:pt x="174223" y="225281"/>
                  </a:lnTo>
                  <a:lnTo>
                    <a:pt x="184314" y="229234"/>
                  </a:lnTo>
                  <a:lnTo>
                    <a:pt x="193753" y="234007"/>
                  </a:lnTo>
                  <a:lnTo>
                    <a:pt x="203019" y="239427"/>
                  </a:lnTo>
                  <a:lnTo>
                    <a:pt x="212403" y="245339"/>
                  </a:lnTo>
                  <a:lnTo>
                    <a:pt x="221844" y="251935"/>
                  </a:lnTo>
                  <a:lnTo>
                    <a:pt x="231036" y="259726"/>
                  </a:lnTo>
                  <a:lnTo>
                    <a:pt x="239813" y="268891"/>
                  </a:lnTo>
                  <a:lnTo>
                    <a:pt x="248165" y="279148"/>
                  </a:lnTo>
                  <a:lnTo>
                    <a:pt x="256154" y="289950"/>
                  </a:lnTo>
                  <a:lnTo>
                    <a:pt x="263855" y="300924"/>
                  </a:lnTo>
                  <a:lnTo>
                    <a:pt x="271179" y="312054"/>
                  </a:lnTo>
                  <a:lnTo>
                    <a:pt x="277878" y="323586"/>
                  </a:lnTo>
                  <a:lnTo>
                    <a:pt x="283853" y="335637"/>
                  </a:lnTo>
                  <a:lnTo>
                    <a:pt x="288680" y="348188"/>
                  </a:lnTo>
                  <a:lnTo>
                    <a:pt x="291559" y="361153"/>
                  </a:lnTo>
                  <a:lnTo>
                    <a:pt x="292236" y="374430"/>
                  </a:lnTo>
                  <a:lnTo>
                    <a:pt x="291079" y="387771"/>
                  </a:lnTo>
                  <a:lnTo>
                    <a:pt x="288783" y="400801"/>
                  </a:lnTo>
                  <a:lnTo>
                    <a:pt x="285865" y="413337"/>
                  </a:lnTo>
                  <a:lnTo>
                    <a:pt x="282299" y="425211"/>
                  </a:lnTo>
                  <a:lnTo>
                    <a:pt x="277629" y="436193"/>
                  </a:lnTo>
                  <a:lnTo>
                    <a:pt x="271677" y="446242"/>
                  </a:lnTo>
                  <a:lnTo>
                    <a:pt x="264544" y="455313"/>
                  </a:lnTo>
                  <a:lnTo>
                    <a:pt x="256454" y="463268"/>
                  </a:lnTo>
                  <a:lnTo>
                    <a:pt x="247632" y="470140"/>
                  </a:lnTo>
                  <a:lnTo>
                    <a:pt x="238115" y="476096"/>
                  </a:lnTo>
                  <a:lnTo>
                    <a:pt x="227748" y="481339"/>
                  </a:lnTo>
                  <a:lnTo>
                    <a:pt x="216517" y="486050"/>
                  </a:lnTo>
                  <a:lnTo>
                    <a:pt x="204535" y="490216"/>
                  </a:lnTo>
                  <a:lnTo>
                    <a:pt x="191960" y="493643"/>
                  </a:lnTo>
                  <a:lnTo>
                    <a:pt x="178949" y="496278"/>
                  </a:lnTo>
                  <a:lnTo>
                    <a:pt x="165787" y="498047"/>
                  </a:lnTo>
                  <a:lnTo>
                    <a:pt x="152878" y="498786"/>
                  </a:lnTo>
                  <a:lnTo>
                    <a:pt x="140415" y="498498"/>
                  </a:lnTo>
                  <a:lnTo>
                    <a:pt x="128249" y="497169"/>
                  </a:lnTo>
                  <a:lnTo>
                    <a:pt x="116008" y="494681"/>
                  </a:lnTo>
                  <a:lnTo>
                    <a:pt x="103486" y="491091"/>
                  </a:lnTo>
                  <a:lnTo>
                    <a:pt x="91050" y="486883"/>
                  </a:lnTo>
                  <a:lnTo>
                    <a:pt x="78229" y="482466"/>
                  </a:lnTo>
                  <a:lnTo>
                    <a:pt x="62774" y="477453"/>
                  </a:lnTo>
                  <a:lnTo>
                    <a:pt x="40742" y="471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35524" y="2462453"/>
              <a:ext cx="214379" cy="187122"/>
            </a:xfrm>
            <a:custGeom>
              <a:avLst/>
              <a:gdLst/>
              <a:ahLst/>
              <a:cxnLst/>
              <a:rect l="0" t="0" r="0" b="0"/>
              <a:pathLst>
                <a:path w="214379" h="187122">
                  <a:moveTo>
                    <a:pt x="119621" y="71427"/>
                  </a:moveTo>
                  <a:lnTo>
                    <a:pt x="116687" y="62626"/>
                  </a:lnTo>
                  <a:lnTo>
                    <a:pt x="113905" y="54279"/>
                  </a:lnTo>
                  <a:lnTo>
                    <a:pt x="111001" y="45584"/>
                  </a:lnTo>
                  <a:lnTo>
                    <a:pt x="107788" y="36637"/>
                  </a:lnTo>
                  <a:lnTo>
                    <a:pt x="103975" y="27790"/>
                  </a:lnTo>
                  <a:lnTo>
                    <a:pt x="99453" y="19265"/>
                  </a:lnTo>
                  <a:lnTo>
                    <a:pt x="94116" y="11595"/>
                  </a:lnTo>
                  <a:lnTo>
                    <a:pt x="87780" y="5663"/>
                  </a:lnTo>
                  <a:lnTo>
                    <a:pt x="80442" y="1797"/>
                  </a:lnTo>
                  <a:lnTo>
                    <a:pt x="72244" y="0"/>
                  </a:lnTo>
                  <a:lnTo>
                    <a:pt x="63370" y="224"/>
                  </a:lnTo>
                  <a:lnTo>
                    <a:pt x="54004" y="2231"/>
                  </a:lnTo>
                  <a:lnTo>
                    <a:pt x="44616" y="5829"/>
                  </a:lnTo>
                  <a:lnTo>
                    <a:pt x="35926" y="10976"/>
                  </a:lnTo>
                  <a:lnTo>
                    <a:pt x="28275" y="17516"/>
                  </a:lnTo>
                  <a:lnTo>
                    <a:pt x="21818" y="25515"/>
                  </a:lnTo>
                  <a:lnTo>
                    <a:pt x="16698" y="35318"/>
                  </a:lnTo>
                  <a:lnTo>
                    <a:pt x="12842" y="46943"/>
                  </a:lnTo>
                  <a:lnTo>
                    <a:pt x="9878" y="59818"/>
                  </a:lnTo>
                  <a:lnTo>
                    <a:pt x="7256" y="72991"/>
                  </a:lnTo>
                  <a:lnTo>
                    <a:pt x="4641" y="85883"/>
                  </a:lnTo>
                  <a:lnTo>
                    <a:pt x="2220" y="98300"/>
                  </a:lnTo>
                  <a:lnTo>
                    <a:pt x="579" y="110245"/>
                  </a:lnTo>
                  <a:lnTo>
                    <a:pt x="0" y="121796"/>
                  </a:lnTo>
                  <a:lnTo>
                    <a:pt x="613" y="133045"/>
                  </a:lnTo>
                  <a:lnTo>
                    <a:pt x="2554" y="144072"/>
                  </a:lnTo>
                  <a:lnTo>
                    <a:pt x="5762" y="154929"/>
                  </a:lnTo>
                  <a:lnTo>
                    <a:pt x="10358" y="165173"/>
                  </a:lnTo>
                  <a:lnTo>
                    <a:pt x="16717" y="173913"/>
                  </a:lnTo>
                  <a:lnTo>
                    <a:pt x="24874" y="180775"/>
                  </a:lnTo>
                  <a:lnTo>
                    <a:pt x="34265" y="185379"/>
                  </a:lnTo>
                  <a:lnTo>
                    <a:pt x="43945" y="187121"/>
                  </a:lnTo>
                  <a:lnTo>
                    <a:pt x="53339" y="185954"/>
                  </a:lnTo>
                  <a:lnTo>
                    <a:pt x="62253" y="182272"/>
                  </a:lnTo>
                  <a:lnTo>
                    <a:pt x="70693" y="176612"/>
                  </a:lnTo>
                  <a:lnTo>
                    <a:pt x="78737" y="169475"/>
                  </a:lnTo>
                  <a:lnTo>
                    <a:pt x="86479" y="161112"/>
                  </a:lnTo>
                  <a:lnTo>
                    <a:pt x="93998" y="151531"/>
                  </a:lnTo>
                  <a:lnTo>
                    <a:pt x="101351" y="140831"/>
                  </a:lnTo>
                  <a:lnTo>
                    <a:pt x="108258" y="129207"/>
                  </a:lnTo>
                  <a:lnTo>
                    <a:pt x="114138" y="116873"/>
                  </a:lnTo>
                  <a:lnTo>
                    <a:pt x="118763" y="104106"/>
                  </a:lnTo>
                  <a:lnTo>
                    <a:pt x="122426" y="94152"/>
                  </a:lnTo>
                  <a:lnTo>
                    <a:pt x="125484" y="90992"/>
                  </a:lnTo>
                  <a:lnTo>
                    <a:pt x="128045" y="93393"/>
                  </a:lnTo>
                  <a:lnTo>
                    <a:pt x="130463" y="99245"/>
                  </a:lnTo>
                  <a:lnTo>
                    <a:pt x="133150" y="107078"/>
                  </a:lnTo>
                  <a:lnTo>
                    <a:pt x="136506" y="116030"/>
                  </a:lnTo>
                  <a:lnTo>
                    <a:pt x="140673" y="125605"/>
                  </a:lnTo>
                  <a:lnTo>
                    <a:pt x="145916" y="135045"/>
                  </a:lnTo>
                  <a:lnTo>
                    <a:pt x="152709" y="143275"/>
                  </a:lnTo>
                  <a:lnTo>
                    <a:pt x="161153" y="149817"/>
                  </a:lnTo>
                  <a:lnTo>
                    <a:pt x="170635" y="154537"/>
                  </a:lnTo>
                  <a:lnTo>
                    <a:pt x="181053" y="157723"/>
                  </a:lnTo>
                  <a:lnTo>
                    <a:pt x="194440" y="158533"/>
                  </a:lnTo>
                  <a:lnTo>
                    <a:pt x="214378" y="155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55818" y="2218025"/>
              <a:ext cx="36199" cy="452726"/>
            </a:xfrm>
            <a:custGeom>
              <a:avLst/>
              <a:gdLst/>
              <a:ahLst/>
              <a:cxnLst/>
              <a:rect l="0" t="0" r="0" b="0"/>
              <a:pathLst>
                <a:path w="36199" h="452726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4"/>
                  </a:lnTo>
                  <a:lnTo>
                    <a:pt x="506" y="39363"/>
                  </a:lnTo>
                  <a:lnTo>
                    <a:pt x="1325" y="53120"/>
                  </a:lnTo>
                  <a:lnTo>
                    <a:pt x="2146" y="69338"/>
                  </a:lnTo>
                  <a:lnTo>
                    <a:pt x="3002" y="87752"/>
                  </a:lnTo>
                  <a:lnTo>
                    <a:pt x="4177" y="107923"/>
                  </a:lnTo>
                  <a:lnTo>
                    <a:pt x="5816" y="129412"/>
                  </a:lnTo>
                  <a:lnTo>
                    <a:pt x="7917" y="151855"/>
                  </a:lnTo>
                  <a:lnTo>
                    <a:pt x="10405" y="174971"/>
                  </a:lnTo>
                  <a:lnTo>
                    <a:pt x="13188" y="198548"/>
                  </a:lnTo>
                  <a:lnTo>
                    <a:pt x="16024" y="222277"/>
                  </a:lnTo>
                  <a:lnTo>
                    <a:pt x="18541" y="245747"/>
                  </a:lnTo>
                  <a:lnTo>
                    <a:pt x="20563" y="268755"/>
                  </a:lnTo>
                  <a:lnTo>
                    <a:pt x="22089" y="291122"/>
                  </a:lnTo>
                  <a:lnTo>
                    <a:pt x="23195" y="312609"/>
                  </a:lnTo>
                  <a:lnTo>
                    <a:pt x="23981" y="333166"/>
                  </a:lnTo>
                  <a:lnTo>
                    <a:pt x="24697" y="352583"/>
                  </a:lnTo>
                  <a:lnTo>
                    <a:pt x="25718" y="370412"/>
                  </a:lnTo>
                  <a:lnTo>
                    <a:pt x="27221" y="386546"/>
                  </a:lnTo>
                  <a:lnTo>
                    <a:pt x="29054" y="400931"/>
                  </a:lnTo>
                  <a:lnTo>
                    <a:pt x="31015" y="414905"/>
                  </a:lnTo>
                  <a:lnTo>
                    <a:pt x="33280" y="430816"/>
                  </a:lnTo>
                  <a:lnTo>
                    <a:pt x="36198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28886" y="2218025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3"/>
                  </a:lnTo>
                  <a:lnTo>
                    <a:pt x="177" y="69998"/>
                  </a:lnTo>
                  <a:lnTo>
                    <a:pt x="826" y="87479"/>
                  </a:lnTo>
                  <a:lnTo>
                    <a:pt x="2074" y="104452"/>
                  </a:lnTo>
                  <a:lnTo>
                    <a:pt x="3727" y="120778"/>
                  </a:lnTo>
                  <a:lnTo>
                    <a:pt x="5375" y="136507"/>
                  </a:lnTo>
                  <a:lnTo>
                    <a:pt x="6778" y="151756"/>
                  </a:lnTo>
                  <a:lnTo>
                    <a:pt x="7871" y="166641"/>
                  </a:lnTo>
                  <a:lnTo>
                    <a:pt x="8679" y="181265"/>
                  </a:lnTo>
                  <a:lnTo>
                    <a:pt x="9261" y="195698"/>
                  </a:lnTo>
                  <a:lnTo>
                    <a:pt x="9839" y="209835"/>
                  </a:lnTo>
                  <a:lnTo>
                    <a:pt x="10767" y="223408"/>
                  </a:lnTo>
                  <a:lnTo>
                    <a:pt x="12207" y="236321"/>
                  </a:lnTo>
                  <a:lnTo>
                    <a:pt x="13990" y="248789"/>
                  </a:lnTo>
                  <a:lnTo>
                    <a:pt x="15726" y="261235"/>
                  </a:lnTo>
                  <a:lnTo>
                    <a:pt x="17192" y="273902"/>
                  </a:lnTo>
                  <a:lnTo>
                    <a:pt x="18497" y="286700"/>
                  </a:lnTo>
                  <a:lnTo>
                    <a:pt x="19980" y="299298"/>
                  </a:lnTo>
                  <a:lnTo>
                    <a:pt x="21820" y="311516"/>
                  </a:lnTo>
                  <a:lnTo>
                    <a:pt x="23716" y="323331"/>
                  </a:lnTo>
                  <a:lnTo>
                    <a:pt x="25004" y="334798"/>
                  </a:lnTo>
                  <a:lnTo>
                    <a:pt x="25359" y="345996"/>
                  </a:lnTo>
                  <a:lnTo>
                    <a:pt x="25105" y="357161"/>
                  </a:lnTo>
                  <a:lnTo>
                    <a:pt x="25003" y="368657"/>
                  </a:lnTo>
                  <a:lnTo>
                    <a:pt x="25487" y="380647"/>
                  </a:lnTo>
                  <a:lnTo>
                    <a:pt x="26500" y="392906"/>
                  </a:lnTo>
                  <a:lnTo>
                    <a:pt x="27755" y="406326"/>
                  </a:lnTo>
                  <a:lnTo>
                    <a:pt x="29368" y="424324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44658" y="2420780"/>
              <a:ext cx="221100" cy="28873"/>
            </a:xfrm>
            <a:custGeom>
              <a:avLst/>
              <a:gdLst/>
              <a:ahLst/>
              <a:cxnLst/>
              <a:rect l="0" t="0" r="0" b="0"/>
              <a:pathLst>
                <a:path w="221100" h="28873">
                  <a:moveTo>
                    <a:pt x="221099" y="7815"/>
                  </a:moveTo>
                  <a:lnTo>
                    <a:pt x="209364" y="4948"/>
                  </a:lnTo>
                  <a:lnTo>
                    <a:pt x="198234" y="2806"/>
                  </a:lnTo>
                  <a:lnTo>
                    <a:pt x="186636" y="1208"/>
                  </a:lnTo>
                  <a:lnTo>
                    <a:pt x="174475" y="200"/>
                  </a:lnTo>
                  <a:lnTo>
                    <a:pt x="161815" y="0"/>
                  </a:lnTo>
                  <a:lnTo>
                    <a:pt x="148763" y="655"/>
                  </a:lnTo>
                  <a:lnTo>
                    <a:pt x="135584" y="2067"/>
                  </a:lnTo>
                  <a:lnTo>
                    <a:pt x="122668" y="4079"/>
                  </a:lnTo>
                  <a:lnTo>
                    <a:pt x="110206" y="6541"/>
                  </a:lnTo>
                  <a:lnTo>
                    <a:pt x="98212" y="9329"/>
                  </a:lnTo>
                  <a:lnTo>
                    <a:pt x="86619" y="12345"/>
                  </a:lnTo>
                  <a:lnTo>
                    <a:pt x="75336" y="15515"/>
                  </a:lnTo>
                  <a:lnTo>
                    <a:pt x="64159" y="18638"/>
                  </a:lnTo>
                  <a:lnTo>
                    <a:pt x="51362" y="21686"/>
                  </a:lnTo>
                  <a:lnTo>
                    <a:pt x="32464" y="24926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97383" y="2175911"/>
              <a:ext cx="294799" cy="489560"/>
            </a:xfrm>
            <a:custGeom>
              <a:avLst/>
              <a:gdLst/>
              <a:ahLst/>
              <a:cxnLst/>
              <a:rect l="0" t="0" r="0" b="0"/>
              <a:pathLst>
                <a:path w="294799" h="489560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0" y="32473"/>
                  </a:lnTo>
                  <a:lnTo>
                    <a:pt x="3687" y="43292"/>
                  </a:lnTo>
                  <a:lnTo>
                    <a:pt x="5355" y="55581"/>
                  </a:lnTo>
                  <a:lnTo>
                    <a:pt x="6773" y="69716"/>
                  </a:lnTo>
                  <a:lnTo>
                    <a:pt x="8044" y="85102"/>
                  </a:lnTo>
                  <a:lnTo>
                    <a:pt x="9503" y="100505"/>
                  </a:lnTo>
                  <a:lnTo>
                    <a:pt x="11331" y="115198"/>
                  </a:lnTo>
                  <a:lnTo>
                    <a:pt x="13389" y="129144"/>
                  </a:lnTo>
                  <a:lnTo>
                    <a:pt x="15317" y="142722"/>
                  </a:lnTo>
                  <a:lnTo>
                    <a:pt x="16911" y="156232"/>
                  </a:lnTo>
                  <a:lnTo>
                    <a:pt x="18134" y="170136"/>
                  </a:lnTo>
                  <a:lnTo>
                    <a:pt x="19029" y="185089"/>
                  </a:lnTo>
                  <a:lnTo>
                    <a:pt x="19667" y="201340"/>
                  </a:lnTo>
                  <a:lnTo>
                    <a:pt x="20111" y="218478"/>
                  </a:lnTo>
                  <a:lnTo>
                    <a:pt x="20417" y="235668"/>
                  </a:lnTo>
                  <a:lnTo>
                    <a:pt x="20630" y="252421"/>
                  </a:lnTo>
                  <a:lnTo>
                    <a:pt x="20945" y="268922"/>
                  </a:lnTo>
                  <a:lnTo>
                    <a:pt x="21689" y="285826"/>
                  </a:lnTo>
                  <a:lnTo>
                    <a:pt x="22997" y="303491"/>
                  </a:lnTo>
                  <a:lnTo>
                    <a:pt x="24520" y="321796"/>
                  </a:lnTo>
                  <a:lnTo>
                    <a:pt x="25549" y="340324"/>
                  </a:lnTo>
                  <a:lnTo>
                    <a:pt x="25722" y="358788"/>
                  </a:lnTo>
                  <a:lnTo>
                    <a:pt x="25176" y="376918"/>
                  </a:lnTo>
                  <a:lnTo>
                    <a:pt x="24344" y="394391"/>
                  </a:lnTo>
                  <a:lnTo>
                    <a:pt x="23525" y="411103"/>
                  </a:lnTo>
                  <a:lnTo>
                    <a:pt x="22841" y="427121"/>
                  </a:lnTo>
                  <a:lnTo>
                    <a:pt x="22315" y="442578"/>
                  </a:lnTo>
                  <a:lnTo>
                    <a:pt x="21939" y="457584"/>
                  </a:lnTo>
                  <a:lnTo>
                    <a:pt x="22030" y="471270"/>
                  </a:lnTo>
                  <a:lnTo>
                    <a:pt x="23829" y="481780"/>
                  </a:lnTo>
                  <a:lnTo>
                    <a:pt x="27826" y="487932"/>
                  </a:lnTo>
                  <a:lnTo>
                    <a:pt x="32879" y="489559"/>
                  </a:lnTo>
                  <a:lnTo>
                    <a:pt x="38485" y="487523"/>
                  </a:lnTo>
                  <a:lnTo>
                    <a:pt x="44477" y="482983"/>
                  </a:lnTo>
                  <a:lnTo>
                    <a:pt x="50761" y="477051"/>
                  </a:lnTo>
                  <a:lnTo>
                    <a:pt x="57273" y="470440"/>
                  </a:lnTo>
                  <a:lnTo>
                    <a:pt x="64280" y="463530"/>
                  </a:lnTo>
                  <a:lnTo>
                    <a:pt x="72351" y="456500"/>
                  </a:lnTo>
                  <a:lnTo>
                    <a:pt x="81710" y="449437"/>
                  </a:lnTo>
                  <a:lnTo>
                    <a:pt x="92267" y="442539"/>
                  </a:lnTo>
                  <a:lnTo>
                    <a:pt x="103804" y="436123"/>
                  </a:lnTo>
                  <a:lnTo>
                    <a:pt x="116079" y="430322"/>
                  </a:lnTo>
                  <a:lnTo>
                    <a:pt x="128728" y="425103"/>
                  </a:lnTo>
                  <a:lnTo>
                    <a:pt x="141285" y="420362"/>
                  </a:lnTo>
                  <a:lnTo>
                    <a:pt x="153508" y="415991"/>
                  </a:lnTo>
                  <a:lnTo>
                    <a:pt x="165510" y="412054"/>
                  </a:lnTo>
                  <a:lnTo>
                    <a:pt x="177643" y="408782"/>
                  </a:lnTo>
                  <a:lnTo>
                    <a:pt x="190100" y="406242"/>
                  </a:lnTo>
                  <a:lnTo>
                    <a:pt x="202756" y="404196"/>
                  </a:lnTo>
                  <a:lnTo>
                    <a:pt x="215260" y="402207"/>
                  </a:lnTo>
                  <a:lnTo>
                    <a:pt x="227410" y="400015"/>
                  </a:lnTo>
                  <a:lnTo>
                    <a:pt x="239108" y="397502"/>
                  </a:lnTo>
                  <a:lnTo>
                    <a:pt x="251632" y="394259"/>
                  </a:lnTo>
                  <a:lnTo>
                    <a:pt x="268318" y="388878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52802" y="2397215"/>
              <a:ext cx="260479" cy="220534"/>
            </a:xfrm>
            <a:custGeom>
              <a:avLst/>
              <a:gdLst/>
              <a:ahLst/>
              <a:cxnLst/>
              <a:rect l="0" t="0" r="0" b="0"/>
              <a:pathLst>
                <a:path w="260479" h="220534">
                  <a:moveTo>
                    <a:pt x="123607" y="94551"/>
                  </a:moveTo>
                  <a:lnTo>
                    <a:pt x="120674" y="85750"/>
                  </a:lnTo>
                  <a:lnTo>
                    <a:pt x="117891" y="77403"/>
                  </a:lnTo>
                  <a:lnTo>
                    <a:pt x="114987" y="68704"/>
                  </a:lnTo>
                  <a:lnTo>
                    <a:pt x="111774" y="59583"/>
                  </a:lnTo>
                  <a:lnTo>
                    <a:pt x="107961" y="50088"/>
                  </a:lnTo>
                  <a:lnTo>
                    <a:pt x="103439" y="40305"/>
                  </a:lnTo>
                  <a:lnTo>
                    <a:pt x="98103" y="30637"/>
                  </a:lnTo>
                  <a:lnTo>
                    <a:pt x="91767" y="21760"/>
                  </a:lnTo>
                  <a:lnTo>
                    <a:pt x="84428" y="13989"/>
                  </a:lnTo>
                  <a:lnTo>
                    <a:pt x="76230" y="7621"/>
                  </a:lnTo>
                  <a:lnTo>
                    <a:pt x="67356" y="3093"/>
                  </a:lnTo>
                  <a:lnTo>
                    <a:pt x="57986" y="472"/>
                  </a:lnTo>
                  <a:lnTo>
                    <a:pt x="48425" y="0"/>
                  </a:lnTo>
                  <a:lnTo>
                    <a:pt x="39086" y="2251"/>
                  </a:lnTo>
                  <a:lnTo>
                    <a:pt x="30187" y="7295"/>
                  </a:lnTo>
                  <a:lnTo>
                    <a:pt x="22078" y="15086"/>
                  </a:lnTo>
                  <a:lnTo>
                    <a:pt x="15309" y="25731"/>
                  </a:lnTo>
                  <a:lnTo>
                    <a:pt x="10055" y="38998"/>
                  </a:lnTo>
                  <a:lnTo>
                    <a:pt x="6171" y="54260"/>
                  </a:lnTo>
                  <a:lnTo>
                    <a:pt x="3390" y="70704"/>
                  </a:lnTo>
                  <a:lnTo>
                    <a:pt x="1445" y="87748"/>
                  </a:lnTo>
                  <a:lnTo>
                    <a:pt x="272" y="104747"/>
                  </a:lnTo>
                  <a:lnTo>
                    <a:pt x="0" y="120928"/>
                  </a:lnTo>
                  <a:lnTo>
                    <a:pt x="628" y="135953"/>
                  </a:lnTo>
                  <a:lnTo>
                    <a:pt x="2031" y="149855"/>
                  </a:lnTo>
                  <a:lnTo>
                    <a:pt x="4043" y="162822"/>
                  </a:lnTo>
                  <a:lnTo>
                    <a:pt x="6517" y="175060"/>
                  </a:lnTo>
                  <a:lnTo>
                    <a:pt x="9653" y="186434"/>
                  </a:lnTo>
                  <a:lnTo>
                    <a:pt x="13969" y="196484"/>
                  </a:lnTo>
                  <a:lnTo>
                    <a:pt x="19652" y="205052"/>
                  </a:lnTo>
                  <a:lnTo>
                    <a:pt x="26588" y="211960"/>
                  </a:lnTo>
                  <a:lnTo>
                    <a:pt x="34540" y="216853"/>
                  </a:lnTo>
                  <a:lnTo>
                    <a:pt x="43260" y="219724"/>
                  </a:lnTo>
                  <a:lnTo>
                    <a:pt x="52538" y="220533"/>
                  </a:lnTo>
                  <a:lnTo>
                    <a:pt x="62212" y="219040"/>
                  </a:lnTo>
                  <a:lnTo>
                    <a:pt x="72150" y="215333"/>
                  </a:lnTo>
                  <a:lnTo>
                    <a:pt x="81940" y="209761"/>
                  </a:lnTo>
                  <a:lnTo>
                    <a:pt x="90907" y="202743"/>
                  </a:lnTo>
                  <a:lnTo>
                    <a:pt x="98747" y="194651"/>
                  </a:lnTo>
                  <a:lnTo>
                    <a:pt x="105333" y="185628"/>
                  </a:lnTo>
                  <a:lnTo>
                    <a:pt x="110540" y="175594"/>
                  </a:lnTo>
                  <a:lnTo>
                    <a:pt x="114455" y="164592"/>
                  </a:lnTo>
                  <a:lnTo>
                    <a:pt x="117458" y="152933"/>
                  </a:lnTo>
                  <a:lnTo>
                    <a:pt x="120106" y="141107"/>
                  </a:lnTo>
                  <a:lnTo>
                    <a:pt x="122751" y="129480"/>
                  </a:lnTo>
                  <a:lnTo>
                    <a:pt x="125668" y="120572"/>
                  </a:lnTo>
                  <a:lnTo>
                    <a:pt x="128713" y="117520"/>
                  </a:lnTo>
                  <a:lnTo>
                    <a:pt x="131445" y="119451"/>
                  </a:lnTo>
                  <a:lnTo>
                    <a:pt x="134031" y="124668"/>
                  </a:lnTo>
                  <a:lnTo>
                    <a:pt x="136847" y="131906"/>
                  </a:lnTo>
                  <a:lnTo>
                    <a:pt x="140295" y="140376"/>
                  </a:lnTo>
                  <a:lnTo>
                    <a:pt x="144516" y="149600"/>
                  </a:lnTo>
                  <a:lnTo>
                    <a:pt x="149456" y="159293"/>
                  </a:lnTo>
                  <a:lnTo>
                    <a:pt x="154983" y="169281"/>
                  </a:lnTo>
                  <a:lnTo>
                    <a:pt x="160963" y="179440"/>
                  </a:lnTo>
                  <a:lnTo>
                    <a:pt x="167603" y="189047"/>
                  </a:lnTo>
                  <a:lnTo>
                    <a:pt x="175422" y="196830"/>
                  </a:lnTo>
                  <a:lnTo>
                    <a:pt x="184606" y="202241"/>
                  </a:lnTo>
                  <a:lnTo>
                    <a:pt x="194875" y="205229"/>
                  </a:lnTo>
                  <a:lnTo>
                    <a:pt x="205685" y="205879"/>
                  </a:lnTo>
                  <a:lnTo>
                    <a:pt x="216646" y="204510"/>
                  </a:lnTo>
                  <a:lnTo>
                    <a:pt x="227127" y="201849"/>
                  </a:lnTo>
                  <a:lnTo>
                    <a:pt x="237205" y="198663"/>
                  </a:lnTo>
                  <a:lnTo>
                    <a:pt x="247761" y="194679"/>
                  </a:lnTo>
                  <a:lnTo>
                    <a:pt x="260478" y="189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19196" y="2102211"/>
              <a:ext cx="36199" cy="484312"/>
            </a:xfrm>
            <a:custGeom>
              <a:avLst/>
              <a:gdLst/>
              <a:ahLst/>
              <a:cxnLst/>
              <a:rect l="0" t="0" r="0" b="0"/>
              <a:pathLst>
                <a:path w="36199" h="484312">
                  <a:moveTo>
                    <a:pt x="4612" y="0"/>
                  </a:moveTo>
                  <a:lnTo>
                    <a:pt x="1813" y="14737"/>
                  </a:lnTo>
                  <a:lnTo>
                    <a:pt x="311" y="29288"/>
                  </a:lnTo>
                  <a:lnTo>
                    <a:pt x="0" y="45074"/>
                  </a:lnTo>
                  <a:lnTo>
                    <a:pt x="506" y="61789"/>
                  </a:lnTo>
                  <a:lnTo>
                    <a:pt x="1326" y="78633"/>
                  </a:lnTo>
                  <a:lnTo>
                    <a:pt x="2141" y="95127"/>
                  </a:lnTo>
                  <a:lnTo>
                    <a:pt x="2825" y="111608"/>
                  </a:lnTo>
                  <a:lnTo>
                    <a:pt x="3352" y="129024"/>
                  </a:lnTo>
                  <a:lnTo>
                    <a:pt x="3742" y="147837"/>
                  </a:lnTo>
                  <a:lnTo>
                    <a:pt x="4190" y="167556"/>
                  </a:lnTo>
                  <a:lnTo>
                    <a:pt x="5030" y="187039"/>
                  </a:lnTo>
                  <a:lnTo>
                    <a:pt x="6410" y="205641"/>
                  </a:lnTo>
                  <a:lnTo>
                    <a:pt x="8153" y="223709"/>
                  </a:lnTo>
                  <a:lnTo>
                    <a:pt x="9863" y="242273"/>
                  </a:lnTo>
                  <a:lnTo>
                    <a:pt x="11311" y="261906"/>
                  </a:lnTo>
                  <a:lnTo>
                    <a:pt x="12605" y="282534"/>
                  </a:lnTo>
                  <a:lnTo>
                    <a:pt x="14080" y="303699"/>
                  </a:lnTo>
                  <a:lnTo>
                    <a:pt x="15919" y="325048"/>
                  </a:lnTo>
                  <a:lnTo>
                    <a:pt x="17985" y="346081"/>
                  </a:lnTo>
                  <a:lnTo>
                    <a:pt x="19918" y="366116"/>
                  </a:lnTo>
                  <a:lnTo>
                    <a:pt x="21520" y="384876"/>
                  </a:lnTo>
                  <a:lnTo>
                    <a:pt x="22918" y="402266"/>
                  </a:lnTo>
                  <a:lnTo>
                    <a:pt x="24463" y="418194"/>
                  </a:lnTo>
                  <a:lnTo>
                    <a:pt x="26351" y="432751"/>
                  </a:lnTo>
                  <a:lnTo>
                    <a:pt x="28458" y="445725"/>
                  </a:lnTo>
                  <a:lnTo>
                    <a:pt x="30640" y="457780"/>
                  </a:lnTo>
                  <a:lnTo>
                    <a:pt x="33092" y="469982"/>
                  </a:lnTo>
                  <a:lnTo>
                    <a:pt x="3619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60587" y="2260139"/>
              <a:ext cx="142207" cy="347441"/>
            </a:xfrm>
            <a:custGeom>
              <a:avLst/>
              <a:gdLst/>
              <a:ahLst/>
              <a:cxnLst/>
              <a:rect l="0" t="0" r="0" b="0"/>
              <a:pathLst>
                <a:path w="142207" h="347441">
                  <a:moveTo>
                    <a:pt x="121149" y="0"/>
                  </a:moveTo>
                  <a:lnTo>
                    <a:pt x="115281" y="5935"/>
                  </a:lnTo>
                  <a:lnTo>
                    <a:pt x="109717" y="12139"/>
                  </a:lnTo>
                  <a:lnTo>
                    <a:pt x="103917" y="19231"/>
                  </a:lnTo>
                  <a:lnTo>
                    <a:pt x="97837" y="26998"/>
                  </a:lnTo>
                  <a:lnTo>
                    <a:pt x="91507" y="34996"/>
                  </a:lnTo>
                  <a:lnTo>
                    <a:pt x="84974" y="42937"/>
                  </a:lnTo>
                  <a:lnTo>
                    <a:pt x="78126" y="50711"/>
                  </a:lnTo>
                  <a:lnTo>
                    <a:pt x="70695" y="58304"/>
                  </a:lnTo>
                  <a:lnTo>
                    <a:pt x="62589" y="65751"/>
                  </a:lnTo>
                  <a:lnTo>
                    <a:pt x="54026" y="73411"/>
                  </a:lnTo>
                  <a:lnTo>
                    <a:pt x="45433" y="81933"/>
                  </a:lnTo>
                  <a:lnTo>
                    <a:pt x="37061" y="91591"/>
                  </a:lnTo>
                  <a:lnTo>
                    <a:pt x="28983" y="102012"/>
                  </a:lnTo>
                  <a:lnTo>
                    <a:pt x="21178" y="112393"/>
                  </a:lnTo>
                  <a:lnTo>
                    <a:pt x="13614" y="122261"/>
                  </a:lnTo>
                  <a:lnTo>
                    <a:pt x="6892" y="131495"/>
                  </a:lnTo>
                  <a:lnTo>
                    <a:pt x="2193" y="140150"/>
                  </a:lnTo>
                  <a:lnTo>
                    <a:pt x="0" y="148343"/>
                  </a:lnTo>
                  <a:lnTo>
                    <a:pt x="156" y="156354"/>
                  </a:lnTo>
                  <a:lnTo>
                    <a:pt x="2238" y="164587"/>
                  </a:lnTo>
                  <a:lnTo>
                    <a:pt x="5785" y="173245"/>
                  </a:lnTo>
                  <a:lnTo>
                    <a:pt x="10401" y="182351"/>
                  </a:lnTo>
                  <a:lnTo>
                    <a:pt x="15774" y="191844"/>
                  </a:lnTo>
                  <a:lnTo>
                    <a:pt x="21674" y="201633"/>
                  </a:lnTo>
                  <a:lnTo>
                    <a:pt x="27937" y="211478"/>
                  </a:lnTo>
                  <a:lnTo>
                    <a:pt x="34446" y="221007"/>
                  </a:lnTo>
                  <a:lnTo>
                    <a:pt x="41123" y="230042"/>
                  </a:lnTo>
                  <a:lnTo>
                    <a:pt x="47912" y="238583"/>
                  </a:lnTo>
                  <a:lnTo>
                    <a:pt x="54778" y="246705"/>
                  </a:lnTo>
                  <a:lnTo>
                    <a:pt x="61694" y="254504"/>
                  </a:lnTo>
                  <a:lnTo>
                    <a:pt x="68644" y="262065"/>
                  </a:lnTo>
                  <a:lnTo>
                    <a:pt x="75617" y="269456"/>
                  </a:lnTo>
                  <a:lnTo>
                    <a:pt x="82606" y="276728"/>
                  </a:lnTo>
                  <a:lnTo>
                    <a:pt x="89604" y="283919"/>
                  </a:lnTo>
                  <a:lnTo>
                    <a:pt x="96610" y="291053"/>
                  </a:lnTo>
                  <a:lnTo>
                    <a:pt x="103615" y="298150"/>
                  </a:lnTo>
                  <a:lnTo>
                    <a:pt x="110509" y="305304"/>
                  </a:lnTo>
                  <a:lnTo>
                    <a:pt x="117855" y="313597"/>
                  </a:lnTo>
                  <a:lnTo>
                    <a:pt x="127418" y="325996"/>
                  </a:lnTo>
                  <a:lnTo>
                    <a:pt x="14220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23850" y="2351785"/>
              <a:ext cx="189514" cy="268149"/>
            </a:xfrm>
            <a:custGeom>
              <a:avLst/>
              <a:gdLst/>
              <a:ahLst/>
              <a:cxnLst/>
              <a:rect l="0" t="0" r="0" b="0"/>
              <a:pathLst>
                <a:path w="189514" h="268149">
                  <a:moveTo>
                    <a:pt x="0" y="129452"/>
                  </a:moveTo>
                  <a:lnTo>
                    <a:pt x="8801" y="123652"/>
                  </a:lnTo>
                  <a:lnTo>
                    <a:pt x="17148" y="118727"/>
                  </a:lnTo>
                  <a:lnTo>
                    <a:pt x="25847" y="114220"/>
                  </a:lnTo>
                  <a:lnTo>
                    <a:pt x="34967" y="109827"/>
                  </a:lnTo>
                  <a:lnTo>
                    <a:pt x="44463" y="105165"/>
                  </a:lnTo>
                  <a:lnTo>
                    <a:pt x="54255" y="100050"/>
                  </a:lnTo>
                  <a:lnTo>
                    <a:pt x="64269" y="94472"/>
                  </a:lnTo>
                  <a:lnTo>
                    <a:pt x="74443" y="88500"/>
                  </a:lnTo>
                  <a:lnTo>
                    <a:pt x="84720" y="82217"/>
                  </a:lnTo>
                  <a:lnTo>
                    <a:pt x="94739" y="75541"/>
                  </a:lnTo>
                  <a:lnTo>
                    <a:pt x="103859" y="68227"/>
                  </a:lnTo>
                  <a:lnTo>
                    <a:pt x="111798" y="60196"/>
                  </a:lnTo>
                  <a:lnTo>
                    <a:pt x="118279" y="51515"/>
                  </a:lnTo>
                  <a:lnTo>
                    <a:pt x="122885" y="42309"/>
                  </a:lnTo>
                  <a:lnTo>
                    <a:pt x="125558" y="32722"/>
                  </a:lnTo>
                  <a:lnTo>
                    <a:pt x="126066" y="23352"/>
                  </a:lnTo>
                  <a:lnTo>
                    <a:pt x="123837" y="15207"/>
                  </a:lnTo>
                  <a:lnTo>
                    <a:pt x="118819" y="8740"/>
                  </a:lnTo>
                  <a:lnTo>
                    <a:pt x="111384" y="4063"/>
                  </a:lnTo>
                  <a:lnTo>
                    <a:pt x="102042" y="1208"/>
                  </a:lnTo>
                  <a:lnTo>
                    <a:pt x="91296" y="0"/>
                  </a:lnTo>
                  <a:lnTo>
                    <a:pt x="80034" y="459"/>
                  </a:lnTo>
                  <a:lnTo>
                    <a:pt x="69482" y="2878"/>
                  </a:lnTo>
                  <a:lnTo>
                    <a:pt x="60244" y="7237"/>
                  </a:lnTo>
                  <a:lnTo>
                    <a:pt x="52215" y="13093"/>
                  </a:lnTo>
                  <a:lnTo>
                    <a:pt x="44892" y="19778"/>
                  </a:lnTo>
                  <a:lnTo>
                    <a:pt x="37892" y="26831"/>
                  </a:lnTo>
                  <a:lnTo>
                    <a:pt x="31169" y="34174"/>
                  </a:lnTo>
                  <a:lnTo>
                    <a:pt x="24939" y="42009"/>
                  </a:lnTo>
                  <a:lnTo>
                    <a:pt x="19301" y="50430"/>
                  </a:lnTo>
                  <a:lnTo>
                    <a:pt x="14376" y="59561"/>
                  </a:lnTo>
                  <a:lnTo>
                    <a:pt x="10373" y="69608"/>
                  </a:lnTo>
                  <a:lnTo>
                    <a:pt x="7319" y="80601"/>
                  </a:lnTo>
                  <a:lnTo>
                    <a:pt x="5252" y="92578"/>
                  </a:lnTo>
                  <a:lnTo>
                    <a:pt x="4307" y="105675"/>
                  </a:lnTo>
                  <a:lnTo>
                    <a:pt x="4448" y="119853"/>
                  </a:lnTo>
                  <a:lnTo>
                    <a:pt x="5508" y="134779"/>
                  </a:lnTo>
                  <a:lnTo>
                    <a:pt x="7282" y="149944"/>
                  </a:lnTo>
                  <a:lnTo>
                    <a:pt x="9583" y="165026"/>
                  </a:lnTo>
                  <a:lnTo>
                    <a:pt x="12262" y="179746"/>
                  </a:lnTo>
                  <a:lnTo>
                    <a:pt x="15205" y="193783"/>
                  </a:lnTo>
                  <a:lnTo>
                    <a:pt x="18341" y="207029"/>
                  </a:lnTo>
                  <a:lnTo>
                    <a:pt x="21937" y="219228"/>
                  </a:lnTo>
                  <a:lnTo>
                    <a:pt x="26570" y="229905"/>
                  </a:lnTo>
                  <a:lnTo>
                    <a:pt x="32469" y="238939"/>
                  </a:lnTo>
                  <a:lnTo>
                    <a:pt x="39552" y="246516"/>
                  </a:lnTo>
                  <a:lnTo>
                    <a:pt x="47602" y="252930"/>
                  </a:lnTo>
                  <a:lnTo>
                    <a:pt x="56389" y="258462"/>
                  </a:lnTo>
                  <a:lnTo>
                    <a:pt x="65711" y="263027"/>
                  </a:lnTo>
                  <a:lnTo>
                    <a:pt x="75414" y="266198"/>
                  </a:lnTo>
                  <a:lnTo>
                    <a:pt x="85386" y="267851"/>
                  </a:lnTo>
                  <a:lnTo>
                    <a:pt x="95708" y="268148"/>
                  </a:lnTo>
                  <a:lnTo>
                    <a:pt x="106630" y="267360"/>
                  </a:lnTo>
                  <a:lnTo>
                    <a:pt x="118231" y="265756"/>
                  </a:lnTo>
                  <a:lnTo>
                    <a:pt x="130227" y="263523"/>
                  </a:lnTo>
                  <a:lnTo>
                    <a:pt x="143441" y="260440"/>
                  </a:lnTo>
                  <a:lnTo>
                    <a:pt x="161273" y="255124"/>
                  </a:lnTo>
                  <a:lnTo>
                    <a:pt x="189513" y="245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26075" y="2808935"/>
              <a:ext cx="260864" cy="353415"/>
            </a:xfrm>
            <a:custGeom>
              <a:avLst/>
              <a:gdLst/>
              <a:ahLst/>
              <a:cxnLst/>
              <a:rect l="0" t="0" r="0" b="0"/>
              <a:pathLst>
                <a:path w="260864" h="353415">
                  <a:moveTo>
                    <a:pt x="123992" y="19743"/>
                  </a:moveTo>
                  <a:lnTo>
                    <a:pt x="120924" y="11210"/>
                  </a:lnTo>
                  <a:lnTo>
                    <a:pt x="116862" y="5424"/>
                  </a:lnTo>
                  <a:lnTo>
                    <a:pt x="111369" y="1911"/>
                  </a:lnTo>
                  <a:lnTo>
                    <a:pt x="104609" y="229"/>
                  </a:lnTo>
                  <a:lnTo>
                    <a:pt x="96812" y="0"/>
                  </a:lnTo>
                  <a:lnTo>
                    <a:pt x="88219" y="883"/>
                  </a:lnTo>
                  <a:lnTo>
                    <a:pt x="79207" y="2910"/>
                  </a:lnTo>
                  <a:lnTo>
                    <a:pt x="70249" y="6461"/>
                  </a:lnTo>
                  <a:lnTo>
                    <a:pt x="61608" y="11623"/>
                  </a:lnTo>
                  <a:lnTo>
                    <a:pt x="53504" y="18205"/>
                  </a:lnTo>
                  <a:lnTo>
                    <a:pt x="46207" y="25918"/>
                  </a:lnTo>
                  <a:lnTo>
                    <a:pt x="39776" y="34477"/>
                  </a:lnTo>
                  <a:lnTo>
                    <a:pt x="33948" y="43648"/>
                  </a:lnTo>
                  <a:lnTo>
                    <a:pt x="28260" y="53249"/>
                  </a:lnTo>
                  <a:lnTo>
                    <a:pt x="22435" y="63152"/>
                  </a:lnTo>
                  <a:lnTo>
                    <a:pt x="16707" y="73428"/>
                  </a:lnTo>
                  <a:lnTo>
                    <a:pt x="11693" y="84319"/>
                  </a:lnTo>
                  <a:lnTo>
                    <a:pt x="7692" y="95914"/>
                  </a:lnTo>
                  <a:lnTo>
                    <a:pt x="4684" y="108312"/>
                  </a:lnTo>
                  <a:lnTo>
                    <a:pt x="2507" y="121699"/>
                  </a:lnTo>
                  <a:lnTo>
                    <a:pt x="976" y="136075"/>
                  </a:lnTo>
                  <a:lnTo>
                    <a:pt x="83" y="151136"/>
                  </a:lnTo>
                  <a:lnTo>
                    <a:pt x="0" y="166391"/>
                  </a:lnTo>
                  <a:lnTo>
                    <a:pt x="755" y="181535"/>
                  </a:lnTo>
                  <a:lnTo>
                    <a:pt x="2243" y="196295"/>
                  </a:lnTo>
                  <a:lnTo>
                    <a:pt x="4313" y="210360"/>
                  </a:lnTo>
                  <a:lnTo>
                    <a:pt x="6821" y="223633"/>
                  </a:lnTo>
                  <a:lnTo>
                    <a:pt x="9810" y="236191"/>
                  </a:lnTo>
                  <a:lnTo>
                    <a:pt x="13494" y="248172"/>
                  </a:lnTo>
                  <a:lnTo>
                    <a:pt x="17931" y="259718"/>
                  </a:lnTo>
                  <a:lnTo>
                    <a:pt x="22876" y="270949"/>
                  </a:lnTo>
                  <a:lnTo>
                    <a:pt x="27888" y="281959"/>
                  </a:lnTo>
                  <a:lnTo>
                    <a:pt x="32711" y="292809"/>
                  </a:lnTo>
                  <a:lnTo>
                    <a:pt x="37594" y="303385"/>
                  </a:lnTo>
                  <a:lnTo>
                    <a:pt x="43164" y="313414"/>
                  </a:lnTo>
                  <a:lnTo>
                    <a:pt x="49733" y="322780"/>
                  </a:lnTo>
                  <a:lnTo>
                    <a:pt x="57452" y="331204"/>
                  </a:lnTo>
                  <a:lnTo>
                    <a:pt x="66469" y="338184"/>
                  </a:lnTo>
                  <a:lnTo>
                    <a:pt x="76726" y="343580"/>
                  </a:lnTo>
                  <a:lnTo>
                    <a:pt x="88022" y="347559"/>
                  </a:lnTo>
                  <a:lnTo>
                    <a:pt x="100120" y="350403"/>
                  </a:lnTo>
                  <a:lnTo>
                    <a:pt x="112806" y="352385"/>
                  </a:lnTo>
                  <a:lnTo>
                    <a:pt x="125745" y="353414"/>
                  </a:lnTo>
                  <a:lnTo>
                    <a:pt x="138505" y="353057"/>
                  </a:lnTo>
                  <a:lnTo>
                    <a:pt x="150863" y="351188"/>
                  </a:lnTo>
                  <a:lnTo>
                    <a:pt x="162787" y="347968"/>
                  </a:lnTo>
                  <a:lnTo>
                    <a:pt x="174335" y="343665"/>
                  </a:lnTo>
                  <a:lnTo>
                    <a:pt x="185587" y="338547"/>
                  </a:lnTo>
                  <a:lnTo>
                    <a:pt x="196620" y="332841"/>
                  </a:lnTo>
                  <a:lnTo>
                    <a:pt x="207495" y="326720"/>
                  </a:lnTo>
                  <a:lnTo>
                    <a:pt x="218247" y="320319"/>
                  </a:lnTo>
                  <a:lnTo>
                    <a:pt x="228454" y="314033"/>
                  </a:lnTo>
                  <a:lnTo>
                    <a:pt x="238255" y="307906"/>
                  </a:lnTo>
                  <a:lnTo>
                    <a:pt x="248510" y="301400"/>
                  </a:lnTo>
                  <a:lnTo>
                    <a:pt x="260863" y="293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29052" y="301819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2" y="72726"/>
                  </a:lnTo>
                  <a:lnTo>
                    <a:pt x="11604" y="83491"/>
                  </a:lnTo>
                  <a:lnTo>
                    <a:pt x="14362" y="95218"/>
                  </a:lnTo>
                  <a:lnTo>
                    <a:pt x="17356" y="111173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60637" y="28286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86979" y="2807621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66"/>
                  </a:lnTo>
                  <a:lnTo>
                    <a:pt x="7970" y="50487"/>
                  </a:lnTo>
                  <a:lnTo>
                    <a:pt x="9467" y="65463"/>
                  </a:lnTo>
                  <a:lnTo>
                    <a:pt x="11313" y="81191"/>
                  </a:lnTo>
                  <a:lnTo>
                    <a:pt x="13380" y="97639"/>
                  </a:lnTo>
                  <a:lnTo>
                    <a:pt x="15313" y="114959"/>
                  </a:lnTo>
                  <a:lnTo>
                    <a:pt x="16913" y="133158"/>
                  </a:lnTo>
                  <a:lnTo>
                    <a:pt x="18310" y="151954"/>
                  </a:lnTo>
                  <a:lnTo>
                    <a:pt x="19854" y="170877"/>
                  </a:lnTo>
                  <a:lnTo>
                    <a:pt x="21740" y="189644"/>
                  </a:lnTo>
                  <a:lnTo>
                    <a:pt x="23837" y="208161"/>
                  </a:lnTo>
                  <a:lnTo>
                    <a:pt x="25792" y="226434"/>
                  </a:lnTo>
                  <a:lnTo>
                    <a:pt x="27408" y="244495"/>
                  </a:lnTo>
                  <a:lnTo>
                    <a:pt x="28815" y="262065"/>
                  </a:lnTo>
                  <a:lnTo>
                    <a:pt x="30367" y="278571"/>
                  </a:lnTo>
                  <a:lnTo>
                    <a:pt x="32263" y="293778"/>
                  </a:lnTo>
                  <a:lnTo>
                    <a:pt x="34575" y="307520"/>
                  </a:lnTo>
                  <a:lnTo>
                    <a:pt x="37661" y="320986"/>
                  </a:lnTo>
                  <a:lnTo>
                    <a:pt x="42913" y="336473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23808" y="2891849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28002" y="2933"/>
                  </a:lnTo>
                  <a:lnTo>
                    <a:pt x="119016" y="5716"/>
                  </a:lnTo>
                  <a:lnTo>
                    <a:pt x="109025" y="8615"/>
                  </a:lnTo>
                  <a:lnTo>
                    <a:pt x="98217" y="11656"/>
                  </a:lnTo>
                  <a:lnTo>
                    <a:pt x="87054" y="14821"/>
                  </a:lnTo>
                  <a:lnTo>
                    <a:pt x="75849" y="18089"/>
                  </a:lnTo>
                  <a:lnTo>
                    <a:pt x="64737" y="21600"/>
                  </a:lnTo>
                  <a:lnTo>
                    <a:pt x="53752" y="25640"/>
                  </a:lnTo>
                  <a:lnTo>
                    <a:pt x="42900" y="30313"/>
                  </a:lnTo>
                  <a:lnTo>
                    <a:pt x="32612" y="35268"/>
                  </a:lnTo>
                  <a:lnTo>
                    <a:pt x="22742" y="40277"/>
                  </a:lnTo>
                  <a:lnTo>
                    <a:pt x="12422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02793" y="2955020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2" y="34790"/>
                  </a:lnTo>
                  <a:lnTo>
                    <a:pt x="29642" y="43636"/>
                  </a:lnTo>
                  <a:lnTo>
                    <a:pt x="36165" y="52175"/>
                  </a:lnTo>
                  <a:lnTo>
                    <a:pt x="42721" y="60449"/>
                  </a:lnTo>
                  <a:lnTo>
                    <a:pt x="49798" y="69688"/>
                  </a:lnTo>
                  <a:lnTo>
                    <a:pt x="59135" y="82939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02793" y="2881320"/>
              <a:ext cx="157928" cy="610654"/>
            </a:xfrm>
            <a:custGeom>
              <a:avLst/>
              <a:gdLst/>
              <a:ahLst/>
              <a:cxnLst/>
              <a:rect l="0" t="0" r="0" b="0"/>
              <a:pathLst>
                <a:path w="157928" h="610654">
                  <a:moveTo>
                    <a:pt x="157927" y="0"/>
                  </a:moveTo>
                  <a:lnTo>
                    <a:pt x="154926" y="11736"/>
                  </a:lnTo>
                  <a:lnTo>
                    <a:pt x="151504" y="22864"/>
                  </a:lnTo>
                  <a:lnTo>
                    <a:pt x="147312" y="34458"/>
                  </a:lnTo>
                  <a:lnTo>
                    <a:pt x="142585" y="46447"/>
                  </a:lnTo>
                  <a:lnTo>
                    <a:pt x="137752" y="58458"/>
                  </a:lnTo>
                  <a:lnTo>
                    <a:pt x="133075" y="70275"/>
                  </a:lnTo>
                  <a:lnTo>
                    <a:pt x="128639" y="82320"/>
                  </a:lnTo>
                  <a:lnTo>
                    <a:pt x="124437" y="95533"/>
                  </a:lnTo>
                  <a:lnTo>
                    <a:pt x="120429" y="110343"/>
                  </a:lnTo>
                  <a:lnTo>
                    <a:pt x="116568" y="126375"/>
                  </a:lnTo>
                  <a:lnTo>
                    <a:pt x="112816" y="142753"/>
                  </a:lnTo>
                  <a:lnTo>
                    <a:pt x="109135" y="158920"/>
                  </a:lnTo>
                  <a:lnTo>
                    <a:pt x="105340" y="174671"/>
                  </a:lnTo>
                  <a:lnTo>
                    <a:pt x="101106" y="190001"/>
                  </a:lnTo>
                  <a:lnTo>
                    <a:pt x="96296" y="204974"/>
                  </a:lnTo>
                  <a:lnTo>
                    <a:pt x="91099" y="219672"/>
                  </a:lnTo>
                  <a:lnTo>
                    <a:pt x="85918" y="234168"/>
                  </a:lnTo>
                  <a:lnTo>
                    <a:pt x="80991" y="248525"/>
                  </a:lnTo>
                  <a:lnTo>
                    <a:pt x="76378" y="262949"/>
                  </a:lnTo>
                  <a:lnTo>
                    <a:pt x="72054" y="277781"/>
                  </a:lnTo>
                  <a:lnTo>
                    <a:pt x="67957" y="293169"/>
                  </a:lnTo>
                  <a:lnTo>
                    <a:pt x="63867" y="309099"/>
                  </a:lnTo>
                  <a:lnTo>
                    <a:pt x="59427" y="325477"/>
                  </a:lnTo>
                  <a:lnTo>
                    <a:pt x="54476" y="342201"/>
                  </a:lnTo>
                  <a:lnTo>
                    <a:pt x="49183" y="359176"/>
                  </a:lnTo>
                  <a:lnTo>
                    <a:pt x="43937" y="376332"/>
                  </a:lnTo>
                  <a:lnTo>
                    <a:pt x="38966" y="393618"/>
                  </a:lnTo>
                  <a:lnTo>
                    <a:pt x="34324" y="411158"/>
                  </a:lnTo>
                  <a:lnTo>
                    <a:pt x="29979" y="429232"/>
                  </a:lnTo>
                  <a:lnTo>
                    <a:pt x="25874" y="447946"/>
                  </a:lnTo>
                  <a:lnTo>
                    <a:pt x="21947" y="467092"/>
                  </a:lnTo>
                  <a:lnTo>
                    <a:pt x="18151" y="486251"/>
                  </a:lnTo>
                  <a:lnTo>
                    <a:pt x="14449" y="505168"/>
                  </a:lnTo>
                  <a:lnTo>
                    <a:pt x="10967" y="523596"/>
                  </a:lnTo>
                  <a:lnTo>
                    <a:pt x="7637" y="543340"/>
                  </a:lnTo>
                  <a:lnTo>
                    <a:pt x="4167" y="56948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159643" y="3569160"/>
            <a:ext cx="915508" cy="709086"/>
            <a:chOff x="6159643" y="3569160"/>
            <a:chExt cx="915508" cy="709086"/>
          </a:xfrm>
        </p:grpSpPr>
        <p:sp>
          <p:nvSpPr>
            <p:cNvPr id="101" name="Freeform 100"/>
            <p:cNvSpPr/>
            <p:nvPr/>
          </p:nvSpPr>
          <p:spPr>
            <a:xfrm>
              <a:off x="6159643" y="3569160"/>
              <a:ext cx="398454" cy="709086"/>
            </a:xfrm>
            <a:custGeom>
              <a:avLst/>
              <a:gdLst/>
              <a:ahLst/>
              <a:cxnLst/>
              <a:rect l="0" t="0" r="0" b="0"/>
              <a:pathLst>
                <a:path w="398454" h="709086">
                  <a:moveTo>
                    <a:pt x="31113" y="52643"/>
                  </a:moveTo>
                  <a:lnTo>
                    <a:pt x="25380" y="61511"/>
                  </a:lnTo>
                  <a:lnTo>
                    <a:pt x="21096" y="70498"/>
                  </a:lnTo>
                  <a:lnTo>
                    <a:pt x="17885" y="80494"/>
                  </a:lnTo>
                  <a:lnTo>
                    <a:pt x="15351" y="91474"/>
                  </a:lnTo>
                  <a:lnTo>
                    <a:pt x="13006" y="103285"/>
                  </a:lnTo>
                  <a:lnTo>
                    <a:pt x="10562" y="115753"/>
                  </a:lnTo>
                  <a:lnTo>
                    <a:pt x="8080" y="129036"/>
                  </a:lnTo>
                  <a:lnTo>
                    <a:pt x="5864" y="143614"/>
                  </a:lnTo>
                  <a:lnTo>
                    <a:pt x="4074" y="159642"/>
                  </a:lnTo>
                  <a:lnTo>
                    <a:pt x="2720" y="176981"/>
                  </a:lnTo>
                  <a:lnTo>
                    <a:pt x="1736" y="195376"/>
                  </a:lnTo>
                  <a:lnTo>
                    <a:pt x="1039" y="214572"/>
                  </a:lnTo>
                  <a:lnTo>
                    <a:pt x="555" y="234513"/>
                  </a:lnTo>
                  <a:lnTo>
                    <a:pt x="222" y="255337"/>
                  </a:lnTo>
                  <a:lnTo>
                    <a:pt x="0" y="277031"/>
                  </a:lnTo>
                  <a:lnTo>
                    <a:pt x="19" y="298818"/>
                  </a:lnTo>
                  <a:lnTo>
                    <a:pt x="564" y="319306"/>
                  </a:lnTo>
                  <a:lnTo>
                    <a:pt x="1743" y="337828"/>
                  </a:lnTo>
                  <a:lnTo>
                    <a:pt x="3349" y="354551"/>
                  </a:lnTo>
                  <a:lnTo>
                    <a:pt x="4966" y="370092"/>
                  </a:lnTo>
                  <a:lnTo>
                    <a:pt x="6353" y="384967"/>
                  </a:lnTo>
                  <a:lnTo>
                    <a:pt x="7604" y="399808"/>
                  </a:lnTo>
                  <a:lnTo>
                    <a:pt x="9051" y="415401"/>
                  </a:lnTo>
                  <a:lnTo>
                    <a:pt x="10876" y="432083"/>
                  </a:lnTo>
                  <a:lnTo>
                    <a:pt x="13102" y="449513"/>
                  </a:lnTo>
                  <a:lnTo>
                    <a:pt x="15676" y="466899"/>
                  </a:lnTo>
                  <a:lnTo>
                    <a:pt x="18521" y="483770"/>
                  </a:lnTo>
                  <a:lnTo>
                    <a:pt x="21568" y="499840"/>
                  </a:lnTo>
                  <a:lnTo>
                    <a:pt x="24759" y="514858"/>
                  </a:lnTo>
                  <a:lnTo>
                    <a:pt x="28051" y="528807"/>
                  </a:lnTo>
                  <a:lnTo>
                    <a:pt x="31414" y="541835"/>
                  </a:lnTo>
                  <a:lnTo>
                    <a:pt x="34825" y="554138"/>
                  </a:lnTo>
                  <a:lnTo>
                    <a:pt x="38272" y="565910"/>
                  </a:lnTo>
                  <a:lnTo>
                    <a:pt x="41909" y="577463"/>
                  </a:lnTo>
                  <a:lnTo>
                    <a:pt x="46037" y="589221"/>
                  </a:lnTo>
                  <a:lnTo>
                    <a:pt x="50780" y="601396"/>
                  </a:lnTo>
                  <a:lnTo>
                    <a:pt x="56102" y="614016"/>
                  </a:lnTo>
                  <a:lnTo>
                    <a:pt x="61898" y="627020"/>
                  </a:lnTo>
                  <a:lnTo>
                    <a:pt x="68067" y="640316"/>
                  </a:lnTo>
                  <a:lnTo>
                    <a:pt x="74836" y="653498"/>
                  </a:lnTo>
                  <a:lnTo>
                    <a:pt x="82744" y="665887"/>
                  </a:lnTo>
                  <a:lnTo>
                    <a:pt x="91997" y="677170"/>
                  </a:lnTo>
                  <a:lnTo>
                    <a:pt x="102653" y="687049"/>
                  </a:lnTo>
                  <a:lnTo>
                    <a:pt x="114787" y="695089"/>
                  </a:lnTo>
                  <a:lnTo>
                    <a:pt x="128277" y="701230"/>
                  </a:lnTo>
                  <a:lnTo>
                    <a:pt x="142556" y="705558"/>
                  </a:lnTo>
                  <a:lnTo>
                    <a:pt x="156745" y="708112"/>
                  </a:lnTo>
                  <a:lnTo>
                    <a:pt x="170357" y="709085"/>
                  </a:lnTo>
                  <a:lnTo>
                    <a:pt x="183274" y="708454"/>
                  </a:lnTo>
                  <a:lnTo>
                    <a:pt x="195560" y="705912"/>
                  </a:lnTo>
                  <a:lnTo>
                    <a:pt x="207340" y="701468"/>
                  </a:lnTo>
                  <a:lnTo>
                    <a:pt x="218574" y="695552"/>
                  </a:lnTo>
                  <a:lnTo>
                    <a:pt x="229059" y="688826"/>
                  </a:lnTo>
                  <a:lnTo>
                    <a:pt x="238753" y="681742"/>
                  </a:lnTo>
                  <a:lnTo>
                    <a:pt x="247909" y="674207"/>
                  </a:lnTo>
                  <a:lnTo>
                    <a:pt x="256978" y="665711"/>
                  </a:lnTo>
                  <a:lnTo>
                    <a:pt x="266223" y="656037"/>
                  </a:lnTo>
                  <a:lnTo>
                    <a:pt x="275398" y="645421"/>
                  </a:lnTo>
                  <a:lnTo>
                    <a:pt x="283880" y="634370"/>
                  </a:lnTo>
                  <a:lnTo>
                    <a:pt x="291362" y="623230"/>
                  </a:lnTo>
                  <a:lnTo>
                    <a:pt x="297860" y="612156"/>
                  </a:lnTo>
                  <a:lnTo>
                    <a:pt x="303533" y="601195"/>
                  </a:lnTo>
                  <a:lnTo>
                    <a:pt x="308569" y="590343"/>
                  </a:lnTo>
                  <a:lnTo>
                    <a:pt x="313140" y="579583"/>
                  </a:lnTo>
                  <a:lnTo>
                    <a:pt x="317377" y="568890"/>
                  </a:lnTo>
                  <a:lnTo>
                    <a:pt x="321381" y="558249"/>
                  </a:lnTo>
                  <a:lnTo>
                    <a:pt x="325226" y="547643"/>
                  </a:lnTo>
                  <a:lnTo>
                    <a:pt x="328962" y="537062"/>
                  </a:lnTo>
                  <a:lnTo>
                    <a:pt x="332623" y="526498"/>
                  </a:lnTo>
                  <a:lnTo>
                    <a:pt x="336234" y="515945"/>
                  </a:lnTo>
                  <a:lnTo>
                    <a:pt x="339812" y="505401"/>
                  </a:lnTo>
                  <a:lnTo>
                    <a:pt x="343367" y="494857"/>
                  </a:lnTo>
                  <a:lnTo>
                    <a:pt x="346907" y="484148"/>
                  </a:lnTo>
                  <a:lnTo>
                    <a:pt x="350436" y="472967"/>
                  </a:lnTo>
                  <a:lnTo>
                    <a:pt x="353960" y="461182"/>
                  </a:lnTo>
                  <a:lnTo>
                    <a:pt x="357478" y="448826"/>
                  </a:lnTo>
                  <a:lnTo>
                    <a:pt x="360994" y="435999"/>
                  </a:lnTo>
                  <a:lnTo>
                    <a:pt x="364508" y="422800"/>
                  </a:lnTo>
                  <a:lnTo>
                    <a:pt x="368020" y="408834"/>
                  </a:lnTo>
                  <a:lnTo>
                    <a:pt x="371531" y="393256"/>
                  </a:lnTo>
                  <a:lnTo>
                    <a:pt x="375037" y="375737"/>
                  </a:lnTo>
                  <a:lnTo>
                    <a:pt x="378375" y="356582"/>
                  </a:lnTo>
                  <a:lnTo>
                    <a:pt x="381236" y="336427"/>
                  </a:lnTo>
                  <a:lnTo>
                    <a:pt x="383497" y="315768"/>
                  </a:lnTo>
                  <a:lnTo>
                    <a:pt x="385355" y="295203"/>
                  </a:lnTo>
                  <a:lnTo>
                    <a:pt x="387217" y="275483"/>
                  </a:lnTo>
                  <a:lnTo>
                    <a:pt x="389319" y="256926"/>
                  </a:lnTo>
                  <a:lnTo>
                    <a:pt x="391563" y="239331"/>
                  </a:lnTo>
                  <a:lnTo>
                    <a:pt x="393615" y="222201"/>
                  </a:lnTo>
                  <a:lnTo>
                    <a:pt x="395294" y="205188"/>
                  </a:lnTo>
                  <a:lnTo>
                    <a:pt x="396573" y="188131"/>
                  </a:lnTo>
                  <a:lnTo>
                    <a:pt x="397507" y="170977"/>
                  </a:lnTo>
                  <a:lnTo>
                    <a:pt x="398164" y="153726"/>
                  </a:lnTo>
                  <a:lnTo>
                    <a:pt x="398453" y="136393"/>
                  </a:lnTo>
                  <a:lnTo>
                    <a:pt x="398121" y="118997"/>
                  </a:lnTo>
                  <a:lnTo>
                    <a:pt x="397090" y="101564"/>
                  </a:lnTo>
                  <a:lnTo>
                    <a:pt x="395575" y="84286"/>
                  </a:lnTo>
                  <a:lnTo>
                    <a:pt x="393863" y="65514"/>
                  </a:lnTo>
                  <a:lnTo>
                    <a:pt x="391803" y="40244"/>
                  </a:lnTo>
                  <a:lnTo>
                    <a:pt x="3890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43523" y="3590217"/>
              <a:ext cx="10530" cy="673825"/>
            </a:xfrm>
            <a:custGeom>
              <a:avLst/>
              <a:gdLst/>
              <a:ahLst/>
              <a:cxnLst/>
              <a:rect l="0" t="0" r="0" b="0"/>
              <a:pathLst>
                <a:path w="10530" h="673825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64"/>
                  </a:lnTo>
                  <a:lnTo>
                    <a:pt x="2736" y="39363"/>
                  </a:lnTo>
                  <a:lnTo>
                    <a:pt x="1887" y="53120"/>
                  </a:lnTo>
                  <a:lnTo>
                    <a:pt x="1294" y="69320"/>
                  </a:lnTo>
                  <a:lnTo>
                    <a:pt x="1053" y="87043"/>
                  </a:lnTo>
                  <a:lnTo>
                    <a:pt x="1418" y="104620"/>
                  </a:lnTo>
                  <a:lnTo>
                    <a:pt x="2473" y="121101"/>
                  </a:lnTo>
                  <a:lnTo>
                    <a:pt x="3994" y="136415"/>
                  </a:lnTo>
                  <a:lnTo>
                    <a:pt x="5554" y="150993"/>
                  </a:lnTo>
                  <a:lnTo>
                    <a:pt x="6897" y="165204"/>
                  </a:lnTo>
                  <a:lnTo>
                    <a:pt x="7951" y="179257"/>
                  </a:lnTo>
                  <a:lnTo>
                    <a:pt x="8733" y="193255"/>
                  </a:lnTo>
                  <a:lnTo>
                    <a:pt x="9289" y="207245"/>
                  </a:lnTo>
                  <a:lnTo>
                    <a:pt x="9508" y="221409"/>
                  </a:lnTo>
                  <a:lnTo>
                    <a:pt x="9131" y="236057"/>
                  </a:lnTo>
                  <a:lnTo>
                    <a:pt x="8068" y="251315"/>
                  </a:lnTo>
                  <a:lnTo>
                    <a:pt x="6543" y="266985"/>
                  </a:lnTo>
                  <a:lnTo>
                    <a:pt x="4979" y="282657"/>
                  </a:lnTo>
                  <a:lnTo>
                    <a:pt x="3634" y="298087"/>
                  </a:lnTo>
                  <a:lnTo>
                    <a:pt x="2580" y="313212"/>
                  </a:lnTo>
                  <a:lnTo>
                    <a:pt x="1797" y="328053"/>
                  </a:lnTo>
                  <a:lnTo>
                    <a:pt x="1236" y="342666"/>
                  </a:lnTo>
                  <a:lnTo>
                    <a:pt x="843" y="357107"/>
                  </a:lnTo>
                  <a:lnTo>
                    <a:pt x="572" y="371422"/>
                  </a:lnTo>
                  <a:lnTo>
                    <a:pt x="386" y="385655"/>
                  </a:lnTo>
                  <a:lnTo>
                    <a:pt x="260" y="399996"/>
                  </a:lnTo>
                  <a:lnTo>
                    <a:pt x="173" y="414769"/>
                  </a:lnTo>
                  <a:lnTo>
                    <a:pt x="116" y="430114"/>
                  </a:lnTo>
                  <a:lnTo>
                    <a:pt x="77" y="445845"/>
                  </a:lnTo>
                  <a:lnTo>
                    <a:pt x="52" y="461557"/>
                  </a:lnTo>
                  <a:lnTo>
                    <a:pt x="35" y="477025"/>
                  </a:lnTo>
                  <a:lnTo>
                    <a:pt x="23" y="492514"/>
                  </a:lnTo>
                  <a:lnTo>
                    <a:pt x="15" y="508664"/>
                  </a:lnTo>
                  <a:lnTo>
                    <a:pt x="10" y="525796"/>
                  </a:lnTo>
                  <a:lnTo>
                    <a:pt x="7" y="544066"/>
                  </a:lnTo>
                  <a:lnTo>
                    <a:pt x="5" y="563628"/>
                  </a:lnTo>
                  <a:lnTo>
                    <a:pt x="3" y="584392"/>
                  </a:lnTo>
                  <a:lnTo>
                    <a:pt x="2" y="605093"/>
                  </a:lnTo>
                  <a:lnTo>
                    <a:pt x="1" y="625431"/>
                  </a:lnTo>
                  <a:lnTo>
                    <a:pt x="1" y="647192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01368" y="3572020"/>
              <a:ext cx="473783" cy="60312"/>
            </a:xfrm>
            <a:custGeom>
              <a:avLst/>
              <a:gdLst/>
              <a:ahLst/>
              <a:cxnLst/>
              <a:rect l="0" t="0" r="0" b="0"/>
              <a:pathLst>
                <a:path w="473783" h="60312">
                  <a:moveTo>
                    <a:pt x="473782" y="60311"/>
                  </a:moveTo>
                  <a:lnTo>
                    <a:pt x="464913" y="57310"/>
                  </a:lnTo>
                  <a:lnTo>
                    <a:pt x="455926" y="53888"/>
                  </a:lnTo>
                  <a:lnTo>
                    <a:pt x="445931" y="49701"/>
                  </a:lnTo>
                  <a:lnTo>
                    <a:pt x="434951" y="45147"/>
                  </a:lnTo>
                  <a:lnTo>
                    <a:pt x="423139" y="40962"/>
                  </a:lnTo>
                  <a:lnTo>
                    <a:pt x="410682" y="37534"/>
                  </a:lnTo>
                  <a:lnTo>
                    <a:pt x="397744" y="34750"/>
                  </a:lnTo>
                  <a:lnTo>
                    <a:pt x="384462" y="32196"/>
                  </a:lnTo>
                  <a:lnTo>
                    <a:pt x="370935" y="29595"/>
                  </a:lnTo>
                  <a:lnTo>
                    <a:pt x="357075" y="27001"/>
                  </a:lnTo>
                  <a:lnTo>
                    <a:pt x="342625" y="24704"/>
                  </a:lnTo>
                  <a:lnTo>
                    <a:pt x="327492" y="22860"/>
                  </a:lnTo>
                  <a:lnTo>
                    <a:pt x="311734" y="21468"/>
                  </a:lnTo>
                  <a:lnTo>
                    <a:pt x="295470" y="20458"/>
                  </a:lnTo>
                  <a:lnTo>
                    <a:pt x="278834" y="19740"/>
                  </a:lnTo>
                  <a:lnTo>
                    <a:pt x="262256" y="19071"/>
                  </a:lnTo>
                  <a:lnTo>
                    <a:pt x="246431" y="18081"/>
                  </a:lnTo>
                  <a:lnTo>
                    <a:pt x="231671" y="16601"/>
                  </a:lnTo>
                  <a:lnTo>
                    <a:pt x="217625" y="14792"/>
                  </a:lnTo>
                  <a:lnTo>
                    <a:pt x="203505" y="13037"/>
                  </a:lnTo>
                  <a:lnTo>
                    <a:pt x="188861" y="11559"/>
                  </a:lnTo>
                  <a:lnTo>
                    <a:pt x="173904" y="10245"/>
                  </a:lnTo>
                  <a:lnTo>
                    <a:pt x="159309" y="8757"/>
                  </a:lnTo>
                  <a:lnTo>
                    <a:pt x="145437" y="6909"/>
                  </a:lnTo>
                  <a:lnTo>
                    <a:pt x="131850" y="4837"/>
                  </a:lnTo>
                  <a:lnTo>
                    <a:pt x="117522" y="2900"/>
                  </a:lnTo>
                  <a:lnTo>
                    <a:pt x="101930" y="1304"/>
                  </a:lnTo>
                  <a:lnTo>
                    <a:pt x="85526" y="250"/>
                  </a:lnTo>
                  <a:lnTo>
                    <a:pt x="69420" y="0"/>
                  </a:lnTo>
                  <a:lnTo>
                    <a:pt x="54267" y="610"/>
                  </a:lnTo>
                  <a:lnTo>
                    <a:pt x="40643" y="1825"/>
                  </a:lnTo>
                  <a:lnTo>
                    <a:pt x="27956" y="3295"/>
                  </a:lnTo>
                  <a:lnTo>
                    <a:pt x="15100" y="5151"/>
                  </a:lnTo>
                  <a:lnTo>
                    <a:pt x="0" y="7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170960" y="1096008"/>
            <a:ext cx="778056" cy="672780"/>
            <a:chOff x="7170960" y="1096008"/>
            <a:chExt cx="778056" cy="672780"/>
          </a:xfrm>
        </p:grpSpPr>
        <p:sp>
          <p:nvSpPr>
            <p:cNvPr id="105" name="Freeform 104"/>
            <p:cNvSpPr/>
            <p:nvPr/>
          </p:nvSpPr>
          <p:spPr>
            <a:xfrm>
              <a:off x="7170960" y="1096008"/>
              <a:ext cx="272688" cy="672780"/>
            </a:xfrm>
            <a:custGeom>
              <a:avLst/>
              <a:gdLst/>
              <a:ahLst/>
              <a:cxnLst/>
              <a:rect l="0" t="0" r="0" b="0"/>
              <a:pathLst>
                <a:path w="272688" h="672780">
                  <a:moveTo>
                    <a:pt x="9475" y="672779"/>
                  </a:moveTo>
                  <a:lnTo>
                    <a:pt x="6608" y="663911"/>
                  </a:lnTo>
                  <a:lnTo>
                    <a:pt x="4467" y="654924"/>
                  </a:lnTo>
                  <a:lnTo>
                    <a:pt x="2863" y="644920"/>
                  </a:lnTo>
                  <a:lnTo>
                    <a:pt x="1683" y="633593"/>
                  </a:lnTo>
                  <a:lnTo>
                    <a:pt x="834" y="620485"/>
                  </a:lnTo>
                  <a:lnTo>
                    <a:pt x="241" y="605534"/>
                  </a:lnTo>
                  <a:lnTo>
                    <a:pt x="0" y="589464"/>
                  </a:lnTo>
                  <a:lnTo>
                    <a:pt x="365" y="573535"/>
                  </a:lnTo>
                  <a:lnTo>
                    <a:pt x="1420" y="558456"/>
                  </a:lnTo>
                  <a:lnTo>
                    <a:pt x="2941" y="544235"/>
                  </a:lnTo>
                  <a:lnTo>
                    <a:pt x="4502" y="530465"/>
                  </a:lnTo>
                  <a:lnTo>
                    <a:pt x="5844" y="516833"/>
                  </a:lnTo>
                  <a:lnTo>
                    <a:pt x="6897" y="503184"/>
                  </a:lnTo>
                  <a:lnTo>
                    <a:pt x="7679" y="489466"/>
                  </a:lnTo>
                  <a:lnTo>
                    <a:pt x="8239" y="475672"/>
                  </a:lnTo>
                  <a:lnTo>
                    <a:pt x="8631" y="461811"/>
                  </a:lnTo>
                  <a:lnTo>
                    <a:pt x="8903" y="447899"/>
                  </a:lnTo>
                  <a:lnTo>
                    <a:pt x="9089" y="433948"/>
                  </a:lnTo>
                  <a:lnTo>
                    <a:pt x="9216" y="419970"/>
                  </a:lnTo>
                  <a:lnTo>
                    <a:pt x="9301" y="405973"/>
                  </a:lnTo>
                  <a:lnTo>
                    <a:pt x="9363" y="391958"/>
                  </a:lnTo>
                  <a:lnTo>
                    <a:pt x="9575" y="377766"/>
                  </a:lnTo>
                  <a:lnTo>
                    <a:pt x="10248" y="363092"/>
                  </a:lnTo>
                  <a:lnTo>
                    <a:pt x="11514" y="347814"/>
                  </a:lnTo>
                  <a:lnTo>
                    <a:pt x="13179" y="332129"/>
                  </a:lnTo>
                  <a:lnTo>
                    <a:pt x="14836" y="316446"/>
                  </a:lnTo>
                  <a:lnTo>
                    <a:pt x="16243" y="300999"/>
                  </a:lnTo>
                  <a:lnTo>
                    <a:pt x="17339" y="285524"/>
                  </a:lnTo>
                  <a:lnTo>
                    <a:pt x="18150" y="269383"/>
                  </a:lnTo>
                  <a:lnTo>
                    <a:pt x="18734" y="252275"/>
                  </a:lnTo>
                  <a:lnTo>
                    <a:pt x="19312" y="234700"/>
                  </a:lnTo>
                  <a:lnTo>
                    <a:pt x="20241" y="217734"/>
                  </a:lnTo>
                  <a:lnTo>
                    <a:pt x="21686" y="201944"/>
                  </a:lnTo>
                  <a:lnTo>
                    <a:pt x="23641" y="187071"/>
                  </a:lnTo>
                  <a:lnTo>
                    <a:pt x="26026" y="172329"/>
                  </a:lnTo>
                  <a:lnTo>
                    <a:pt x="28740" y="157235"/>
                  </a:lnTo>
                  <a:lnTo>
                    <a:pt x="31698" y="141960"/>
                  </a:lnTo>
                  <a:lnTo>
                    <a:pt x="34830" y="127145"/>
                  </a:lnTo>
                  <a:lnTo>
                    <a:pt x="38094" y="113164"/>
                  </a:lnTo>
                  <a:lnTo>
                    <a:pt x="41929" y="101135"/>
                  </a:lnTo>
                  <a:lnTo>
                    <a:pt x="46722" y="94390"/>
                  </a:lnTo>
                  <a:lnTo>
                    <a:pt x="51450" y="94877"/>
                  </a:lnTo>
                  <a:lnTo>
                    <a:pt x="55027" y="100756"/>
                  </a:lnTo>
                  <a:lnTo>
                    <a:pt x="57628" y="110332"/>
                  </a:lnTo>
                  <a:lnTo>
                    <a:pt x="59875" y="122456"/>
                  </a:lnTo>
                  <a:lnTo>
                    <a:pt x="62175" y="136325"/>
                  </a:lnTo>
                  <a:lnTo>
                    <a:pt x="64688" y="151221"/>
                  </a:lnTo>
                  <a:lnTo>
                    <a:pt x="67435" y="166453"/>
                  </a:lnTo>
                  <a:lnTo>
                    <a:pt x="70394" y="181629"/>
                  </a:lnTo>
                  <a:lnTo>
                    <a:pt x="73681" y="196601"/>
                  </a:lnTo>
                  <a:lnTo>
                    <a:pt x="77565" y="211351"/>
                  </a:lnTo>
                  <a:lnTo>
                    <a:pt x="82133" y="225903"/>
                  </a:lnTo>
                  <a:lnTo>
                    <a:pt x="87167" y="240135"/>
                  </a:lnTo>
                  <a:lnTo>
                    <a:pt x="92237" y="253781"/>
                  </a:lnTo>
                  <a:lnTo>
                    <a:pt x="97101" y="266714"/>
                  </a:lnTo>
                  <a:lnTo>
                    <a:pt x="102009" y="278009"/>
                  </a:lnTo>
                  <a:lnTo>
                    <a:pt x="107595" y="285942"/>
                  </a:lnTo>
                  <a:lnTo>
                    <a:pt x="114162" y="289859"/>
                  </a:lnTo>
                  <a:lnTo>
                    <a:pt x="121371" y="290062"/>
                  </a:lnTo>
                  <a:lnTo>
                    <a:pt x="128449" y="287241"/>
                  </a:lnTo>
                  <a:lnTo>
                    <a:pt x="134950" y="282112"/>
                  </a:lnTo>
                  <a:lnTo>
                    <a:pt x="140771" y="274809"/>
                  </a:lnTo>
                  <a:lnTo>
                    <a:pt x="145982" y="264898"/>
                  </a:lnTo>
                  <a:lnTo>
                    <a:pt x="150705" y="252356"/>
                  </a:lnTo>
                  <a:lnTo>
                    <a:pt x="155063" y="237702"/>
                  </a:lnTo>
                  <a:lnTo>
                    <a:pt x="159156" y="221725"/>
                  </a:lnTo>
                  <a:lnTo>
                    <a:pt x="163066" y="205023"/>
                  </a:lnTo>
                  <a:lnTo>
                    <a:pt x="166847" y="188268"/>
                  </a:lnTo>
                  <a:lnTo>
                    <a:pt x="170539" y="172258"/>
                  </a:lnTo>
                  <a:lnTo>
                    <a:pt x="174173" y="157340"/>
                  </a:lnTo>
                  <a:lnTo>
                    <a:pt x="177765" y="143172"/>
                  </a:lnTo>
                  <a:lnTo>
                    <a:pt x="181329" y="128964"/>
                  </a:lnTo>
                  <a:lnTo>
                    <a:pt x="184876" y="114247"/>
                  </a:lnTo>
                  <a:lnTo>
                    <a:pt x="188410" y="98900"/>
                  </a:lnTo>
                  <a:lnTo>
                    <a:pt x="191937" y="82977"/>
                  </a:lnTo>
                  <a:lnTo>
                    <a:pt x="195457" y="66601"/>
                  </a:lnTo>
                  <a:lnTo>
                    <a:pt x="198973" y="50212"/>
                  </a:lnTo>
                  <a:lnTo>
                    <a:pt x="202487" y="34523"/>
                  </a:lnTo>
                  <a:lnTo>
                    <a:pt x="206014" y="19907"/>
                  </a:lnTo>
                  <a:lnTo>
                    <a:pt x="210022" y="7814"/>
                  </a:lnTo>
                  <a:lnTo>
                    <a:pt x="214617" y="847"/>
                  </a:lnTo>
                  <a:lnTo>
                    <a:pt x="218819" y="0"/>
                  </a:lnTo>
                  <a:lnTo>
                    <a:pt x="222189" y="4801"/>
                  </a:lnTo>
                  <a:lnTo>
                    <a:pt x="224714" y="14182"/>
                  </a:lnTo>
                  <a:lnTo>
                    <a:pt x="226534" y="26705"/>
                  </a:lnTo>
                  <a:lnTo>
                    <a:pt x="227815" y="40804"/>
                  </a:lnTo>
                  <a:lnTo>
                    <a:pt x="228698" y="55494"/>
                  </a:lnTo>
                  <a:lnTo>
                    <a:pt x="229133" y="70786"/>
                  </a:lnTo>
                  <a:lnTo>
                    <a:pt x="228899" y="87416"/>
                  </a:lnTo>
                  <a:lnTo>
                    <a:pt x="227930" y="105709"/>
                  </a:lnTo>
                  <a:lnTo>
                    <a:pt x="226465" y="125082"/>
                  </a:lnTo>
                  <a:lnTo>
                    <a:pt x="224943" y="144336"/>
                  </a:lnTo>
                  <a:lnTo>
                    <a:pt x="223625" y="162786"/>
                  </a:lnTo>
                  <a:lnTo>
                    <a:pt x="222588" y="180752"/>
                  </a:lnTo>
                  <a:lnTo>
                    <a:pt x="221818" y="199248"/>
                  </a:lnTo>
                  <a:lnTo>
                    <a:pt x="221270" y="218841"/>
                  </a:lnTo>
                  <a:lnTo>
                    <a:pt x="221055" y="239612"/>
                  </a:lnTo>
                  <a:lnTo>
                    <a:pt x="221436" y="261406"/>
                  </a:lnTo>
                  <a:lnTo>
                    <a:pt x="222501" y="284004"/>
                  </a:lnTo>
                  <a:lnTo>
                    <a:pt x="224028" y="307198"/>
                  </a:lnTo>
                  <a:lnTo>
                    <a:pt x="225592" y="330821"/>
                  </a:lnTo>
                  <a:lnTo>
                    <a:pt x="226944" y="354735"/>
                  </a:lnTo>
                  <a:lnTo>
                    <a:pt x="228171" y="378519"/>
                  </a:lnTo>
                  <a:lnTo>
                    <a:pt x="229601" y="401495"/>
                  </a:lnTo>
                  <a:lnTo>
                    <a:pt x="231416" y="423357"/>
                  </a:lnTo>
                  <a:lnTo>
                    <a:pt x="233634" y="444140"/>
                  </a:lnTo>
                  <a:lnTo>
                    <a:pt x="236202" y="464024"/>
                  </a:lnTo>
                  <a:lnTo>
                    <a:pt x="239044" y="483210"/>
                  </a:lnTo>
                  <a:lnTo>
                    <a:pt x="242089" y="501555"/>
                  </a:lnTo>
                  <a:lnTo>
                    <a:pt x="245279" y="518589"/>
                  </a:lnTo>
                  <a:lnTo>
                    <a:pt x="248571" y="534154"/>
                  </a:lnTo>
                  <a:lnTo>
                    <a:pt x="251973" y="548139"/>
                  </a:lnTo>
                  <a:lnTo>
                    <a:pt x="255985" y="561794"/>
                  </a:lnTo>
                  <a:lnTo>
                    <a:pt x="262072" y="577436"/>
                  </a:lnTo>
                  <a:lnTo>
                    <a:pt x="272687" y="599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96331" y="1137077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8191" y="8936"/>
                  </a:lnTo>
                  <a:lnTo>
                    <a:pt x="16049" y="18563"/>
                  </a:lnTo>
                  <a:lnTo>
                    <a:pt x="14446" y="29859"/>
                  </a:lnTo>
                  <a:lnTo>
                    <a:pt x="13265" y="42872"/>
                  </a:lnTo>
                  <a:lnTo>
                    <a:pt x="12417" y="57649"/>
                  </a:lnTo>
                  <a:lnTo>
                    <a:pt x="11819" y="74018"/>
                  </a:lnTo>
                  <a:lnTo>
                    <a:pt x="11405" y="91359"/>
                  </a:lnTo>
                  <a:lnTo>
                    <a:pt x="11120" y="108747"/>
                  </a:lnTo>
                  <a:lnTo>
                    <a:pt x="10927" y="125654"/>
                  </a:lnTo>
                  <a:lnTo>
                    <a:pt x="10797" y="141933"/>
                  </a:lnTo>
                  <a:lnTo>
                    <a:pt x="10709" y="157631"/>
                  </a:lnTo>
                  <a:lnTo>
                    <a:pt x="10645" y="172857"/>
                  </a:lnTo>
                  <a:lnTo>
                    <a:pt x="10432" y="187729"/>
                  </a:lnTo>
                  <a:lnTo>
                    <a:pt x="9757" y="202342"/>
                  </a:lnTo>
                  <a:lnTo>
                    <a:pt x="8490" y="216778"/>
                  </a:lnTo>
                  <a:lnTo>
                    <a:pt x="6826" y="231256"/>
                  </a:lnTo>
                  <a:lnTo>
                    <a:pt x="5170" y="246123"/>
                  </a:lnTo>
                  <a:lnTo>
                    <a:pt x="3762" y="261545"/>
                  </a:lnTo>
                  <a:lnTo>
                    <a:pt x="2664" y="277836"/>
                  </a:lnTo>
                  <a:lnTo>
                    <a:pt x="1854" y="295521"/>
                  </a:lnTo>
                  <a:lnTo>
                    <a:pt x="1275" y="314754"/>
                  </a:lnTo>
                  <a:lnTo>
                    <a:pt x="868" y="335213"/>
                  </a:lnTo>
                  <a:lnTo>
                    <a:pt x="589" y="356316"/>
                  </a:lnTo>
                  <a:lnTo>
                    <a:pt x="397" y="377653"/>
                  </a:lnTo>
                  <a:lnTo>
                    <a:pt x="267" y="398860"/>
                  </a:lnTo>
                  <a:lnTo>
                    <a:pt x="179" y="419552"/>
                  </a:lnTo>
                  <a:lnTo>
                    <a:pt x="120" y="439572"/>
                  </a:lnTo>
                  <a:lnTo>
                    <a:pt x="81" y="458795"/>
                  </a:lnTo>
                  <a:lnTo>
                    <a:pt x="55" y="477025"/>
                  </a:lnTo>
                  <a:lnTo>
                    <a:pt x="37" y="494233"/>
                  </a:lnTo>
                  <a:lnTo>
                    <a:pt x="24" y="509763"/>
                  </a:lnTo>
                  <a:lnTo>
                    <a:pt x="15" y="523675"/>
                  </a:lnTo>
                  <a:lnTo>
                    <a:pt x="7" y="53607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96290" y="1100884"/>
              <a:ext cx="452726" cy="67780"/>
            </a:xfrm>
            <a:custGeom>
              <a:avLst/>
              <a:gdLst/>
              <a:ahLst/>
              <a:cxnLst/>
              <a:rect l="0" t="0" r="0" b="0"/>
              <a:pathLst>
                <a:path w="452726" h="67780">
                  <a:moveTo>
                    <a:pt x="452725" y="4608"/>
                  </a:moveTo>
                  <a:lnTo>
                    <a:pt x="443924" y="1808"/>
                  </a:lnTo>
                  <a:lnTo>
                    <a:pt x="435577" y="306"/>
                  </a:lnTo>
                  <a:lnTo>
                    <a:pt x="426875" y="0"/>
                  </a:lnTo>
                  <a:lnTo>
                    <a:pt x="417581" y="679"/>
                  </a:lnTo>
                  <a:lnTo>
                    <a:pt x="407437" y="2147"/>
                  </a:lnTo>
                  <a:lnTo>
                    <a:pt x="396391" y="4216"/>
                  </a:lnTo>
                  <a:lnTo>
                    <a:pt x="384552" y="6725"/>
                  </a:lnTo>
                  <a:lnTo>
                    <a:pt x="372082" y="9548"/>
                  </a:lnTo>
                  <a:lnTo>
                    <a:pt x="359132" y="12590"/>
                  </a:lnTo>
                  <a:lnTo>
                    <a:pt x="345503" y="15783"/>
                  </a:lnTo>
                  <a:lnTo>
                    <a:pt x="330684" y="19079"/>
                  </a:lnTo>
                  <a:lnTo>
                    <a:pt x="314489" y="22445"/>
                  </a:lnTo>
                  <a:lnTo>
                    <a:pt x="297036" y="25859"/>
                  </a:lnTo>
                  <a:lnTo>
                    <a:pt x="278564" y="29304"/>
                  </a:lnTo>
                  <a:lnTo>
                    <a:pt x="259331" y="32766"/>
                  </a:lnTo>
                  <a:lnTo>
                    <a:pt x="239873" y="36073"/>
                  </a:lnTo>
                  <a:lnTo>
                    <a:pt x="220970" y="38916"/>
                  </a:lnTo>
                  <a:lnTo>
                    <a:pt x="203007" y="41164"/>
                  </a:lnTo>
                  <a:lnTo>
                    <a:pt x="186168" y="43012"/>
                  </a:lnTo>
                  <a:lnTo>
                    <a:pt x="170617" y="44867"/>
                  </a:lnTo>
                  <a:lnTo>
                    <a:pt x="156290" y="46970"/>
                  </a:lnTo>
                  <a:lnTo>
                    <a:pt x="142495" y="49384"/>
                  </a:lnTo>
                  <a:lnTo>
                    <a:pt x="128079" y="52084"/>
                  </a:lnTo>
                  <a:lnTo>
                    <a:pt x="112449" y="55010"/>
                  </a:lnTo>
                  <a:lnTo>
                    <a:pt x="95861" y="57941"/>
                  </a:lnTo>
                  <a:lnTo>
                    <a:pt x="79108" y="60522"/>
                  </a:lnTo>
                  <a:lnTo>
                    <a:pt x="62709" y="62587"/>
                  </a:lnTo>
                  <a:lnTo>
                    <a:pt x="47426" y="64144"/>
                  </a:lnTo>
                  <a:lnTo>
                    <a:pt x="32914" y="65440"/>
                  </a:lnTo>
                  <a:lnTo>
                    <a:pt x="17908" y="66587"/>
                  </a:lnTo>
                  <a:lnTo>
                    <a:pt x="0" y="67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75583" y="3553499"/>
            <a:ext cx="2179400" cy="579069"/>
            <a:chOff x="275583" y="3553499"/>
            <a:chExt cx="2179400" cy="579069"/>
          </a:xfrm>
        </p:grpSpPr>
        <p:sp>
          <p:nvSpPr>
            <p:cNvPr id="109" name="Freeform 108"/>
            <p:cNvSpPr/>
            <p:nvPr/>
          </p:nvSpPr>
          <p:spPr>
            <a:xfrm>
              <a:off x="275583" y="3592185"/>
              <a:ext cx="242326" cy="508797"/>
            </a:xfrm>
            <a:custGeom>
              <a:avLst/>
              <a:gdLst/>
              <a:ahLst/>
              <a:cxnLst/>
              <a:rect l="0" t="0" r="0" b="0"/>
              <a:pathLst>
                <a:path w="242326" h="508797">
                  <a:moveTo>
                    <a:pt x="0" y="466682"/>
                  </a:moveTo>
                  <a:lnTo>
                    <a:pt x="67" y="452013"/>
                  </a:lnTo>
                  <a:lnTo>
                    <a:pt x="707" y="438101"/>
                  </a:lnTo>
                  <a:lnTo>
                    <a:pt x="2004" y="423599"/>
                  </a:lnTo>
                  <a:lnTo>
                    <a:pt x="3863" y="408225"/>
                  </a:lnTo>
                  <a:lnTo>
                    <a:pt x="6180" y="391752"/>
                  </a:lnTo>
                  <a:lnTo>
                    <a:pt x="8842" y="374179"/>
                  </a:lnTo>
                  <a:lnTo>
                    <a:pt x="11593" y="355663"/>
                  </a:lnTo>
                  <a:lnTo>
                    <a:pt x="14051" y="336410"/>
                  </a:lnTo>
                  <a:lnTo>
                    <a:pt x="16038" y="316624"/>
                  </a:lnTo>
                  <a:lnTo>
                    <a:pt x="17709" y="296950"/>
                  </a:lnTo>
                  <a:lnTo>
                    <a:pt x="19446" y="278428"/>
                  </a:lnTo>
                  <a:lnTo>
                    <a:pt x="21468" y="261521"/>
                  </a:lnTo>
                  <a:lnTo>
                    <a:pt x="23828" y="245865"/>
                  </a:lnTo>
                  <a:lnTo>
                    <a:pt x="26492" y="230582"/>
                  </a:lnTo>
                  <a:lnTo>
                    <a:pt x="29394" y="215113"/>
                  </a:lnTo>
                  <a:lnTo>
                    <a:pt x="32309" y="199414"/>
                  </a:lnTo>
                  <a:lnTo>
                    <a:pt x="34879" y="183781"/>
                  </a:lnTo>
                  <a:lnTo>
                    <a:pt x="36946" y="168436"/>
                  </a:lnTo>
                  <a:lnTo>
                    <a:pt x="38861" y="154583"/>
                  </a:lnTo>
                  <a:lnTo>
                    <a:pt x="42016" y="144760"/>
                  </a:lnTo>
                  <a:lnTo>
                    <a:pt x="46851" y="140255"/>
                  </a:lnTo>
                  <a:lnTo>
                    <a:pt x="51933" y="140379"/>
                  </a:lnTo>
                  <a:lnTo>
                    <a:pt x="56719" y="143883"/>
                  </a:lnTo>
                  <a:lnTo>
                    <a:pt x="61327" y="149711"/>
                  </a:lnTo>
                  <a:lnTo>
                    <a:pt x="66133" y="157102"/>
                  </a:lnTo>
                  <a:lnTo>
                    <a:pt x="71342" y="165534"/>
                  </a:lnTo>
                  <a:lnTo>
                    <a:pt x="76980" y="174495"/>
                  </a:lnTo>
                  <a:lnTo>
                    <a:pt x="82991" y="183445"/>
                  </a:lnTo>
                  <a:lnTo>
                    <a:pt x="89299" y="192087"/>
                  </a:lnTo>
                  <a:lnTo>
                    <a:pt x="95993" y="199859"/>
                  </a:lnTo>
                  <a:lnTo>
                    <a:pt x="103317" y="205870"/>
                  </a:lnTo>
                  <a:lnTo>
                    <a:pt x="111347" y="209791"/>
                  </a:lnTo>
                  <a:lnTo>
                    <a:pt x="119687" y="211456"/>
                  </a:lnTo>
                  <a:lnTo>
                    <a:pt x="127599" y="210612"/>
                  </a:lnTo>
                  <a:lnTo>
                    <a:pt x="134696" y="207378"/>
                  </a:lnTo>
                  <a:lnTo>
                    <a:pt x="140934" y="202141"/>
                  </a:lnTo>
                  <a:lnTo>
                    <a:pt x="146432" y="195355"/>
                  </a:lnTo>
                  <a:lnTo>
                    <a:pt x="151356" y="187418"/>
                  </a:lnTo>
                  <a:lnTo>
                    <a:pt x="156020" y="178331"/>
                  </a:lnTo>
                  <a:lnTo>
                    <a:pt x="160853" y="167723"/>
                  </a:lnTo>
                  <a:lnTo>
                    <a:pt x="166076" y="155516"/>
                  </a:lnTo>
                  <a:lnTo>
                    <a:pt x="171723" y="142066"/>
                  </a:lnTo>
                  <a:lnTo>
                    <a:pt x="177739" y="127966"/>
                  </a:lnTo>
                  <a:lnTo>
                    <a:pt x="184041" y="113634"/>
                  </a:lnTo>
                  <a:lnTo>
                    <a:pt x="190391" y="99435"/>
                  </a:lnTo>
                  <a:lnTo>
                    <a:pt x="196420" y="85755"/>
                  </a:lnTo>
                  <a:lnTo>
                    <a:pt x="201953" y="72742"/>
                  </a:lnTo>
                  <a:lnTo>
                    <a:pt x="206989" y="60361"/>
                  </a:lnTo>
                  <a:lnTo>
                    <a:pt x="211605" y="48499"/>
                  </a:lnTo>
                  <a:lnTo>
                    <a:pt x="215901" y="37037"/>
                  </a:lnTo>
                  <a:lnTo>
                    <a:pt x="220126" y="26032"/>
                  </a:lnTo>
                  <a:lnTo>
                    <a:pt x="224657" y="15706"/>
                  </a:lnTo>
                  <a:lnTo>
                    <a:pt x="229660" y="6202"/>
                  </a:lnTo>
                  <a:lnTo>
                    <a:pt x="234654" y="0"/>
                  </a:lnTo>
                  <a:lnTo>
                    <a:pt x="238486" y="95"/>
                  </a:lnTo>
                  <a:lnTo>
                    <a:pt x="240675" y="5388"/>
                  </a:lnTo>
                  <a:lnTo>
                    <a:pt x="241720" y="14442"/>
                  </a:lnTo>
                  <a:lnTo>
                    <a:pt x="242154" y="26325"/>
                  </a:lnTo>
                  <a:lnTo>
                    <a:pt x="242300" y="40543"/>
                  </a:lnTo>
                  <a:lnTo>
                    <a:pt x="242325" y="56653"/>
                  </a:lnTo>
                  <a:lnTo>
                    <a:pt x="242304" y="74380"/>
                  </a:lnTo>
                  <a:lnTo>
                    <a:pt x="242272" y="93650"/>
                  </a:lnTo>
                  <a:lnTo>
                    <a:pt x="242238" y="114272"/>
                  </a:lnTo>
                  <a:lnTo>
                    <a:pt x="242040" y="135496"/>
                  </a:lnTo>
                  <a:lnTo>
                    <a:pt x="241373" y="156132"/>
                  </a:lnTo>
                  <a:lnTo>
                    <a:pt x="240111" y="175578"/>
                  </a:lnTo>
                  <a:lnTo>
                    <a:pt x="238449" y="194245"/>
                  </a:lnTo>
                  <a:lnTo>
                    <a:pt x="236794" y="213227"/>
                  </a:lnTo>
                  <a:lnTo>
                    <a:pt x="235391" y="233138"/>
                  </a:lnTo>
                  <a:lnTo>
                    <a:pt x="234468" y="253616"/>
                  </a:lnTo>
                  <a:lnTo>
                    <a:pt x="234307" y="273618"/>
                  </a:lnTo>
                  <a:lnTo>
                    <a:pt x="234976" y="292568"/>
                  </a:lnTo>
                  <a:lnTo>
                    <a:pt x="236223" y="310701"/>
                  </a:lnTo>
                  <a:lnTo>
                    <a:pt x="237591" y="328777"/>
                  </a:lnTo>
                  <a:lnTo>
                    <a:pt x="238802" y="347265"/>
                  </a:lnTo>
                  <a:lnTo>
                    <a:pt x="239765" y="366140"/>
                  </a:lnTo>
                  <a:lnTo>
                    <a:pt x="240485" y="385057"/>
                  </a:lnTo>
                  <a:lnTo>
                    <a:pt x="241004" y="403782"/>
                  </a:lnTo>
                  <a:lnTo>
                    <a:pt x="241370" y="422068"/>
                  </a:lnTo>
                  <a:lnTo>
                    <a:pt x="241663" y="441694"/>
                  </a:lnTo>
                  <a:lnTo>
                    <a:pt x="241910" y="467735"/>
                  </a:lnTo>
                  <a:lnTo>
                    <a:pt x="242155" y="508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1550" y="3669313"/>
              <a:ext cx="7816" cy="400084"/>
            </a:xfrm>
            <a:custGeom>
              <a:avLst/>
              <a:gdLst/>
              <a:ahLst/>
              <a:cxnLst/>
              <a:rect l="0" t="0" r="0" b="0"/>
              <a:pathLst>
                <a:path w="7816" h="400084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2"/>
                  </a:lnTo>
                  <a:lnTo>
                    <a:pt x="1890" y="90184"/>
                  </a:lnTo>
                  <a:lnTo>
                    <a:pt x="3254" y="104208"/>
                  </a:lnTo>
                  <a:lnTo>
                    <a:pt x="4463" y="119598"/>
                  </a:lnTo>
                  <a:lnTo>
                    <a:pt x="5425" y="136034"/>
                  </a:lnTo>
                  <a:lnTo>
                    <a:pt x="6145" y="152694"/>
                  </a:lnTo>
                  <a:lnTo>
                    <a:pt x="6664" y="169060"/>
                  </a:lnTo>
                  <a:lnTo>
                    <a:pt x="7029" y="185288"/>
                  </a:lnTo>
                  <a:lnTo>
                    <a:pt x="7282" y="202001"/>
                  </a:lnTo>
                  <a:lnTo>
                    <a:pt x="7455" y="219535"/>
                  </a:lnTo>
                  <a:lnTo>
                    <a:pt x="7573" y="237751"/>
                  </a:lnTo>
                  <a:lnTo>
                    <a:pt x="7653" y="256219"/>
                  </a:lnTo>
                  <a:lnTo>
                    <a:pt x="7706" y="274643"/>
                  </a:lnTo>
                  <a:lnTo>
                    <a:pt x="7742" y="292745"/>
                  </a:lnTo>
                  <a:lnTo>
                    <a:pt x="7767" y="310200"/>
                  </a:lnTo>
                  <a:lnTo>
                    <a:pt x="7783" y="326886"/>
                  </a:lnTo>
                  <a:lnTo>
                    <a:pt x="7794" y="342459"/>
                  </a:lnTo>
                  <a:lnTo>
                    <a:pt x="7802" y="357890"/>
                  </a:lnTo>
                  <a:lnTo>
                    <a:pt x="7809" y="375653"/>
                  </a:lnTo>
                  <a:lnTo>
                    <a:pt x="781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8795" y="3585085"/>
              <a:ext cx="336913" cy="157928"/>
            </a:xfrm>
            <a:custGeom>
              <a:avLst/>
              <a:gdLst/>
              <a:ahLst/>
              <a:cxnLst/>
              <a:rect l="0" t="0" r="0" b="0"/>
              <a:pathLst>
                <a:path w="336913" h="157928">
                  <a:moveTo>
                    <a:pt x="336912" y="0"/>
                  </a:moveTo>
                  <a:lnTo>
                    <a:pt x="328111" y="5800"/>
                  </a:lnTo>
                  <a:lnTo>
                    <a:pt x="319764" y="10724"/>
                  </a:lnTo>
                  <a:lnTo>
                    <a:pt x="311061" y="15227"/>
                  </a:lnTo>
                  <a:lnTo>
                    <a:pt x="301767" y="19448"/>
                  </a:lnTo>
                  <a:lnTo>
                    <a:pt x="291624" y="23462"/>
                  </a:lnTo>
                  <a:lnTo>
                    <a:pt x="280579" y="27328"/>
                  </a:lnTo>
                  <a:lnTo>
                    <a:pt x="268739" y="31253"/>
                  </a:lnTo>
                  <a:lnTo>
                    <a:pt x="256269" y="35577"/>
                  </a:lnTo>
                  <a:lnTo>
                    <a:pt x="243322" y="40453"/>
                  </a:lnTo>
                  <a:lnTo>
                    <a:pt x="229866" y="45863"/>
                  </a:lnTo>
                  <a:lnTo>
                    <a:pt x="215696" y="51721"/>
                  </a:lnTo>
                  <a:lnTo>
                    <a:pt x="200759" y="57916"/>
                  </a:lnTo>
                  <a:lnTo>
                    <a:pt x="185305" y="64194"/>
                  </a:lnTo>
                  <a:lnTo>
                    <a:pt x="169778" y="70174"/>
                  </a:lnTo>
                  <a:lnTo>
                    <a:pt x="154444" y="75680"/>
                  </a:lnTo>
                  <a:lnTo>
                    <a:pt x="139384" y="80867"/>
                  </a:lnTo>
                  <a:lnTo>
                    <a:pt x="124586" y="86117"/>
                  </a:lnTo>
                  <a:lnTo>
                    <a:pt x="110007" y="91647"/>
                  </a:lnTo>
                  <a:lnTo>
                    <a:pt x="95758" y="97346"/>
                  </a:lnTo>
                  <a:lnTo>
                    <a:pt x="82103" y="102873"/>
                  </a:lnTo>
                  <a:lnTo>
                    <a:pt x="69141" y="108040"/>
                  </a:lnTo>
                  <a:lnTo>
                    <a:pt x="56978" y="112986"/>
                  </a:lnTo>
                  <a:lnTo>
                    <a:pt x="45802" y="118066"/>
                  </a:lnTo>
                  <a:lnTo>
                    <a:pt x="35626" y="123479"/>
                  </a:lnTo>
                  <a:lnTo>
                    <a:pt x="26611" y="129148"/>
                  </a:lnTo>
                  <a:lnTo>
                    <a:pt x="18263" y="135466"/>
                  </a:lnTo>
                  <a:lnTo>
                    <a:pt x="9849" y="14410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7293" y="383776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6192" y="0"/>
                  </a:lnTo>
                  <a:lnTo>
                    <a:pt x="135063" y="0"/>
                  </a:lnTo>
                  <a:lnTo>
                    <a:pt x="123460" y="4"/>
                  </a:lnTo>
                  <a:lnTo>
                    <a:pt x="111126" y="177"/>
                  </a:lnTo>
                  <a:lnTo>
                    <a:pt x="97818" y="826"/>
                  </a:lnTo>
                  <a:lnTo>
                    <a:pt x="83522" y="2074"/>
                  </a:lnTo>
                  <a:lnTo>
                    <a:pt x="68750" y="3736"/>
                  </a:lnTo>
                  <a:lnTo>
                    <a:pt x="52769" y="5563"/>
                  </a:lnTo>
                  <a:lnTo>
                    <a:pt x="31940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271097" y="3585085"/>
              <a:ext cx="15223" cy="547483"/>
            </a:xfrm>
            <a:custGeom>
              <a:avLst/>
              <a:gdLst/>
              <a:ahLst/>
              <a:cxnLst/>
              <a:rect l="0" t="0" r="0" b="0"/>
              <a:pathLst>
                <a:path w="15223" h="547483">
                  <a:moveTo>
                    <a:pt x="4693" y="0"/>
                  </a:moveTo>
                  <a:lnTo>
                    <a:pt x="4626" y="11667"/>
                  </a:lnTo>
                  <a:lnTo>
                    <a:pt x="3986" y="22157"/>
                  </a:lnTo>
                  <a:lnTo>
                    <a:pt x="2698" y="32458"/>
                  </a:lnTo>
                  <a:lnTo>
                    <a:pt x="1184" y="42760"/>
                  </a:lnTo>
                  <a:lnTo>
                    <a:pt x="165" y="53104"/>
                  </a:lnTo>
                  <a:lnTo>
                    <a:pt x="0" y="63498"/>
                  </a:lnTo>
                  <a:lnTo>
                    <a:pt x="554" y="74099"/>
                  </a:lnTo>
                  <a:lnTo>
                    <a:pt x="1392" y="85205"/>
                  </a:lnTo>
                  <a:lnTo>
                    <a:pt x="2215" y="96938"/>
                  </a:lnTo>
                  <a:lnTo>
                    <a:pt x="2903" y="109258"/>
                  </a:lnTo>
                  <a:lnTo>
                    <a:pt x="3431" y="122061"/>
                  </a:lnTo>
                  <a:lnTo>
                    <a:pt x="3818" y="135230"/>
                  </a:lnTo>
                  <a:lnTo>
                    <a:pt x="4093" y="148666"/>
                  </a:lnTo>
                  <a:lnTo>
                    <a:pt x="4285" y="162293"/>
                  </a:lnTo>
                  <a:lnTo>
                    <a:pt x="4417" y="176051"/>
                  </a:lnTo>
                  <a:lnTo>
                    <a:pt x="4507" y="189899"/>
                  </a:lnTo>
                  <a:lnTo>
                    <a:pt x="4568" y="203810"/>
                  </a:lnTo>
                  <a:lnTo>
                    <a:pt x="4609" y="217766"/>
                  </a:lnTo>
                  <a:lnTo>
                    <a:pt x="4637" y="231919"/>
                  </a:lnTo>
                  <a:lnTo>
                    <a:pt x="4656" y="246568"/>
                  </a:lnTo>
                  <a:lnTo>
                    <a:pt x="4673" y="261829"/>
                  </a:lnTo>
                  <a:lnTo>
                    <a:pt x="4854" y="277502"/>
                  </a:lnTo>
                  <a:lnTo>
                    <a:pt x="5508" y="293177"/>
                  </a:lnTo>
                  <a:lnTo>
                    <a:pt x="6760" y="308610"/>
                  </a:lnTo>
                  <a:lnTo>
                    <a:pt x="8415" y="323736"/>
                  </a:lnTo>
                  <a:lnTo>
                    <a:pt x="10065" y="338578"/>
                  </a:lnTo>
                  <a:lnTo>
                    <a:pt x="11469" y="353206"/>
                  </a:lnTo>
                  <a:lnTo>
                    <a:pt x="12563" y="368166"/>
                  </a:lnTo>
                  <a:lnTo>
                    <a:pt x="13371" y="384428"/>
                  </a:lnTo>
                  <a:lnTo>
                    <a:pt x="13949" y="402401"/>
                  </a:lnTo>
                  <a:lnTo>
                    <a:pt x="14355" y="421527"/>
                  </a:lnTo>
                  <a:lnTo>
                    <a:pt x="14634" y="440597"/>
                  </a:lnTo>
                  <a:lnTo>
                    <a:pt x="14825" y="458893"/>
                  </a:lnTo>
                  <a:lnTo>
                    <a:pt x="14955" y="476017"/>
                  </a:lnTo>
                  <a:lnTo>
                    <a:pt x="15057" y="493535"/>
                  </a:lnTo>
                  <a:lnTo>
                    <a:pt x="15141" y="515209"/>
                  </a:lnTo>
                  <a:lnTo>
                    <a:pt x="1522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44246" y="3564028"/>
              <a:ext cx="1" cy="536954"/>
            </a:xfrm>
            <a:custGeom>
              <a:avLst/>
              <a:gdLst/>
              <a:ahLst/>
              <a:cxnLst/>
              <a:rect l="0" t="0" r="0" b="0"/>
              <a:pathLst>
                <a:path w="1" h="53695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1"/>
                  </a:lnTo>
                  <a:lnTo>
                    <a:pt x="0" y="67115"/>
                  </a:lnTo>
                  <a:lnTo>
                    <a:pt x="0" y="85330"/>
                  </a:lnTo>
                  <a:lnTo>
                    <a:pt x="0" y="104738"/>
                  </a:lnTo>
                  <a:lnTo>
                    <a:pt x="0" y="124059"/>
                  </a:lnTo>
                  <a:lnTo>
                    <a:pt x="0" y="142566"/>
                  </a:lnTo>
                  <a:lnTo>
                    <a:pt x="0" y="160242"/>
                  </a:lnTo>
                  <a:lnTo>
                    <a:pt x="0" y="177484"/>
                  </a:lnTo>
                  <a:lnTo>
                    <a:pt x="0" y="194597"/>
                  </a:lnTo>
                  <a:lnTo>
                    <a:pt x="0" y="211565"/>
                  </a:lnTo>
                  <a:lnTo>
                    <a:pt x="0" y="228133"/>
                  </a:lnTo>
                  <a:lnTo>
                    <a:pt x="0" y="244176"/>
                  </a:lnTo>
                  <a:lnTo>
                    <a:pt x="0" y="259716"/>
                  </a:lnTo>
                  <a:lnTo>
                    <a:pt x="0" y="274838"/>
                  </a:lnTo>
                  <a:lnTo>
                    <a:pt x="0" y="289640"/>
                  </a:lnTo>
                  <a:lnTo>
                    <a:pt x="0" y="304207"/>
                  </a:lnTo>
                  <a:lnTo>
                    <a:pt x="0" y="318609"/>
                  </a:lnTo>
                  <a:lnTo>
                    <a:pt x="0" y="332907"/>
                  </a:lnTo>
                  <a:lnTo>
                    <a:pt x="0" y="347631"/>
                  </a:lnTo>
                  <a:lnTo>
                    <a:pt x="0" y="363727"/>
                  </a:lnTo>
                  <a:lnTo>
                    <a:pt x="0" y="381591"/>
                  </a:lnTo>
                  <a:lnTo>
                    <a:pt x="0" y="400811"/>
                  </a:lnTo>
                  <a:lnTo>
                    <a:pt x="0" y="420476"/>
                  </a:lnTo>
                  <a:lnTo>
                    <a:pt x="0" y="439984"/>
                  </a:lnTo>
                  <a:lnTo>
                    <a:pt x="0" y="458746"/>
                  </a:lnTo>
                  <a:lnTo>
                    <a:pt x="0" y="478071"/>
                  </a:lnTo>
                  <a:lnTo>
                    <a:pt x="0" y="50188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65262" y="3889218"/>
              <a:ext cx="157928" cy="43308"/>
            </a:xfrm>
            <a:custGeom>
              <a:avLst/>
              <a:gdLst/>
              <a:ahLst/>
              <a:cxnLst/>
              <a:rect l="0" t="0" r="0" b="0"/>
              <a:pathLst>
                <a:path w="157928" h="43308">
                  <a:moveTo>
                    <a:pt x="157927" y="11722"/>
                  </a:moveTo>
                  <a:lnTo>
                    <a:pt x="151925" y="6055"/>
                  </a:lnTo>
                  <a:lnTo>
                    <a:pt x="145081" y="2411"/>
                  </a:lnTo>
                  <a:lnTo>
                    <a:pt x="136693" y="501"/>
                  </a:lnTo>
                  <a:lnTo>
                    <a:pt x="127066" y="0"/>
                  </a:lnTo>
                  <a:lnTo>
                    <a:pt x="116751" y="620"/>
                  </a:lnTo>
                  <a:lnTo>
                    <a:pt x="106143" y="2091"/>
                  </a:lnTo>
                  <a:lnTo>
                    <a:pt x="95446" y="4186"/>
                  </a:lnTo>
                  <a:lnTo>
                    <a:pt x="84745" y="6725"/>
                  </a:lnTo>
                  <a:lnTo>
                    <a:pt x="74078" y="9578"/>
                  </a:lnTo>
                  <a:lnTo>
                    <a:pt x="63611" y="12813"/>
                  </a:lnTo>
                  <a:lnTo>
                    <a:pt x="53650" y="16669"/>
                  </a:lnTo>
                  <a:lnTo>
                    <a:pt x="44322" y="21220"/>
                  </a:lnTo>
                  <a:lnTo>
                    <a:pt x="35695" y="26094"/>
                  </a:lnTo>
                  <a:lnTo>
                    <a:pt x="26914" y="31040"/>
                  </a:lnTo>
                  <a:lnTo>
                    <a:pt x="16090" y="36493"/>
                  </a:lnTo>
                  <a:lnTo>
                    <a:pt x="0" y="43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94387" y="3790661"/>
              <a:ext cx="192016" cy="299403"/>
            </a:xfrm>
            <a:custGeom>
              <a:avLst/>
              <a:gdLst/>
              <a:ahLst/>
              <a:cxnLst/>
              <a:rect l="0" t="0" r="0" b="0"/>
              <a:pathLst>
                <a:path w="192016" h="299403">
                  <a:moveTo>
                    <a:pt x="13030" y="141864"/>
                  </a:moveTo>
                  <a:lnTo>
                    <a:pt x="21831" y="138930"/>
                  </a:lnTo>
                  <a:lnTo>
                    <a:pt x="30178" y="136148"/>
                  </a:lnTo>
                  <a:lnTo>
                    <a:pt x="38877" y="133248"/>
                  </a:lnTo>
                  <a:lnTo>
                    <a:pt x="47998" y="130208"/>
                  </a:lnTo>
                  <a:lnTo>
                    <a:pt x="57493" y="127043"/>
                  </a:lnTo>
                  <a:lnTo>
                    <a:pt x="67289" y="123775"/>
                  </a:lnTo>
                  <a:lnTo>
                    <a:pt x="77476" y="120264"/>
                  </a:lnTo>
                  <a:lnTo>
                    <a:pt x="88298" y="116224"/>
                  </a:lnTo>
                  <a:lnTo>
                    <a:pt x="99829" y="111543"/>
                  </a:lnTo>
                  <a:lnTo>
                    <a:pt x="111673" y="106262"/>
                  </a:lnTo>
                  <a:lnTo>
                    <a:pt x="123091" y="100493"/>
                  </a:lnTo>
                  <a:lnTo>
                    <a:pt x="133685" y="94343"/>
                  </a:lnTo>
                  <a:lnTo>
                    <a:pt x="143085" y="87586"/>
                  </a:lnTo>
                  <a:lnTo>
                    <a:pt x="150794" y="79687"/>
                  </a:lnTo>
                  <a:lnTo>
                    <a:pt x="156707" y="70454"/>
                  </a:lnTo>
                  <a:lnTo>
                    <a:pt x="160711" y="60320"/>
                  </a:lnTo>
                  <a:lnTo>
                    <a:pt x="162514" y="50134"/>
                  </a:lnTo>
                  <a:lnTo>
                    <a:pt x="162170" y="40400"/>
                  </a:lnTo>
                  <a:lnTo>
                    <a:pt x="159840" y="31427"/>
                  </a:lnTo>
                  <a:lnTo>
                    <a:pt x="155619" y="23479"/>
                  </a:lnTo>
                  <a:lnTo>
                    <a:pt x="149741" y="16587"/>
                  </a:lnTo>
                  <a:lnTo>
                    <a:pt x="142373" y="10774"/>
                  </a:lnTo>
                  <a:lnTo>
                    <a:pt x="133534" y="6152"/>
                  </a:lnTo>
                  <a:lnTo>
                    <a:pt x="123377" y="2677"/>
                  </a:lnTo>
                  <a:lnTo>
                    <a:pt x="112474" y="493"/>
                  </a:lnTo>
                  <a:lnTo>
                    <a:pt x="101696" y="0"/>
                  </a:lnTo>
                  <a:lnTo>
                    <a:pt x="91525" y="1262"/>
                  </a:lnTo>
                  <a:lnTo>
                    <a:pt x="82070" y="4058"/>
                  </a:lnTo>
                  <a:lnTo>
                    <a:pt x="73260" y="8068"/>
                  </a:lnTo>
                  <a:lnTo>
                    <a:pt x="64963" y="12995"/>
                  </a:lnTo>
                  <a:lnTo>
                    <a:pt x="57051" y="18911"/>
                  </a:lnTo>
                  <a:lnTo>
                    <a:pt x="49416" y="26238"/>
                  </a:lnTo>
                  <a:lnTo>
                    <a:pt x="41981" y="35088"/>
                  </a:lnTo>
                  <a:lnTo>
                    <a:pt x="34849" y="45132"/>
                  </a:lnTo>
                  <a:lnTo>
                    <a:pt x="28286" y="55792"/>
                  </a:lnTo>
                  <a:lnTo>
                    <a:pt x="22391" y="66669"/>
                  </a:lnTo>
                  <a:lnTo>
                    <a:pt x="17110" y="77736"/>
                  </a:lnTo>
                  <a:lnTo>
                    <a:pt x="12330" y="89224"/>
                  </a:lnTo>
                  <a:lnTo>
                    <a:pt x="7937" y="101242"/>
                  </a:lnTo>
                  <a:lnTo>
                    <a:pt x="4156" y="113601"/>
                  </a:lnTo>
                  <a:lnTo>
                    <a:pt x="1520" y="125904"/>
                  </a:lnTo>
                  <a:lnTo>
                    <a:pt x="226" y="137929"/>
                  </a:lnTo>
                  <a:lnTo>
                    <a:pt x="0" y="149784"/>
                  </a:lnTo>
                  <a:lnTo>
                    <a:pt x="305" y="161811"/>
                  </a:lnTo>
                  <a:lnTo>
                    <a:pt x="771" y="174195"/>
                  </a:lnTo>
                  <a:lnTo>
                    <a:pt x="1387" y="186800"/>
                  </a:lnTo>
                  <a:lnTo>
                    <a:pt x="2399" y="199269"/>
                  </a:lnTo>
                  <a:lnTo>
                    <a:pt x="3928" y="211400"/>
                  </a:lnTo>
                  <a:lnTo>
                    <a:pt x="5955" y="223157"/>
                  </a:lnTo>
                  <a:lnTo>
                    <a:pt x="8394" y="234584"/>
                  </a:lnTo>
                  <a:lnTo>
                    <a:pt x="11158" y="245744"/>
                  </a:lnTo>
                  <a:lnTo>
                    <a:pt x="14490" y="256372"/>
                  </a:lnTo>
                  <a:lnTo>
                    <a:pt x="18937" y="265912"/>
                  </a:lnTo>
                  <a:lnTo>
                    <a:pt x="24709" y="274143"/>
                  </a:lnTo>
                  <a:lnTo>
                    <a:pt x="31705" y="281163"/>
                  </a:lnTo>
                  <a:lnTo>
                    <a:pt x="39696" y="287194"/>
                  </a:lnTo>
                  <a:lnTo>
                    <a:pt x="48443" y="292462"/>
                  </a:lnTo>
                  <a:lnTo>
                    <a:pt x="57739" y="296679"/>
                  </a:lnTo>
                  <a:lnTo>
                    <a:pt x="67424" y="299082"/>
                  </a:lnTo>
                  <a:lnTo>
                    <a:pt x="77375" y="299402"/>
                  </a:lnTo>
                  <a:lnTo>
                    <a:pt x="87343" y="297820"/>
                  </a:lnTo>
                  <a:lnTo>
                    <a:pt x="96962" y="294700"/>
                  </a:lnTo>
                  <a:lnTo>
                    <a:pt x="106062" y="290416"/>
                  </a:lnTo>
                  <a:lnTo>
                    <a:pt x="114647" y="285287"/>
                  </a:lnTo>
                  <a:lnTo>
                    <a:pt x="122801" y="279561"/>
                  </a:lnTo>
                  <a:lnTo>
                    <a:pt x="130625" y="273421"/>
                  </a:lnTo>
                  <a:lnTo>
                    <a:pt x="138373" y="266995"/>
                  </a:lnTo>
                  <a:lnTo>
                    <a:pt x="146422" y="260376"/>
                  </a:lnTo>
                  <a:lnTo>
                    <a:pt x="154940" y="253635"/>
                  </a:lnTo>
                  <a:lnTo>
                    <a:pt x="163475" y="247117"/>
                  </a:lnTo>
                  <a:lnTo>
                    <a:pt x="171890" y="240808"/>
                  </a:lnTo>
                  <a:lnTo>
                    <a:pt x="180925" y="234153"/>
                  </a:lnTo>
                  <a:lnTo>
                    <a:pt x="192015" y="226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96930" y="3553499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90"/>
                  </a:lnTo>
                  <a:lnTo>
                    <a:pt x="178" y="66184"/>
                  </a:lnTo>
                  <a:lnTo>
                    <a:pt x="826" y="87291"/>
                  </a:lnTo>
                  <a:lnTo>
                    <a:pt x="2075" y="110178"/>
                  </a:lnTo>
                  <a:lnTo>
                    <a:pt x="3727" y="133849"/>
                  </a:lnTo>
                  <a:lnTo>
                    <a:pt x="5376" y="156724"/>
                  </a:lnTo>
                  <a:lnTo>
                    <a:pt x="6778" y="177982"/>
                  </a:lnTo>
                  <a:lnTo>
                    <a:pt x="7871" y="197520"/>
                  </a:lnTo>
                  <a:lnTo>
                    <a:pt x="8679" y="215569"/>
                  </a:lnTo>
                  <a:lnTo>
                    <a:pt x="9262" y="232453"/>
                  </a:lnTo>
                  <a:lnTo>
                    <a:pt x="9839" y="248473"/>
                  </a:lnTo>
                  <a:lnTo>
                    <a:pt x="10767" y="263874"/>
                  </a:lnTo>
                  <a:lnTo>
                    <a:pt x="12207" y="278855"/>
                  </a:lnTo>
                  <a:lnTo>
                    <a:pt x="13989" y="294042"/>
                  </a:lnTo>
                  <a:lnTo>
                    <a:pt x="15725" y="310450"/>
                  </a:lnTo>
                  <a:lnTo>
                    <a:pt x="17191" y="328514"/>
                  </a:lnTo>
                  <a:lnTo>
                    <a:pt x="18497" y="347529"/>
                  </a:lnTo>
                  <a:lnTo>
                    <a:pt x="19980" y="365992"/>
                  </a:lnTo>
                  <a:lnTo>
                    <a:pt x="21824" y="383075"/>
                  </a:lnTo>
                  <a:lnTo>
                    <a:pt x="23894" y="398796"/>
                  </a:lnTo>
                  <a:lnTo>
                    <a:pt x="25829" y="413649"/>
                  </a:lnTo>
                  <a:lnTo>
                    <a:pt x="27429" y="428039"/>
                  </a:lnTo>
                  <a:lnTo>
                    <a:pt x="28658" y="442178"/>
                  </a:lnTo>
                  <a:lnTo>
                    <a:pt x="29690" y="457840"/>
                  </a:lnTo>
                  <a:lnTo>
                    <a:pt x="30614" y="479762"/>
                  </a:lnTo>
                  <a:lnTo>
                    <a:pt x="31586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72246" y="3764241"/>
              <a:ext cx="198426" cy="292429"/>
            </a:xfrm>
            <a:custGeom>
              <a:avLst/>
              <a:gdLst/>
              <a:ahLst/>
              <a:cxnLst/>
              <a:rect l="0" t="0" r="0" b="0"/>
              <a:pathLst>
                <a:path w="198426" h="292429">
                  <a:moveTo>
                    <a:pt x="8912" y="157756"/>
                  </a:moveTo>
                  <a:lnTo>
                    <a:pt x="17780" y="152022"/>
                  </a:lnTo>
                  <a:lnTo>
                    <a:pt x="26768" y="147738"/>
                  </a:lnTo>
                  <a:lnTo>
                    <a:pt x="36758" y="144528"/>
                  </a:lnTo>
                  <a:lnTo>
                    <a:pt x="47566" y="141993"/>
                  </a:lnTo>
                  <a:lnTo>
                    <a:pt x="58729" y="139648"/>
                  </a:lnTo>
                  <a:lnTo>
                    <a:pt x="69934" y="137195"/>
                  </a:lnTo>
                  <a:lnTo>
                    <a:pt x="81046" y="134369"/>
                  </a:lnTo>
                  <a:lnTo>
                    <a:pt x="92031" y="130855"/>
                  </a:lnTo>
                  <a:lnTo>
                    <a:pt x="102887" y="126555"/>
                  </a:lnTo>
                  <a:lnTo>
                    <a:pt x="113311" y="121376"/>
                  </a:lnTo>
                  <a:lnTo>
                    <a:pt x="122712" y="115150"/>
                  </a:lnTo>
                  <a:lnTo>
                    <a:pt x="130847" y="107884"/>
                  </a:lnTo>
                  <a:lnTo>
                    <a:pt x="137631" y="99565"/>
                  </a:lnTo>
                  <a:lnTo>
                    <a:pt x="142972" y="90078"/>
                  </a:lnTo>
                  <a:lnTo>
                    <a:pt x="146963" y="79479"/>
                  </a:lnTo>
                  <a:lnTo>
                    <a:pt x="149508" y="68108"/>
                  </a:lnTo>
                  <a:lnTo>
                    <a:pt x="150251" y="56483"/>
                  </a:lnTo>
                  <a:lnTo>
                    <a:pt x="149155" y="44935"/>
                  </a:lnTo>
                  <a:lnTo>
                    <a:pt x="146303" y="33912"/>
                  </a:lnTo>
                  <a:lnTo>
                    <a:pt x="141722" y="24042"/>
                  </a:lnTo>
                  <a:lnTo>
                    <a:pt x="135600" y="15565"/>
                  </a:lnTo>
                  <a:lnTo>
                    <a:pt x="128066" y="8705"/>
                  </a:lnTo>
                  <a:lnTo>
                    <a:pt x="119115" y="3837"/>
                  </a:lnTo>
                  <a:lnTo>
                    <a:pt x="108883" y="975"/>
                  </a:lnTo>
                  <a:lnTo>
                    <a:pt x="97929" y="0"/>
                  </a:lnTo>
                  <a:lnTo>
                    <a:pt x="87117" y="849"/>
                  </a:lnTo>
                  <a:lnTo>
                    <a:pt x="76928" y="3310"/>
                  </a:lnTo>
                  <a:lnTo>
                    <a:pt x="67632" y="7230"/>
                  </a:lnTo>
                  <a:lnTo>
                    <a:pt x="59459" y="12601"/>
                  </a:lnTo>
                  <a:lnTo>
                    <a:pt x="52409" y="19286"/>
                  </a:lnTo>
                  <a:lnTo>
                    <a:pt x="46318" y="27044"/>
                  </a:lnTo>
                  <a:lnTo>
                    <a:pt x="40977" y="35622"/>
                  </a:lnTo>
                  <a:lnTo>
                    <a:pt x="36191" y="44798"/>
                  </a:lnTo>
                  <a:lnTo>
                    <a:pt x="31804" y="54399"/>
                  </a:lnTo>
                  <a:lnTo>
                    <a:pt x="27696" y="64297"/>
                  </a:lnTo>
                  <a:lnTo>
                    <a:pt x="23780" y="74404"/>
                  </a:lnTo>
                  <a:lnTo>
                    <a:pt x="19997" y="84817"/>
                  </a:lnTo>
                  <a:lnTo>
                    <a:pt x="16304" y="95801"/>
                  </a:lnTo>
                  <a:lnTo>
                    <a:pt x="12675" y="107458"/>
                  </a:lnTo>
                  <a:lnTo>
                    <a:pt x="9256" y="119898"/>
                  </a:lnTo>
                  <a:lnTo>
                    <a:pt x="6340" y="133313"/>
                  </a:lnTo>
                  <a:lnTo>
                    <a:pt x="4046" y="147708"/>
                  </a:lnTo>
                  <a:lnTo>
                    <a:pt x="2337" y="162781"/>
                  </a:lnTo>
                  <a:lnTo>
                    <a:pt x="1108" y="178045"/>
                  </a:lnTo>
                  <a:lnTo>
                    <a:pt x="253" y="193194"/>
                  </a:lnTo>
                  <a:lnTo>
                    <a:pt x="0" y="207959"/>
                  </a:lnTo>
                  <a:lnTo>
                    <a:pt x="887" y="222026"/>
                  </a:lnTo>
                  <a:lnTo>
                    <a:pt x="3119" y="235297"/>
                  </a:lnTo>
                  <a:lnTo>
                    <a:pt x="6754" y="247682"/>
                  </a:lnTo>
                  <a:lnTo>
                    <a:pt x="11869" y="259015"/>
                  </a:lnTo>
                  <a:lnTo>
                    <a:pt x="18349" y="269295"/>
                  </a:lnTo>
                  <a:lnTo>
                    <a:pt x="25954" y="278183"/>
                  </a:lnTo>
                  <a:lnTo>
                    <a:pt x="34421" y="284951"/>
                  </a:lnTo>
                  <a:lnTo>
                    <a:pt x="43520" y="289391"/>
                  </a:lnTo>
                  <a:lnTo>
                    <a:pt x="53068" y="291745"/>
                  </a:lnTo>
                  <a:lnTo>
                    <a:pt x="62928" y="292428"/>
                  </a:lnTo>
                  <a:lnTo>
                    <a:pt x="73006" y="291853"/>
                  </a:lnTo>
                  <a:lnTo>
                    <a:pt x="83230" y="290370"/>
                  </a:lnTo>
                  <a:lnTo>
                    <a:pt x="93554" y="288246"/>
                  </a:lnTo>
                  <a:lnTo>
                    <a:pt x="103941" y="285672"/>
                  </a:lnTo>
                  <a:lnTo>
                    <a:pt x="114204" y="282625"/>
                  </a:lnTo>
                  <a:lnTo>
                    <a:pt x="124023" y="278895"/>
                  </a:lnTo>
                  <a:lnTo>
                    <a:pt x="133257" y="274415"/>
                  </a:lnTo>
                  <a:lnTo>
                    <a:pt x="141933" y="269100"/>
                  </a:lnTo>
                  <a:lnTo>
                    <a:pt x="150147" y="262774"/>
                  </a:lnTo>
                  <a:lnTo>
                    <a:pt x="158002" y="255446"/>
                  </a:lnTo>
                  <a:lnTo>
                    <a:pt x="165486" y="247333"/>
                  </a:lnTo>
                  <a:lnTo>
                    <a:pt x="173301" y="237768"/>
                  </a:lnTo>
                  <a:lnTo>
                    <a:pt x="183255" y="223676"/>
                  </a:lnTo>
                  <a:lnTo>
                    <a:pt x="198425" y="199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91728" y="3735853"/>
              <a:ext cx="157928" cy="312486"/>
            </a:xfrm>
            <a:custGeom>
              <a:avLst/>
              <a:gdLst/>
              <a:ahLst/>
              <a:cxnLst/>
              <a:rect l="0" t="0" r="0" b="0"/>
              <a:pathLst>
                <a:path w="157928" h="312486">
                  <a:moveTo>
                    <a:pt x="0" y="112444"/>
                  </a:moveTo>
                  <a:lnTo>
                    <a:pt x="67" y="127046"/>
                  </a:lnTo>
                  <a:lnTo>
                    <a:pt x="707" y="140317"/>
                  </a:lnTo>
                  <a:lnTo>
                    <a:pt x="2004" y="153518"/>
                  </a:lnTo>
                  <a:lnTo>
                    <a:pt x="3863" y="166860"/>
                  </a:lnTo>
                  <a:lnTo>
                    <a:pt x="6180" y="180369"/>
                  </a:lnTo>
                  <a:lnTo>
                    <a:pt x="8846" y="194017"/>
                  </a:lnTo>
                  <a:lnTo>
                    <a:pt x="11770" y="207611"/>
                  </a:lnTo>
                  <a:lnTo>
                    <a:pt x="14877" y="220812"/>
                  </a:lnTo>
                  <a:lnTo>
                    <a:pt x="18113" y="233467"/>
                  </a:lnTo>
                  <a:lnTo>
                    <a:pt x="21437" y="245591"/>
                  </a:lnTo>
                  <a:lnTo>
                    <a:pt x="24821" y="257273"/>
                  </a:lnTo>
                  <a:lnTo>
                    <a:pt x="28246" y="268615"/>
                  </a:lnTo>
                  <a:lnTo>
                    <a:pt x="31700" y="279708"/>
                  </a:lnTo>
                  <a:lnTo>
                    <a:pt x="35171" y="290624"/>
                  </a:lnTo>
                  <a:lnTo>
                    <a:pt x="38631" y="301337"/>
                  </a:lnTo>
                  <a:lnTo>
                    <a:pt x="41211" y="309149"/>
                  </a:lnTo>
                  <a:lnTo>
                    <a:pt x="41871" y="310660"/>
                  </a:lnTo>
                  <a:lnTo>
                    <a:pt x="41003" y="306913"/>
                  </a:lnTo>
                  <a:lnTo>
                    <a:pt x="39152" y="299428"/>
                  </a:lnTo>
                  <a:lnTo>
                    <a:pt x="36690" y="289135"/>
                  </a:lnTo>
                  <a:lnTo>
                    <a:pt x="33849" y="276728"/>
                  </a:lnTo>
                  <a:lnTo>
                    <a:pt x="30770" y="262931"/>
                  </a:lnTo>
                  <a:lnTo>
                    <a:pt x="27540" y="248495"/>
                  </a:lnTo>
                  <a:lnTo>
                    <a:pt x="24217" y="233877"/>
                  </a:lnTo>
                  <a:lnTo>
                    <a:pt x="21000" y="219122"/>
                  </a:lnTo>
                  <a:lnTo>
                    <a:pt x="18218" y="203992"/>
                  </a:lnTo>
                  <a:lnTo>
                    <a:pt x="16009" y="188369"/>
                  </a:lnTo>
                  <a:lnTo>
                    <a:pt x="14187" y="172434"/>
                  </a:lnTo>
                  <a:lnTo>
                    <a:pt x="12349" y="156575"/>
                  </a:lnTo>
                  <a:lnTo>
                    <a:pt x="10262" y="141015"/>
                  </a:lnTo>
                  <a:lnTo>
                    <a:pt x="8028" y="125801"/>
                  </a:lnTo>
                  <a:lnTo>
                    <a:pt x="5982" y="110900"/>
                  </a:lnTo>
                  <a:lnTo>
                    <a:pt x="4312" y="96250"/>
                  </a:lnTo>
                  <a:lnTo>
                    <a:pt x="3209" y="81955"/>
                  </a:lnTo>
                  <a:lnTo>
                    <a:pt x="2926" y="68268"/>
                  </a:lnTo>
                  <a:lnTo>
                    <a:pt x="3523" y="55286"/>
                  </a:lnTo>
                  <a:lnTo>
                    <a:pt x="5061" y="43108"/>
                  </a:lnTo>
                  <a:lnTo>
                    <a:pt x="7689" y="31923"/>
                  </a:lnTo>
                  <a:lnTo>
                    <a:pt x="11391" y="21745"/>
                  </a:lnTo>
                  <a:lnTo>
                    <a:pt x="16334" y="12927"/>
                  </a:lnTo>
                  <a:lnTo>
                    <a:pt x="22933" y="6206"/>
                  </a:lnTo>
                  <a:lnTo>
                    <a:pt x="31254" y="1814"/>
                  </a:lnTo>
                  <a:lnTo>
                    <a:pt x="40757" y="0"/>
                  </a:lnTo>
                  <a:lnTo>
                    <a:pt x="50512" y="1277"/>
                  </a:lnTo>
                  <a:lnTo>
                    <a:pt x="59957" y="5620"/>
                  </a:lnTo>
                  <a:lnTo>
                    <a:pt x="68905" y="12587"/>
                  </a:lnTo>
                  <a:lnTo>
                    <a:pt x="77368" y="21605"/>
                  </a:lnTo>
                  <a:lnTo>
                    <a:pt x="85423" y="32145"/>
                  </a:lnTo>
                  <a:lnTo>
                    <a:pt x="93002" y="43776"/>
                  </a:lnTo>
                  <a:lnTo>
                    <a:pt x="99880" y="56172"/>
                  </a:lnTo>
                  <a:lnTo>
                    <a:pt x="105993" y="69098"/>
                  </a:lnTo>
                  <a:lnTo>
                    <a:pt x="111423" y="82385"/>
                  </a:lnTo>
                  <a:lnTo>
                    <a:pt x="116305" y="95919"/>
                  </a:lnTo>
                  <a:lnTo>
                    <a:pt x="120771" y="109623"/>
                  </a:lnTo>
                  <a:lnTo>
                    <a:pt x="124772" y="123607"/>
                  </a:lnTo>
                  <a:lnTo>
                    <a:pt x="128086" y="138141"/>
                  </a:lnTo>
                  <a:lnTo>
                    <a:pt x="130655" y="153322"/>
                  </a:lnTo>
                  <a:lnTo>
                    <a:pt x="132720" y="168772"/>
                  </a:lnTo>
                  <a:lnTo>
                    <a:pt x="134721" y="183765"/>
                  </a:lnTo>
                  <a:lnTo>
                    <a:pt x="136922" y="197927"/>
                  </a:lnTo>
                  <a:lnTo>
                    <a:pt x="139401" y="211384"/>
                  </a:lnTo>
                  <a:lnTo>
                    <a:pt x="142145" y="224569"/>
                  </a:lnTo>
                  <a:lnTo>
                    <a:pt x="145100" y="237764"/>
                  </a:lnTo>
                  <a:lnTo>
                    <a:pt x="148062" y="250867"/>
                  </a:lnTo>
                  <a:lnTo>
                    <a:pt x="150978" y="264961"/>
                  </a:lnTo>
                  <a:lnTo>
                    <a:pt x="154101" y="283526"/>
                  </a:lnTo>
                  <a:lnTo>
                    <a:pt x="157927" y="312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92018" y="3751640"/>
              <a:ext cx="262965" cy="304062"/>
            </a:xfrm>
            <a:custGeom>
              <a:avLst/>
              <a:gdLst/>
              <a:ahLst/>
              <a:cxnLst/>
              <a:rect l="0" t="0" r="0" b="0"/>
              <a:pathLst>
                <a:path w="262965" h="304062">
                  <a:moveTo>
                    <a:pt x="115565" y="138771"/>
                  </a:moveTo>
                  <a:lnTo>
                    <a:pt x="118365" y="127036"/>
                  </a:lnTo>
                  <a:lnTo>
                    <a:pt x="119867" y="115908"/>
                  </a:lnTo>
                  <a:lnTo>
                    <a:pt x="120173" y="104309"/>
                  </a:lnTo>
                  <a:lnTo>
                    <a:pt x="119494" y="92147"/>
                  </a:lnTo>
                  <a:lnTo>
                    <a:pt x="118026" y="79488"/>
                  </a:lnTo>
                  <a:lnTo>
                    <a:pt x="115948" y="66440"/>
                  </a:lnTo>
                  <a:lnTo>
                    <a:pt x="113093" y="53435"/>
                  </a:lnTo>
                  <a:lnTo>
                    <a:pt x="108973" y="41166"/>
                  </a:lnTo>
                  <a:lnTo>
                    <a:pt x="103420" y="29966"/>
                  </a:lnTo>
                  <a:lnTo>
                    <a:pt x="96403" y="20144"/>
                  </a:lnTo>
                  <a:lnTo>
                    <a:pt x="87866" y="12143"/>
                  </a:lnTo>
                  <a:lnTo>
                    <a:pt x="77944" y="6032"/>
                  </a:lnTo>
                  <a:lnTo>
                    <a:pt x="67214" y="1895"/>
                  </a:lnTo>
                  <a:lnTo>
                    <a:pt x="56560" y="0"/>
                  </a:lnTo>
                  <a:lnTo>
                    <a:pt x="46480" y="287"/>
                  </a:lnTo>
                  <a:lnTo>
                    <a:pt x="37258" y="2750"/>
                  </a:lnTo>
                  <a:lnTo>
                    <a:pt x="29137" y="7592"/>
                  </a:lnTo>
                  <a:lnTo>
                    <a:pt x="22125" y="14699"/>
                  </a:lnTo>
                  <a:lnTo>
                    <a:pt x="16230" y="23708"/>
                  </a:lnTo>
                  <a:lnTo>
                    <a:pt x="11553" y="34187"/>
                  </a:lnTo>
                  <a:lnTo>
                    <a:pt x="8032" y="45751"/>
                  </a:lnTo>
                  <a:lnTo>
                    <a:pt x="5477" y="58089"/>
                  </a:lnTo>
                  <a:lnTo>
                    <a:pt x="3670" y="70970"/>
                  </a:lnTo>
                  <a:lnTo>
                    <a:pt x="2414" y="84223"/>
                  </a:lnTo>
                  <a:lnTo>
                    <a:pt x="1551" y="97732"/>
                  </a:lnTo>
                  <a:lnTo>
                    <a:pt x="963" y="111414"/>
                  </a:lnTo>
                  <a:lnTo>
                    <a:pt x="565" y="125214"/>
                  </a:lnTo>
                  <a:lnTo>
                    <a:pt x="297" y="139093"/>
                  </a:lnTo>
                  <a:lnTo>
                    <a:pt x="117" y="153023"/>
                  </a:lnTo>
                  <a:lnTo>
                    <a:pt x="0" y="166990"/>
                  </a:lnTo>
                  <a:lnTo>
                    <a:pt x="92" y="180981"/>
                  </a:lnTo>
                  <a:lnTo>
                    <a:pt x="686" y="194987"/>
                  </a:lnTo>
                  <a:lnTo>
                    <a:pt x="1903" y="209000"/>
                  </a:lnTo>
                  <a:lnTo>
                    <a:pt x="3704" y="222850"/>
                  </a:lnTo>
                  <a:lnTo>
                    <a:pt x="5985" y="236230"/>
                  </a:lnTo>
                  <a:lnTo>
                    <a:pt x="8634" y="249004"/>
                  </a:lnTo>
                  <a:lnTo>
                    <a:pt x="11718" y="261039"/>
                  </a:lnTo>
                  <a:lnTo>
                    <a:pt x="15467" y="272130"/>
                  </a:lnTo>
                  <a:lnTo>
                    <a:pt x="19960" y="282243"/>
                  </a:lnTo>
                  <a:lnTo>
                    <a:pt x="25452" y="291018"/>
                  </a:lnTo>
                  <a:lnTo>
                    <a:pt x="32428" y="297709"/>
                  </a:lnTo>
                  <a:lnTo>
                    <a:pt x="41006" y="302087"/>
                  </a:lnTo>
                  <a:lnTo>
                    <a:pt x="50682" y="304061"/>
                  </a:lnTo>
                  <a:lnTo>
                    <a:pt x="60554" y="303424"/>
                  </a:lnTo>
                  <a:lnTo>
                    <a:pt x="70078" y="300328"/>
                  </a:lnTo>
                  <a:lnTo>
                    <a:pt x="79079" y="295183"/>
                  </a:lnTo>
                  <a:lnTo>
                    <a:pt x="87577" y="288459"/>
                  </a:lnTo>
                  <a:lnTo>
                    <a:pt x="95651" y="280568"/>
                  </a:lnTo>
                  <a:lnTo>
                    <a:pt x="103072" y="271682"/>
                  </a:lnTo>
                  <a:lnTo>
                    <a:pt x="109313" y="261741"/>
                  </a:lnTo>
                  <a:lnTo>
                    <a:pt x="114185" y="250795"/>
                  </a:lnTo>
                  <a:lnTo>
                    <a:pt x="117966" y="239006"/>
                  </a:lnTo>
                  <a:lnTo>
                    <a:pt x="121204" y="226560"/>
                  </a:lnTo>
                  <a:lnTo>
                    <a:pt x="124269" y="213625"/>
                  </a:lnTo>
                  <a:lnTo>
                    <a:pt x="127178" y="200175"/>
                  </a:lnTo>
                  <a:lnTo>
                    <a:pt x="129686" y="186008"/>
                  </a:lnTo>
                  <a:lnTo>
                    <a:pt x="131672" y="171072"/>
                  </a:lnTo>
                  <a:lnTo>
                    <a:pt x="133160" y="155619"/>
                  </a:lnTo>
                  <a:lnTo>
                    <a:pt x="134233" y="140092"/>
                  </a:lnTo>
                  <a:lnTo>
                    <a:pt x="134995" y="124849"/>
                  </a:lnTo>
                  <a:lnTo>
                    <a:pt x="135729" y="113170"/>
                  </a:lnTo>
                  <a:lnTo>
                    <a:pt x="136804" y="108899"/>
                  </a:lnTo>
                  <a:lnTo>
                    <a:pt x="138330" y="110466"/>
                  </a:lnTo>
                  <a:lnTo>
                    <a:pt x="140314" y="115661"/>
                  </a:lnTo>
                  <a:lnTo>
                    <a:pt x="142700" y="122991"/>
                  </a:lnTo>
                  <a:lnTo>
                    <a:pt x="145411" y="131575"/>
                  </a:lnTo>
                  <a:lnTo>
                    <a:pt x="148531" y="140900"/>
                  </a:lnTo>
                  <a:lnTo>
                    <a:pt x="152301" y="150674"/>
                  </a:lnTo>
                  <a:lnTo>
                    <a:pt x="156794" y="160721"/>
                  </a:lnTo>
                  <a:lnTo>
                    <a:pt x="161776" y="170941"/>
                  </a:lnTo>
                  <a:lnTo>
                    <a:pt x="166812" y="181269"/>
                  </a:lnTo>
                  <a:lnTo>
                    <a:pt x="171647" y="191663"/>
                  </a:lnTo>
                  <a:lnTo>
                    <a:pt x="176367" y="201932"/>
                  </a:lnTo>
                  <a:lnTo>
                    <a:pt x="181296" y="211756"/>
                  </a:lnTo>
                  <a:lnTo>
                    <a:pt x="186612" y="220994"/>
                  </a:lnTo>
                  <a:lnTo>
                    <a:pt x="192336" y="229672"/>
                  </a:lnTo>
                  <a:lnTo>
                    <a:pt x="198410" y="237888"/>
                  </a:lnTo>
                  <a:lnTo>
                    <a:pt x="204764" y="245745"/>
                  </a:lnTo>
                  <a:lnTo>
                    <a:pt x="211489" y="253175"/>
                  </a:lnTo>
                  <a:lnTo>
                    <a:pt x="218836" y="259946"/>
                  </a:lnTo>
                  <a:lnTo>
                    <a:pt x="226876" y="265979"/>
                  </a:lnTo>
                  <a:lnTo>
                    <a:pt x="235086" y="271200"/>
                  </a:lnTo>
                  <a:lnTo>
                    <a:pt x="243247" y="275968"/>
                  </a:lnTo>
                  <a:lnTo>
                    <a:pt x="252074" y="280699"/>
                  </a:lnTo>
                  <a:lnTo>
                    <a:pt x="262964" y="286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759553" y="2463668"/>
            <a:ext cx="694831" cy="705410"/>
            <a:chOff x="7759553" y="2463668"/>
            <a:chExt cx="694831" cy="705410"/>
          </a:xfrm>
        </p:grpSpPr>
        <p:sp>
          <p:nvSpPr>
            <p:cNvPr id="122" name="Freeform 121"/>
            <p:cNvSpPr/>
            <p:nvPr/>
          </p:nvSpPr>
          <p:spPr>
            <a:xfrm>
              <a:off x="7759553" y="2526839"/>
              <a:ext cx="357919" cy="478150"/>
            </a:xfrm>
            <a:custGeom>
              <a:avLst/>
              <a:gdLst/>
              <a:ahLst/>
              <a:cxnLst/>
              <a:rect l="0" t="0" r="0" b="0"/>
              <a:pathLst>
                <a:path w="357919" h="478150">
                  <a:moveTo>
                    <a:pt x="21006" y="0"/>
                  </a:moveTo>
                  <a:lnTo>
                    <a:pt x="18072" y="8868"/>
                  </a:lnTo>
                  <a:lnTo>
                    <a:pt x="15290" y="17855"/>
                  </a:lnTo>
                  <a:lnTo>
                    <a:pt x="12395" y="27851"/>
                  </a:lnTo>
                  <a:lnTo>
                    <a:pt x="9528" y="38831"/>
                  </a:lnTo>
                  <a:lnTo>
                    <a:pt x="7012" y="50643"/>
                  </a:lnTo>
                  <a:lnTo>
                    <a:pt x="5000" y="63110"/>
                  </a:lnTo>
                  <a:lnTo>
                    <a:pt x="3488" y="76393"/>
                  </a:lnTo>
                  <a:lnTo>
                    <a:pt x="2393" y="90971"/>
                  </a:lnTo>
                  <a:lnTo>
                    <a:pt x="1620" y="107000"/>
                  </a:lnTo>
                  <a:lnTo>
                    <a:pt x="1084" y="124339"/>
                  </a:lnTo>
                  <a:lnTo>
                    <a:pt x="715" y="142734"/>
                  </a:lnTo>
                  <a:lnTo>
                    <a:pt x="465" y="161925"/>
                  </a:lnTo>
                  <a:lnTo>
                    <a:pt x="296" y="181693"/>
                  </a:lnTo>
                  <a:lnTo>
                    <a:pt x="182" y="201869"/>
                  </a:lnTo>
                  <a:lnTo>
                    <a:pt x="105" y="222327"/>
                  </a:lnTo>
                  <a:lnTo>
                    <a:pt x="53" y="242980"/>
                  </a:lnTo>
                  <a:lnTo>
                    <a:pt x="19" y="263765"/>
                  </a:lnTo>
                  <a:lnTo>
                    <a:pt x="0" y="284639"/>
                  </a:lnTo>
                  <a:lnTo>
                    <a:pt x="157" y="305573"/>
                  </a:lnTo>
                  <a:lnTo>
                    <a:pt x="795" y="326548"/>
                  </a:lnTo>
                  <a:lnTo>
                    <a:pt x="2041" y="347537"/>
                  </a:lnTo>
                  <a:lnTo>
                    <a:pt x="3863" y="368039"/>
                  </a:lnTo>
                  <a:lnTo>
                    <a:pt x="6157" y="387126"/>
                  </a:lnTo>
                  <a:lnTo>
                    <a:pt x="8811" y="404407"/>
                  </a:lnTo>
                  <a:lnTo>
                    <a:pt x="11728" y="419977"/>
                  </a:lnTo>
                  <a:lnTo>
                    <a:pt x="14832" y="434137"/>
                  </a:lnTo>
                  <a:lnTo>
                    <a:pt x="18079" y="447203"/>
                  </a:lnTo>
                  <a:lnTo>
                    <a:pt x="21920" y="458810"/>
                  </a:lnTo>
                  <a:lnTo>
                    <a:pt x="27249" y="467958"/>
                  </a:lnTo>
                  <a:lnTo>
                    <a:pt x="34420" y="474290"/>
                  </a:lnTo>
                  <a:lnTo>
                    <a:pt x="42830" y="477728"/>
                  </a:lnTo>
                  <a:lnTo>
                    <a:pt x="51246" y="478149"/>
                  </a:lnTo>
                  <a:lnTo>
                    <a:pt x="58944" y="475800"/>
                  </a:lnTo>
                  <a:lnTo>
                    <a:pt x="65888" y="471174"/>
                  </a:lnTo>
                  <a:lnTo>
                    <a:pt x="72459" y="464804"/>
                  </a:lnTo>
                  <a:lnTo>
                    <a:pt x="78943" y="457160"/>
                  </a:lnTo>
                  <a:lnTo>
                    <a:pt x="85315" y="448610"/>
                  </a:lnTo>
                  <a:lnTo>
                    <a:pt x="91308" y="439427"/>
                  </a:lnTo>
                  <a:lnTo>
                    <a:pt x="96791" y="429799"/>
                  </a:lnTo>
                  <a:lnTo>
                    <a:pt x="101781" y="419539"/>
                  </a:lnTo>
                  <a:lnTo>
                    <a:pt x="106361" y="408126"/>
                  </a:lnTo>
                  <a:lnTo>
                    <a:pt x="110625" y="395367"/>
                  </a:lnTo>
                  <a:lnTo>
                    <a:pt x="114657" y="381373"/>
                  </a:lnTo>
                  <a:lnTo>
                    <a:pt x="118527" y="366375"/>
                  </a:lnTo>
                  <a:lnTo>
                    <a:pt x="122275" y="350622"/>
                  </a:lnTo>
                  <a:lnTo>
                    <a:pt x="125777" y="334485"/>
                  </a:lnTo>
                  <a:lnTo>
                    <a:pt x="128750" y="318433"/>
                  </a:lnTo>
                  <a:lnTo>
                    <a:pt x="131084" y="302718"/>
                  </a:lnTo>
                  <a:lnTo>
                    <a:pt x="132992" y="287558"/>
                  </a:lnTo>
                  <a:lnTo>
                    <a:pt x="134886" y="273217"/>
                  </a:lnTo>
                  <a:lnTo>
                    <a:pt x="137019" y="259822"/>
                  </a:lnTo>
                  <a:lnTo>
                    <a:pt x="139571" y="249631"/>
                  </a:lnTo>
                  <a:lnTo>
                    <a:pt x="142349" y="245791"/>
                  </a:lnTo>
                  <a:lnTo>
                    <a:pt x="144911" y="247750"/>
                  </a:lnTo>
                  <a:lnTo>
                    <a:pt x="147390" y="253853"/>
                  </a:lnTo>
                  <a:lnTo>
                    <a:pt x="149972" y="262872"/>
                  </a:lnTo>
                  <a:lnTo>
                    <a:pt x="152737" y="274157"/>
                  </a:lnTo>
                  <a:lnTo>
                    <a:pt x="155685" y="287208"/>
                  </a:lnTo>
                  <a:lnTo>
                    <a:pt x="158787" y="301425"/>
                  </a:lnTo>
                  <a:lnTo>
                    <a:pt x="162009" y="316137"/>
                  </a:lnTo>
                  <a:lnTo>
                    <a:pt x="165319" y="330932"/>
                  </a:lnTo>
                  <a:lnTo>
                    <a:pt x="168691" y="345634"/>
                  </a:lnTo>
                  <a:lnTo>
                    <a:pt x="172107" y="360195"/>
                  </a:lnTo>
                  <a:lnTo>
                    <a:pt x="175557" y="374613"/>
                  </a:lnTo>
                  <a:lnTo>
                    <a:pt x="179198" y="388584"/>
                  </a:lnTo>
                  <a:lnTo>
                    <a:pt x="183327" y="401521"/>
                  </a:lnTo>
                  <a:lnTo>
                    <a:pt x="188075" y="413184"/>
                  </a:lnTo>
                  <a:lnTo>
                    <a:pt x="193570" y="423490"/>
                  </a:lnTo>
                  <a:lnTo>
                    <a:pt x="200016" y="432350"/>
                  </a:lnTo>
                  <a:lnTo>
                    <a:pt x="207429" y="439851"/>
                  </a:lnTo>
                  <a:lnTo>
                    <a:pt x="215678" y="445737"/>
                  </a:lnTo>
                  <a:lnTo>
                    <a:pt x="224586" y="449344"/>
                  </a:lnTo>
                  <a:lnTo>
                    <a:pt x="233979" y="450502"/>
                  </a:lnTo>
                  <a:lnTo>
                    <a:pt x="243557" y="449161"/>
                  </a:lnTo>
                  <a:lnTo>
                    <a:pt x="252906" y="445146"/>
                  </a:lnTo>
                  <a:lnTo>
                    <a:pt x="261821" y="438624"/>
                  </a:lnTo>
                  <a:lnTo>
                    <a:pt x="270280" y="429857"/>
                  </a:lnTo>
                  <a:lnTo>
                    <a:pt x="278350" y="419015"/>
                  </a:lnTo>
                  <a:lnTo>
                    <a:pt x="286108" y="406393"/>
                  </a:lnTo>
                  <a:lnTo>
                    <a:pt x="293472" y="392361"/>
                  </a:lnTo>
                  <a:lnTo>
                    <a:pt x="300198" y="377274"/>
                  </a:lnTo>
                  <a:lnTo>
                    <a:pt x="306206" y="361433"/>
                  </a:lnTo>
                  <a:lnTo>
                    <a:pt x="311565" y="345392"/>
                  </a:lnTo>
                  <a:lnTo>
                    <a:pt x="316398" y="329929"/>
                  </a:lnTo>
                  <a:lnTo>
                    <a:pt x="320830" y="315415"/>
                  </a:lnTo>
                  <a:lnTo>
                    <a:pt x="324808" y="301704"/>
                  </a:lnTo>
                  <a:lnTo>
                    <a:pt x="328107" y="288341"/>
                  </a:lnTo>
                  <a:lnTo>
                    <a:pt x="330666" y="275018"/>
                  </a:lnTo>
                  <a:lnTo>
                    <a:pt x="332724" y="261762"/>
                  </a:lnTo>
                  <a:lnTo>
                    <a:pt x="334721" y="248848"/>
                  </a:lnTo>
                  <a:lnTo>
                    <a:pt x="336919" y="236400"/>
                  </a:lnTo>
                  <a:lnTo>
                    <a:pt x="339396" y="223920"/>
                  </a:lnTo>
                  <a:lnTo>
                    <a:pt x="342139" y="210409"/>
                  </a:lnTo>
                  <a:lnTo>
                    <a:pt x="345094" y="195393"/>
                  </a:lnTo>
                  <a:lnTo>
                    <a:pt x="348043" y="179052"/>
                  </a:lnTo>
                  <a:lnTo>
                    <a:pt x="350637" y="161934"/>
                  </a:lnTo>
                  <a:lnTo>
                    <a:pt x="352709" y="144458"/>
                  </a:lnTo>
                  <a:lnTo>
                    <a:pt x="354270" y="127012"/>
                  </a:lnTo>
                  <a:lnTo>
                    <a:pt x="355398" y="110006"/>
                  </a:lnTo>
                  <a:lnTo>
                    <a:pt x="356195" y="93621"/>
                  </a:lnTo>
                  <a:lnTo>
                    <a:pt x="356749" y="78053"/>
                  </a:lnTo>
                  <a:lnTo>
                    <a:pt x="357189" y="61882"/>
                  </a:lnTo>
                  <a:lnTo>
                    <a:pt x="357557" y="41454"/>
                  </a:lnTo>
                  <a:lnTo>
                    <a:pt x="35791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28677" y="2516310"/>
              <a:ext cx="78308" cy="231628"/>
            </a:xfrm>
            <a:custGeom>
              <a:avLst/>
              <a:gdLst/>
              <a:ahLst/>
              <a:cxnLst/>
              <a:rect l="0" t="0" r="0" b="0"/>
              <a:pathLst>
                <a:path w="78308" h="231628">
                  <a:moveTo>
                    <a:pt x="4608" y="0"/>
                  </a:moveTo>
                  <a:lnTo>
                    <a:pt x="1808" y="8802"/>
                  </a:lnTo>
                  <a:lnTo>
                    <a:pt x="306" y="17149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8" y="44463"/>
                  </a:lnTo>
                  <a:lnTo>
                    <a:pt x="4216" y="54260"/>
                  </a:lnTo>
                  <a:lnTo>
                    <a:pt x="6725" y="64447"/>
                  </a:lnTo>
                  <a:lnTo>
                    <a:pt x="9548" y="75269"/>
                  </a:lnTo>
                  <a:lnTo>
                    <a:pt x="12591" y="86808"/>
                  </a:lnTo>
                  <a:lnTo>
                    <a:pt x="15784" y="98998"/>
                  </a:lnTo>
                  <a:lnTo>
                    <a:pt x="19080" y="111712"/>
                  </a:lnTo>
                  <a:lnTo>
                    <a:pt x="22451" y="124817"/>
                  </a:lnTo>
                  <a:lnTo>
                    <a:pt x="26036" y="138041"/>
                  </a:lnTo>
                  <a:lnTo>
                    <a:pt x="30130" y="150993"/>
                  </a:lnTo>
                  <a:lnTo>
                    <a:pt x="34846" y="163480"/>
                  </a:lnTo>
                  <a:lnTo>
                    <a:pt x="39979" y="175491"/>
                  </a:lnTo>
                  <a:lnTo>
                    <a:pt x="45117" y="187097"/>
                  </a:lnTo>
                  <a:lnTo>
                    <a:pt x="50015" y="198369"/>
                  </a:lnTo>
                  <a:lnTo>
                    <a:pt x="54653" y="208745"/>
                  </a:lnTo>
                  <a:lnTo>
                    <a:pt x="59700" y="217941"/>
                  </a:lnTo>
                  <a:lnTo>
                    <a:pt x="66717" y="225649"/>
                  </a:lnTo>
                  <a:lnTo>
                    <a:pt x="78307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59585" y="2463668"/>
              <a:ext cx="294799" cy="705410"/>
            </a:xfrm>
            <a:custGeom>
              <a:avLst/>
              <a:gdLst/>
              <a:ahLst/>
              <a:cxnLst/>
              <a:rect l="0" t="0" r="0" b="0"/>
              <a:pathLst>
                <a:path w="294799" h="705410">
                  <a:moveTo>
                    <a:pt x="294798" y="0"/>
                  </a:moveTo>
                  <a:lnTo>
                    <a:pt x="291797" y="8935"/>
                  </a:lnTo>
                  <a:lnTo>
                    <a:pt x="288375" y="18562"/>
                  </a:lnTo>
                  <a:lnTo>
                    <a:pt x="284179" y="29845"/>
                  </a:lnTo>
                  <a:lnTo>
                    <a:pt x="279279" y="42340"/>
                  </a:lnTo>
                  <a:lnTo>
                    <a:pt x="273797" y="55171"/>
                  </a:lnTo>
                  <a:lnTo>
                    <a:pt x="267871" y="67790"/>
                  </a:lnTo>
                  <a:lnTo>
                    <a:pt x="261783" y="80000"/>
                  </a:lnTo>
                  <a:lnTo>
                    <a:pt x="255933" y="91795"/>
                  </a:lnTo>
                  <a:lnTo>
                    <a:pt x="250521" y="103240"/>
                  </a:lnTo>
                  <a:lnTo>
                    <a:pt x="245569" y="114415"/>
                  </a:lnTo>
                  <a:lnTo>
                    <a:pt x="241008" y="125393"/>
                  </a:lnTo>
                  <a:lnTo>
                    <a:pt x="236750" y="136234"/>
                  </a:lnTo>
                  <a:lnTo>
                    <a:pt x="232550" y="147145"/>
                  </a:lnTo>
                  <a:lnTo>
                    <a:pt x="228035" y="158463"/>
                  </a:lnTo>
                  <a:lnTo>
                    <a:pt x="223030" y="170341"/>
                  </a:lnTo>
                  <a:lnTo>
                    <a:pt x="217530" y="182759"/>
                  </a:lnTo>
                  <a:lnTo>
                    <a:pt x="211613" y="195627"/>
                  </a:lnTo>
                  <a:lnTo>
                    <a:pt x="205373" y="208836"/>
                  </a:lnTo>
                  <a:lnTo>
                    <a:pt x="198895" y="222129"/>
                  </a:lnTo>
                  <a:lnTo>
                    <a:pt x="192248" y="235127"/>
                  </a:lnTo>
                  <a:lnTo>
                    <a:pt x="185483" y="247649"/>
                  </a:lnTo>
                  <a:lnTo>
                    <a:pt x="178635" y="259854"/>
                  </a:lnTo>
                  <a:lnTo>
                    <a:pt x="171731" y="272122"/>
                  </a:lnTo>
                  <a:lnTo>
                    <a:pt x="164789" y="284676"/>
                  </a:lnTo>
                  <a:lnTo>
                    <a:pt x="157822" y="297566"/>
                  </a:lnTo>
                  <a:lnTo>
                    <a:pt x="150838" y="310760"/>
                  </a:lnTo>
                  <a:lnTo>
                    <a:pt x="143843" y="324200"/>
                  </a:lnTo>
                  <a:lnTo>
                    <a:pt x="136839" y="337989"/>
                  </a:lnTo>
                  <a:lnTo>
                    <a:pt x="129830" y="352385"/>
                  </a:lnTo>
                  <a:lnTo>
                    <a:pt x="122818" y="367473"/>
                  </a:lnTo>
                  <a:lnTo>
                    <a:pt x="115805" y="383029"/>
                  </a:lnTo>
                  <a:lnTo>
                    <a:pt x="108788" y="398625"/>
                  </a:lnTo>
                  <a:lnTo>
                    <a:pt x="101776" y="414009"/>
                  </a:lnTo>
                  <a:lnTo>
                    <a:pt x="94931" y="429271"/>
                  </a:lnTo>
                  <a:lnTo>
                    <a:pt x="88561" y="444738"/>
                  </a:lnTo>
                  <a:lnTo>
                    <a:pt x="82790" y="460584"/>
                  </a:lnTo>
                  <a:lnTo>
                    <a:pt x="77425" y="476668"/>
                  </a:lnTo>
                  <a:lnTo>
                    <a:pt x="72055" y="492625"/>
                  </a:lnTo>
                  <a:lnTo>
                    <a:pt x="66440" y="508256"/>
                  </a:lnTo>
                  <a:lnTo>
                    <a:pt x="60514" y="523686"/>
                  </a:lnTo>
                  <a:lnTo>
                    <a:pt x="54302" y="539265"/>
                  </a:lnTo>
                  <a:lnTo>
                    <a:pt x="47866" y="555187"/>
                  </a:lnTo>
                  <a:lnTo>
                    <a:pt x="41425" y="571321"/>
                  </a:lnTo>
                  <a:lnTo>
                    <a:pt x="35333" y="587313"/>
                  </a:lnTo>
                  <a:lnTo>
                    <a:pt x="29758" y="602962"/>
                  </a:lnTo>
                  <a:lnTo>
                    <a:pt x="24696" y="618234"/>
                  </a:lnTo>
                  <a:lnTo>
                    <a:pt x="20059" y="633175"/>
                  </a:lnTo>
                  <a:lnTo>
                    <a:pt x="15760" y="647837"/>
                  </a:lnTo>
                  <a:lnTo>
                    <a:pt x="11859" y="661682"/>
                  </a:lnTo>
                  <a:lnTo>
                    <a:pt x="8196" y="674939"/>
                  </a:lnTo>
                  <a:lnTo>
                    <a:pt x="4445" y="688776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47682" y="4687550"/>
            <a:ext cx="2316271" cy="694882"/>
            <a:chOff x="247682" y="4687550"/>
            <a:chExt cx="2316271" cy="694882"/>
          </a:xfrm>
        </p:grpSpPr>
        <p:sp>
          <p:nvSpPr>
            <p:cNvPr id="126" name="Freeform 125"/>
            <p:cNvSpPr/>
            <p:nvPr/>
          </p:nvSpPr>
          <p:spPr>
            <a:xfrm>
              <a:off x="247682" y="4771778"/>
              <a:ext cx="284271" cy="321241"/>
            </a:xfrm>
            <a:custGeom>
              <a:avLst/>
              <a:gdLst/>
              <a:ahLst/>
              <a:cxnLst/>
              <a:rect l="0" t="0" r="0" b="0"/>
              <a:pathLst>
                <a:path w="284271" h="321241">
                  <a:moveTo>
                    <a:pt x="0" y="42114"/>
                  </a:moveTo>
                  <a:lnTo>
                    <a:pt x="0" y="56716"/>
                  </a:lnTo>
                  <a:lnTo>
                    <a:pt x="0" y="69987"/>
                  </a:lnTo>
                  <a:lnTo>
                    <a:pt x="5" y="83188"/>
                  </a:lnTo>
                  <a:lnTo>
                    <a:pt x="178" y="96530"/>
                  </a:lnTo>
                  <a:lnTo>
                    <a:pt x="826" y="110038"/>
                  </a:lnTo>
                  <a:lnTo>
                    <a:pt x="2075" y="123692"/>
                  </a:lnTo>
                  <a:lnTo>
                    <a:pt x="3727" y="137458"/>
                  </a:lnTo>
                  <a:lnTo>
                    <a:pt x="5376" y="151307"/>
                  </a:lnTo>
                  <a:lnTo>
                    <a:pt x="6783" y="165216"/>
                  </a:lnTo>
                  <a:lnTo>
                    <a:pt x="8049" y="179166"/>
                  </a:lnTo>
                  <a:lnTo>
                    <a:pt x="9505" y="193144"/>
                  </a:lnTo>
                  <a:lnTo>
                    <a:pt x="11336" y="207137"/>
                  </a:lnTo>
                  <a:lnTo>
                    <a:pt x="13567" y="220975"/>
                  </a:lnTo>
                  <a:lnTo>
                    <a:pt x="16143" y="234347"/>
                  </a:lnTo>
                  <a:lnTo>
                    <a:pt x="18990" y="247120"/>
                  </a:lnTo>
                  <a:lnTo>
                    <a:pt x="22038" y="259324"/>
                  </a:lnTo>
                  <a:lnTo>
                    <a:pt x="25230" y="271060"/>
                  </a:lnTo>
                  <a:lnTo>
                    <a:pt x="28532" y="282430"/>
                  </a:lnTo>
                  <a:lnTo>
                    <a:pt x="32241" y="293201"/>
                  </a:lnTo>
                  <a:lnTo>
                    <a:pt x="36948" y="302837"/>
                  </a:lnTo>
                  <a:lnTo>
                    <a:pt x="42893" y="311114"/>
                  </a:lnTo>
                  <a:lnTo>
                    <a:pt x="49836" y="317486"/>
                  </a:lnTo>
                  <a:lnTo>
                    <a:pt x="57260" y="320953"/>
                  </a:lnTo>
                  <a:lnTo>
                    <a:pt x="64804" y="321240"/>
                  </a:lnTo>
                  <a:lnTo>
                    <a:pt x="72139" y="318687"/>
                  </a:lnTo>
                  <a:lnTo>
                    <a:pt x="78903" y="313858"/>
                  </a:lnTo>
                  <a:lnTo>
                    <a:pt x="84966" y="307315"/>
                  </a:lnTo>
                  <a:lnTo>
                    <a:pt x="90374" y="299367"/>
                  </a:lnTo>
                  <a:lnTo>
                    <a:pt x="95248" y="290073"/>
                  </a:lnTo>
                  <a:lnTo>
                    <a:pt x="99711" y="279569"/>
                  </a:lnTo>
                  <a:lnTo>
                    <a:pt x="103711" y="268078"/>
                  </a:lnTo>
                  <a:lnTo>
                    <a:pt x="107026" y="255834"/>
                  </a:lnTo>
                  <a:lnTo>
                    <a:pt x="109596" y="243039"/>
                  </a:lnTo>
                  <a:lnTo>
                    <a:pt x="111661" y="229854"/>
                  </a:lnTo>
                  <a:lnTo>
                    <a:pt x="113663" y="216395"/>
                  </a:lnTo>
                  <a:lnTo>
                    <a:pt x="115877" y="202792"/>
                  </a:lnTo>
                  <a:lnTo>
                    <a:pt x="118808" y="190646"/>
                  </a:lnTo>
                  <a:lnTo>
                    <a:pt x="122561" y="183069"/>
                  </a:lnTo>
                  <a:lnTo>
                    <a:pt x="126349" y="181258"/>
                  </a:lnTo>
                  <a:lnTo>
                    <a:pt x="129989" y="184278"/>
                  </a:lnTo>
                  <a:lnTo>
                    <a:pt x="133527" y="190810"/>
                  </a:lnTo>
                  <a:lnTo>
                    <a:pt x="137020" y="199613"/>
                  </a:lnTo>
                  <a:lnTo>
                    <a:pt x="140499" y="209601"/>
                  </a:lnTo>
                  <a:lnTo>
                    <a:pt x="143979" y="220105"/>
                  </a:lnTo>
                  <a:lnTo>
                    <a:pt x="147463" y="230792"/>
                  </a:lnTo>
                  <a:lnTo>
                    <a:pt x="150954" y="241514"/>
                  </a:lnTo>
                  <a:lnTo>
                    <a:pt x="154454" y="252209"/>
                  </a:lnTo>
                  <a:lnTo>
                    <a:pt x="158127" y="262701"/>
                  </a:lnTo>
                  <a:lnTo>
                    <a:pt x="162278" y="272682"/>
                  </a:lnTo>
                  <a:lnTo>
                    <a:pt x="167040" y="282025"/>
                  </a:lnTo>
                  <a:lnTo>
                    <a:pt x="172545" y="290607"/>
                  </a:lnTo>
                  <a:lnTo>
                    <a:pt x="178997" y="298225"/>
                  </a:lnTo>
                  <a:lnTo>
                    <a:pt x="186410" y="304855"/>
                  </a:lnTo>
                  <a:lnTo>
                    <a:pt x="194489" y="310138"/>
                  </a:lnTo>
                  <a:lnTo>
                    <a:pt x="202751" y="313331"/>
                  </a:lnTo>
                  <a:lnTo>
                    <a:pt x="210892" y="314213"/>
                  </a:lnTo>
                  <a:lnTo>
                    <a:pt x="218645" y="312855"/>
                  </a:lnTo>
                  <a:lnTo>
                    <a:pt x="225698" y="309361"/>
                  </a:lnTo>
                  <a:lnTo>
                    <a:pt x="231957" y="304011"/>
                  </a:lnTo>
                  <a:lnTo>
                    <a:pt x="237499" y="297185"/>
                  </a:lnTo>
                  <a:lnTo>
                    <a:pt x="242463" y="289248"/>
                  </a:lnTo>
                  <a:lnTo>
                    <a:pt x="246987" y="280505"/>
                  </a:lnTo>
                  <a:lnTo>
                    <a:pt x="251028" y="271028"/>
                  </a:lnTo>
                  <a:lnTo>
                    <a:pt x="254370" y="260682"/>
                  </a:lnTo>
                  <a:lnTo>
                    <a:pt x="256958" y="249466"/>
                  </a:lnTo>
                  <a:lnTo>
                    <a:pt x="259036" y="237662"/>
                  </a:lnTo>
                  <a:lnTo>
                    <a:pt x="261046" y="225739"/>
                  </a:lnTo>
                  <a:lnTo>
                    <a:pt x="263248" y="213974"/>
                  </a:lnTo>
                  <a:lnTo>
                    <a:pt x="265558" y="202293"/>
                  </a:lnTo>
                  <a:lnTo>
                    <a:pt x="267656" y="190385"/>
                  </a:lnTo>
                  <a:lnTo>
                    <a:pt x="269364" y="178076"/>
                  </a:lnTo>
                  <a:lnTo>
                    <a:pt x="270663" y="165350"/>
                  </a:lnTo>
                  <a:lnTo>
                    <a:pt x="271610" y="152268"/>
                  </a:lnTo>
                  <a:lnTo>
                    <a:pt x="272281" y="138908"/>
                  </a:lnTo>
                  <a:lnTo>
                    <a:pt x="272749" y="125341"/>
                  </a:lnTo>
                  <a:lnTo>
                    <a:pt x="273070" y="111627"/>
                  </a:lnTo>
                  <a:lnTo>
                    <a:pt x="273294" y="97810"/>
                  </a:lnTo>
                  <a:lnTo>
                    <a:pt x="273615" y="83922"/>
                  </a:lnTo>
                  <a:lnTo>
                    <a:pt x="274363" y="69985"/>
                  </a:lnTo>
                  <a:lnTo>
                    <a:pt x="275679" y="56033"/>
                  </a:lnTo>
                  <a:lnTo>
                    <a:pt x="277386" y="42683"/>
                  </a:lnTo>
                  <a:lnTo>
                    <a:pt x="279248" y="29819"/>
                  </a:lnTo>
                  <a:lnTo>
                    <a:pt x="281431" y="16311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5651" y="4761250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21" y="27845"/>
                  </a:lnTo>
                  <a:lnTo>
                    <a:pt x="11834" y="38653"/>
                  </a:lnTo>
                  <a:lnTo>
                    <a:pt x="15647" y="49816"/>
                  </a:lnTo>
                  <a:lnTo>
                    <a:pt x="20160" y="61021"/>
                  </a:lnTo>
                  <a:lnTo>
                    <a:pt x="25150" y="72133"/>
                  </a:lnTo>
                  <a:lnTo>
                    <a:pt x="30190" y="83118"/>
                  </a:lnTo>
                  <a:lnTo>
                    <a:pt x="35026" y="93979"/>
                  </a:lnTo>
                  <a:lnTo>
                    <a:pt x="39746" y="104576"/>
                  </a:lnTo>
                  <a:lnTo>
                    <a:pt x="44675" y="114626"/>
                  </a:lnTo>
                  <a:lnTo>
                    <a:pt x="49987" y="124008"/>
                  </a:lnTo>
                  <a:lnTo>
                    <a:pt x="55587" y="132474"/>
                  </a:lnTo>
                  <a:lnTo>
                    <a:pt x="61852" y="140384"/>
                  </a:lnTo>
                  <a:lnTo>
                    <a:pt x="70450" y="148435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6180" y="4687550"/>
              <a:ext cx="157928" cy="547483"/>
            </a:xfrm>
            <a:custGeom>
              <a:avLst/>
              <a:gdLst/>
              <a:ahLst/>
              <a:cxnLst/>
              <a:rect l="0" t="0" r="0" b="0"/>
              <a:pathLst>
                <a:path w="157928" h="547483">
                  <a:moveTo>
                    <a:pt x="157927" y="0"/>
                  </a:moveTo>
                  <a:lnTo>
                    <a:pt x="154993" y="11735"/>
                  </a:lnTo>
                  <a:lnTo>
                    <a:pt x="152211" y="22864"/>
                  </a:lnTo>
                  <a:lnTo>
                    <a:pt x="149307" y="34467"/>
                  </a:lnTo>
                  <a:lnTo>
                    <a:pt x="146094" y="46801"/>
                  </a:lnTo>
                  <a:lnTo>
                    <a:pt x="142281" y="60109"/>
                  </a:lnTo>
                  <a:lnTo>
                    <a:pt x="137768" y="74410"/>
                  </a:lnTo>
                  <a:lnTo>
                    <a:pt x="132777" y="89241"/>
                  </a:lnTo>
                  <a:lnTo>
                    <a:pt x="127738" y="103807"/>
                  </a:lnTo>
                  <a:lnTo>
                    <a:pt x="122906" y="117676"/>
                  </a:lnTo>
                  <a:lnTo>
                    <a:pt x="118359" y="130935"/>
                  </a:lnTo>
                  <a:lnTo>
                    <a:pt x="114078" y="143985"/>
                  </a:lnTo>
                  <a:lnTo>
                    <a:pt x="110015" y="157094"/>
                  </a:lnTo>
                  <a:lnTo>
                    <a:pt x="106118" y="170204"/>
                  </a:lnTo>
                  <a:lnTo>
                    <a:pt x="102340" y="183020"/>
                  </a:lnTo>
                  <a:lnTo>
                    <a:pt x="98647" y="195393"/>
                  </a:lnTo>
                  <a:lnTo>
                    <a:pt x="95012" y="207483"/>
                  </a:lnTo>
                  <a:lnTo>
                    <a:pt x="91419" y="219668"/>
                  </a:lnTo>
                  <a:lnTo>
                    <a:pt x="87848" y="232162"/>
                  </a:lnTo>
                  <a:lnTo>
                    <a:pt x="84127" y="245012"/>
                  </a:lnTo>
                  <a:lnTo>
                    <a:pt x="79944" y="258176"/>
                  </a:lnTo>
                  <a:lnTo>
                    <a:pt x="75169" y="271593"/>
                  </a:lnTo>
                  <a:lnTo>
                    <a:pt x="69995" y="285196"/>
                  </a:lnTo>
                  <a:lnTo>
                    <a:pt x="64830" y="298934"/>
                  </a:lnTo>
                  <a:lnTo>
                    <a:pt x="59912" y="312768"/>
                  </a:lnTo>
                  <a:lnTo>
                    <a:pt x="55307" y="326667"/>
                  </a:lnTo>
                  <a:lnTo>
                    <a:pt x="50987" y="340611"/>
                  </a:lnTo>
                  <a:lnTo>
                    <a:pt x="46898" y="354582"/>
                  </a:lnTo>
                  <a:lnTo>
                    <a:pt x="42982" y="368405"/>
                  </a:lnTo>
                  <a:lnTo>
                    <a:pt x="39193" y="381766"/>
                  </a:lnTo>
                  <a:lnTo>
                    <a:pt x="35496" y="394537"/>
                  </a:lnTo>
                  <a:lnTo>
                    <a:pt x="32030" y="406910"/>
                  </a:lnTo>
                  <a:lnTo>
                    <a:pt x="29081" y="419291"/>
                  </a:lnTo>
                  <a:lnTo>
                    <a:pt x="26761" y="431916"/>
                  </a:lnTo>
                  <a:lnTo>
                    <a:pt x="24864" y="444684"/>
                  </a:lnTo>
                  <a:lnTo>
                    <a:pt x="22976" y="457264"/>
                  </a:lnTo>
                  <a:lnTo>
                    <a:pt x="20852" y="469469"/>
                  </a:lnTo>
                  <a:lnTo>
                    <a:pt x="18423" y="481275"/>
                  </a:lnTo>
                  <a:lnTo>
                    <a:pt x="15714" y="492736"/>
                  </a:lnTo>
                  <a:lnTo>
                    <a:pt x="12781" y="503913"/>
                  </a:lnTo>
                  <a:lnTo>
                    <a:pt x="9835" y="514422"/>
                  </a:lnTo>
                  <a:lnTo>
                    <a:pt x="6931" y="524464"/>
                  </a:lnTo>
                  <a:lnTo>
                    <a:pt x="3817" y="53492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37278" y="4887591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7012" y="5801"/>
                  </a:lnTo>
                  <a:lnTo>
                    <a:pt x="98666" y="10725"/>
                  </a:lnTo>
                  <a:lnTo>
                    <a:pt x="89962" y="15228"/>
                  </a:lnTo>
                  <a:lnTo>
                    <a:pt x="80669" y="19449"/>
                  </a:lnTo>
                  <a:lnTo>
                    <a:pt x="70525" y="23463"/>
                  </a:lnTo>
                  <a:lnTo>
                    <a:pt x="59494" y="27324"/>
                  </a:lnTo>
                  <a:lnTo>
                    <a:pt x="48100" y="31118"/>
                  </a:lnTo>
                  <a:lnTo>
                    <a:pt x="36108" y="35437"/>
                  </a:lnTo>
                  <a:lnTo>
                    <a:pt x="21347" y="41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24336" y="4736203"/>
              <a:ext cx="286726" cy="481689"/>
            </a:xfrm>
            <a:custGeom>
              <a:avLst/>
              <a:gdLst/>
              <a:ahLst/>
              <a:cxnLst/>
              <a:rect l="0" t="0" r="0" b="0"/>
              <a:pathLst>
                <a:path w="286726" h="481689">
                  <a:moveTo>
                    <a:pt x="181440" y="35575"/>
                  </a:moveTo>
                  <a:lnTo>
                    <a:pt x="175572" y="29708"/>
                  </a:lnTo>
                  <a:lnTo>
                    <a:pt x="170008" y="24143"/>
                  </a:lnTo>
                  <a:lnTo>
                    <a:pt x="164200" y="18352"/>
                  </a:lnTo>
                  <a:lnTo>
                    <a:pt x="157773" y="12617"/>
                  </a:lnTo>
                  <a:lnTo>
                    <a:pt x="150147" y="7584"/>
                  </a:lnTo>
                  <a:lnTo>
                    <a:pt x="141112" y="3572"/>
                  </a:lnTo>
                  <a:lnTo>
                    <a:pt x="130785" y="893"/>
                  </a:lnTo>
                  <a:lnTo>
                    <a:pt x="119410" y="0"/>
                  </a:lnTo>
                  <a:lnTo>
                    <a:pt x="107249" y="961"/>
                  </a:lnTo>
                  <a:lnTo>
                    <a:pt x="94849" y="3539"/>
                  </a:lnTo>
                  <a:lnTo>
                    <a:pt x="82991" y="7396"/>
                  </a:lnTo>
                  <a:lnTo>
                    <a:pt x="72060" y="12216"/>
                  </a:lnTo>
                  <a:lnTo>
                    <a:pt x="62079" y="18059"/>
                  </a:lnTo>
                  <a:lnTo>
                    <a:pt x="52907" y="25336"/>
                  </a:lnTo>
                  <a:lnTo>
                    <a:pt x="44369" y="34162"/>
                  </a:lnTo>
                  <a:lnTo>
                    <a:pt x="36464" y="44529"/>
                  </a:lnTo>
                  <a:lnTo>
                    <a:pt x="29366" y="56470"/>
                  </a:lnTo>
                  <a:lnTo>
                    <a:pt x="23104" y="69844"/>
                  </a:lnTo>
                  <a:lnTo>
                    <a:pt x="17575" y="84554"/>
                  </a:lnTo>
                  <a:lnTo>
                    <a:pt x="12626" y="100631"/>
                  </a:lnTo>
                  <a:lnTo>
                    <a:pt x="8120" y="117949"/>
                  </a:lnTo>
                  <a:lnTo>
                    <a:pt x="4263" y="135798"/>
                  </a:lnTo>
                  <a:lnTo>
                    <a:pt x="1577" y="153012"/>
                  </a:lnTo>
                  <a:lnTo>
                    <a:pt x="248" y="169006"/>
                  </a:lnTo>
                  <a:lnTo>
                    <a:pt x="0" y="184202"/>
                  </a:lnTo>
                  <a:lnTo>
                    <a:pt x="289" y="199699"/>
                  </a:lnTo>
                  <a:lnTo>
                    <a:pt x="745" y="216132"/>
                  </a:lnTo>
                  <a:lnTo>
                    <a:pt x="1354" y="233630"/>
                  </a:lnTo>
                  <a:lnTo>
                    <a:pt x="2361" y="252075"/>
                  </a:lnTo>
                  <a:lnTo>
                    <a:pt x="3888" y="271258"/>
                  </a:lnTo>
                  <a:lnTo>
                    <a:pt x="5913" y="290497"/>
                  </a:lnTo>
                  <a:lnTo>
                    <a:pt x="8350" y="308714"/>
                  </a:lnTo>
                  <a:lnTo>
                    <a:pt x="11109" y="325409"/>
                  </a:lnTo>
                  <a:lnTo>
                    <a:pt x="14267" y="340921"/>
                  </a:lnTo>
                  <a:lnTo>
                    <a:pt x="18066" y="356106"/>
                  </a:lnTo>
                  <a:lnTo>
                    <a:pt x="22589" y="371504"/>
                  </a:lnTo>
                  <a:lnTo>
                    <a:pt x="27932" y="386985"/>
                  </a:lnTo>
                  <a:lnTo>
                    <a:pt x="34275" y="401939"/>
                  </a:lnTo>
                  <a:lnTo>
                    <a:pt x="41614" y="416039"/>
                  </a:lnTo>
                  <a:lnTo>
                    <a:pt x="49644" y="429100"/>
                  </a:lnTo>
                  <a:lnTo>
                    <a:pt x="57873" y="440947"/>
                  </a:lnTo>
                  <a:lnTo>
                    <a:pt x="66006" y="451605"/>
                  </a:lnTo>
                  <a:lnTo>
                    <a:pt x="74262" y="460931"/>
                  </a:lnTo>
                  <a:lnTo>
                    <a:pt x="83250" y="468532"/>
                  </a:lnTo>
                  <a:lnTo>
                    <a:pt x="93259" y="474347"/>
                  </a:lnTo>
                  <a:lnTo>
                    <a:pt x="104100" y="478440"/>
                  </a:lnTo>
                  <a:lnTo>
                    <a:pt x="115302" y="480829"/>
                  </a:lnTo>
                  <a:lnTo>
                    <a:pt x="126539" y="481688"/>
                  </a:lnTo>
                  <a:lnTo>
                    <a:pt x="137508" y="480979"/>
                  </a:lnTo>
                  <a:lnTo>
                    <a:pt x="147866" y="478384"/>
                  </a:lnTo>
                  <a:lnTo>
                    <a:pt x="157500" y="473898"/>
                  </a:lnTo>
                  <a:lnTo>
                    <a:pt x="166629" y="467786"/>
                  </a:lnTo>
                  <a:lnTo>
                    <a:pt x="175686" y="460396"/>
                  </a:lnTo>
                  <a:lnTo>
                    <a:pt x="184929" y="452056"/>
                  </a:lnTo>
                  <a:lnTo>
                    <a:pt x="194276" y="443034"/>
                  </a:lnTo>
                  <a:lnTo>
                    <a:pt x="203405" y="433534"/>
                  </a:lnTo>
                  <a:lnTo>
                    <a:pt x="212140" y="423702"/>
                  </a:lnTo>
                  <a:lnTo>
                    <a:pt x="220464" y="413644"/>
                  </a:lnTo>
                  <a:lnTo>
                    <a:pt x="228434" y="403432"/>
                  </a:lnTo>
                  <a:lnTo>
                    <a:pt x="236126" y="393120"/>
                  </a:lnTo>
                  <a:lnTo>
                    <a:pt x="243615" y="382907"/>
                  </a:lnTo>
                  <a:lnTo>
                    <a:pt x="250956" y="373121"/>
                  </a:lnTo>
                  <a:lnTo>
                    <a:pt x="258186" y="363919"/>
                  </a:lnTo>
                  <a:lnTo>
                    <a:pt x="265033" y="355576"/>
                  </a:lnTo>
                  <a:lnTo>
                    <a:pt x="271600" y="347761"/>
                  </a:lnTo>
                  <a:lnTo>
                    <a:pt x="278464" y="339789"/>
                  </a:lnTo>
                  <a:lnTo>
                    <a:pt x="286725" y="3303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00532" y="4729664"/>
              <a:ext cx="189514" cy="473783"/>
            </a:xfrm>
            <a:custGeom>
              <a:avLst/>
              <a:gdLst/>
              <a:ahLst/>
              <a:cxnLst/>
              <a:rect l="0" t="0" r="0" b="0"/>
              <a:pathLst>
                <a:path w="189514" h="47378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90"/>
                  </a:lnTo>
                  <a:lnTo>
                    <a:pt x="8842" y="83269"/>
                  </a:lnTo>
                  <a:lnTo>
                    <a:pt x="11593" y="101544"/>
                  </a:lnTo>
                  <a:lnTo>
                    <a:pt x="14052" y="121161"/>
                  </a:lnTo>
                  <a:lnTo>
                    <a:pt x="16038" y="142002"/>
                  </a:lnTo>
                  <a:lnTo>
                    <a:pt x="17710" y="163198"/>
                  </a:lnTo>
                  <a:lnTo>
                    <a:pt x="19446" y="183280"/>
                  </a:lnTo>
                  <a:lnTo>
                    <a:pt x="21464" y="201526"/>
                  </a:lnTo>
                  <a:lnTo>
                    <a:pt x="23651" y="218062"/>
                  </a:lnTo>
                  <a:lnTo>
                    <a:pt x="25667" y="233478"/>
                  </a:lnTo>
                  <a:lnTo>
                    <a:pt x="27324" y="248254"/>
                  </a:lnTo>
                  <a:lnTo>
                    <a:pt x="28759" y="262520"/>
                  </a:lnTo>
                  <a:lnTo>
                    <a:pt x="30330" y="276129"/>
                  </a:lnTo>
                  <a:lnTo>
                    <a:pt x="32238" y="289045"/>
                  </a:lnTo>
                  <a:lnTo>
                    <a:pt x="34520" y="301673"/>
                  </a:lnTo>
                  <a:lnTo>
                    <a:pt x="37130" y="314751"/>
                  </a:lnTo>
                  <a:lnTo>
                    <a:pt x="39996" y="328664"/>
                  </a:lnTo>
                  <a:lnTo>
                    <a:pt x="42886" y="343449"/>
                  </a:lnTo>
                  <a:lnTo>
                    <a:pt x="45440" y="358985"/>
                  </a:lnTo>
                  <a:lnTo>
                    <a:pt x="47487" y="375065"/>
                  </a:lnTo>
                  <a:lnTo>
                    <a:pt x="49031" y="390015"/>
                  </a:lnTo>
                  <a:lnTo>
                    <a:pt x="50215" y="399226"/>
                  </a:lnTo>
                  <a:lnTo>
                    <a:pt x="51130" y="400339"/>
                  </a:lnTo>
                  <a:lnTo>
                    <a:pt x="51731" y="395928"/>
                  </a:lnTo>
                  <a:lnTo>
                    <a:pt x="52093" y="388111"/>
                  </a:lnTo>
                  <a:lnTo>
                    <a:pt x="52308" y="378136"/>
                  </a:lnTo>
                  <a:lnTo>
                    <a:pt x="52436" y="366769"/>
                  </a:lnTo>
                  <a:lnTo>
                    <a:pt x="52513" y="354493"/>
                  </a:lnTo>
                  <a:lnTo>
                    <a:pt x="52560" y="341622"/>
                  </a:lnTo>
                  <a:lnTo>
                    <a:pt x="52599" y="328362"/>
                  </a:lnTo>
                  <a:lnTo>
                    <a:pt x="52963" y="315011"/>
                  </a:lnTo>
                  <a:lnTo>
                    <a:pt x="54272" y="301962"/>
                  </a:lnTo>
                  <a:lnTo>
                    <a:pt x="56790" y="289414"/>
                  </a:lnTo>
                  <a:lnTo>
                    <a:pt x="60619" y="277698"/>
                  </a:lnTo>
                  <a:lnTo>
                    <a:pt x="65864" y="267354"/>
                  </a:lnTo>
                  <a:lnTo>
                    <a:pt x="72427" y="258564"/>
                  </a:lnTo>
                  <a:lnTo>
                    <a:pt x="79918" y="251831"/>
                  </a:lnTo>
                  <a:lnTo>
                    <a:pt x="87776" y="248114"/>
                  </a:lnTo>
                  <a:lnTo>
                    <a:pt x="95647" y="247655"/>
                  </a:lnTo>
                  <a:lnTo>
                    <a:pt x="103387" y="250092"/>
                  </a:lnTo>
                  <a:lnTo>
                    <a:pt x="110963" y="254842"/>
                  </a:lnTo>
                  <a:lnTo>
                    <a:pt x="118387" y="261332"/>
                  </a:lnTo>
                  <a:lnTo>
                    <a:pt x="125526" y="269244"/>
                  </a:lnTo>
                  <a:lnTo>
                    <a:pt x="132100" y="278514"/>
                  </a:lnTo>
                  <a:lnTo>
                    <a:pt x="138007" y="289002"/>
                  </a:lnTo>
                  <a:lnTo>
                    <a:pt x="143296" y="300482"/>
                  </a:lnTo>
                  <a:lnTo>
                    <a:pt x="148084" y="312720"/>
                  </a:lnTo>
                  <a:lnTo>
                    <a:pt x="152491" y="325513"/>
                  </a:lnTo>
                  <a:lnTo>
                    <a:pt x="156621" y="338870"/>
                  </a:lnTo>
                  <a:lnTo>
                    <a:pt x="160555" y="352974"/>
                  </a:lnTo>
                  <a:lnTo>
                    <a:pt x="164353" y="367867"/>
                  </a:lnTo>
                  <a:lnTo>
                    <a:pt x="168058" y="383292"/>
                  </a:lnTo>
                  <a:lnTo>
                    <a:pt x="171699" y="398800"/>
                  </a:lnTo>
                  <a:lnTo>
                    <a:pt x="175292" y="414103"/>
                  </a:lnTo>
                  <a:lnTo>
                    <a:pt x="178700" y="428514"/>
                  </a:lnTo>
                  <a:lnTo>
                    <a:pt x="181971" y="442279"/>
                  </a:lnTo>
                  <a:lnTo>
                    <a:pt x="185393" y="456604"/>
                  </a:lnTo>
                  <a:lnTo>
                    <a:pt x="189513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504456" y="4908819"/>
              <a:ext cx="122461" cy="254117"/>
            </a:xfrm>
            <a:custGeom>
              <a:avLst/>
              <a:gdLst/>
              <a:ahLst/>
              <a:cxnLst/>
              <a:rect l="0" t="0" r="0" b="0"/>
              <a:pathLst>
                <a:path w="122461" h="254117">
                  <a:moveTo>
                    <a:pt x="17175" y="115643"/>
                  </a:moveTo>
                  <a:lnTo>
                    <a:pt x="25976" y="109842"/>
                  </a:lnTo>
                  <a:lnTo>
                    <a:pt x="34323" y="104918"/>
                  </a:lnTo>
                  <a:lnTo>
                    <a:pt x="43021" y="100415"/>
                  </a:lnTo>
                  <a:lnTo>
                    <a:pt x="52142" y="96195"/>
                  </a:lnTo>
                  <a:lnTo>
                    <a:pt x="61637" y="92181"/>
                  </a:lnTo>
                  <a:lnTo>
                    <a:pt x="71420" y="88306"/>
                  </a:lnTo>
                  <a:lnTo>
                    <a:pt x="81088" y="84035"/>
                  </a:lnTo>
                  <a:lnTo>
                    <a:pt x="89966" y="78414"/>
                  </a:lnTo>
                  <a:lnTo>
                    <a:pt x="97737" y="71037"/>
                  </a:lnTo>
                  <a:lnTo>
                    <a:pt x="104104" y="62148"/>
                  </a:lnTo>
                  <a:lnTo>
                    <a:pt x="108632" y="52346"/>
                  </a:lnTo>
                  <a:lnTo>
                    <a:pt x="111258" y="42096"/>
                  </a:lnTo>
                  <a:lnTo>
                    <a:pt x="111903" y="31980"/>
                  </a:lnTo>
                  <a:lnTo>
                    <a:pt x="110300" y="22735"/>
                  </a:lnTo>
                  <a:lnTo>
                    <a:pt x="106515" y="14685"/>
                  </a:lnTo>
                  <a:lnTo>
                    <a:pt x="100721" y="8113"/>
                  </a:lnTo>
                  <a:lnTo>
                    <a:pt x="93021" y="3442"/>
                  </a:lnTo>
                  <a:lnTo>
                    <a:pt x="83668" y="715"/>
                  </a:lnTo>
                  <a:lnTo>
                    <a:pt x="73323" y="0"/>
                  </a:lnTo>
                  <a:lnTo>
                    <a:pt x="62928" y="1558"/>
                  </a:lnTo>
                  <a:lnTo>
                    <a:pt x="53023" y="5307"/>
                  </a:lnTo>
                  <a:lnTo>
                    <a:pt x="43918" y="10906"/>
                  </a:lnTo>
                  <a:lnTo>
                    <a:pt x="35875" y="17943"/>
                  </a:lnTo>
                  <a:lnTo>
                    <a:pt x="28911" y="26042"/>
                  </a:lnTo>
                  <a:lnTo>
                    <a:pt x="22878" y="34901"/>
                  </a:lnTo>
                  <a:lnTo>
                    <a:pt x="17575" y="44292"/>
                  </a:lnTo>
                  <a:lnTo>
                    <a:pt x="12820" y="54059"/>
                  </a:lnTo>
                  <a:lnTo>
                    <a:pt x="8623" y="64412"/>
                  </a:lnTo>
                  <a:lnTo>
                    <a:pt x="5175" y="75887"/>
                  </a:lnTo>
                  <a:lnTo>
                    <a:pt x="2525" y="88689"/>
                  </a:lnTo>
                  <a:lnTo>
                    <a:pt x="746" y="102711"/>
                  </a:lnTo>
                  <a:lnTo>
                    <a:pt x="0" y="117727"/>
                  </a:lnTo>
                  <a:lnTo>
                    <a:pt x="284" y="133493"/>
                  </a:lnTo>
                  <a:lnTo>
                    <a:pt x="1610" y="149638"/>
                  </a:lnTo>
                  <a:lnTo>
                    <a:pt x="4095" y="165696"/>
                  </a:lnTo>
                  <a:lnTo>
                    <a:pt x="7698" y="181410"/>
                  </a:lnTo>
                  <a:lnTo>
                    <a:pt x="12404" y="196400"/>
                  </a:lnTo>
                  <a:lnTo>
                    <a:pt x="18311" y="210093"/>
                  </a:lnTo>
                  <a:lnTo>
                    <a:pt x="25364" y="222295"/>
                  </a:lnTo>
                  <a:lnTo>
                    <a:pt x="33540" y="232810"/>
                  </a:lnTo>
                  <a:lnTo>
                    <a:pt x="42931" y="241285"/>
                  </a:lnTo>
                  <a:lnTo>
                    <a:pt x="53462" y="247719"/>
                  </a:lnTo>
                  <a:lnTo>
                    <a:pt x="64617" y="252074"/>
                  </a:lnTo>
                  <a:lnTo>
                    <a:pt x="75565" y="254116"/>
                  </a:lnTo>
                  <a:lnTo>
                    <a:pt x="85840" y="253945"/>
                  </a:lnTo>
                  <a:lnTo>
                    <a:pt x="95055" y="252227"/>
                  </a:lnTo>
                  <a:lnTo>
                    <a:pt x="103624" y="249841"/>
                  </a:lnTo>
                  <a:lnTo>
                    <a:pt x="112292" y="246583"/>
                  </a:lnTo>
                  <a:lnTo>
                    <a:pt x="122460" y="241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37444" y="494023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6"/>
                  </a:lnTo>
                  <a:lnTo>
                    <a:pt x="23312" y="34967"/>
                  </a:lnTo>
                  <a:lnTo>
                    <a:pt x="29642" y="44463"/>
                  </a:lnTo>
                  <a:lnTo>
                    <a:pt x="36170" y="54251"/>
                  </a:lnTo>
                  <a:lnTo>
                    <a:pt x="42846" y="64091"/>
                  </a:lnTo>
                  <a:lnTo>
                    <a:pt x="49628" y="73617"/>
                  </a:lnTo>
                  <a:lnTo>
                    <a:pt x="56482" y="82645"/>
                  </a:lnTo>
                  <a:lnTo>
                    <a:pt x="63271" y="91068"/>
                  </a:lnTo>
                  <a:lnTo>
                    <a:pt x="70537" y="99688"/>
                  </a:lnTo>
                  <a:lnTo>
                    <a:pt x="80033" y="110380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679558" y="4866534"/>
              <a:ext cx="147400" cy="515898"/>
            </a:xfrm>
            <a:custGeom>
              <a:avLst/>
              <a:gdLst/>
              <a:ahLst/>
              <a:cxnLst/>
              <a:rect l="0" t="0" r="0" b="0"/>
              <a:pathLst>
                <a:path w="147400" h="515898">
                  <a:moveTo>
                    <a:pt x="147399" y="0"/>
                  </a:moveTo>
                  <a:lnTo>
                    <a:pt x="141599" y="5935"/>
                  </a:lnTo>
                  <a:lnTo>
                    <a:pt x="136674" y="12139"/>
                  </a:lnTo>
                  <a:lnTo>
                    <a:pt x="132167" y="19244"/>
                  </a:lnTo>
                  <a:lnTo>
                    <a:pt x="127774" y="27531"/>
                  </a:lnTo>
                  <a:lnTo>
                    <a:pt x="123112" y="37474"/>
                  </a:lnTo>
                  <a:lnTo>
                    <a:pt x="118001" y="49165"/>
                  </a:lnTo>
                  <a:lnTo>
                    <a:pt x="112596" y="62070"/>
                  </a:lnTo>
                  <a:lnTo>
                    <a:pt x="107273" y="75256"/>
                  </a:lnTo>
                  <a:lnTo>
                    <a:pt x="102248" y="88160"/>
                  </a:lnTo>
                  <a:lnTo>
                    <a:pt x="97569" y="100752"/>
                  </a:lnTo>
                  <a:lnTo>
                    <a:pt x="93201" y="113346"/>
                  </a:lnTo>
                  <a:lnTo>
                    <a:pt x="89079" y="126150"/>
                  </a:lnTo>
                  <a:lnTo>
                    <a:pt x="85141" y="139224"/>
                  </a:lnTo>
                  <a:lnTo>
                    <a:pt x="81337" y="152548"/>
                  </a:lnTo>
                  <a:lnTo>
                    <a:pt x="77626" y="166069"/>
                  </a:lnTo>
                  <a:lnTo>
                    <a:pt x="73980" y="179576"/>
                  </a:lnTo>
                  <a:lnTo>
                    <a:pt x="70378" y="192717"/>
                  </a:lnTo>
                  <a:lnTo>
                    <a:pt x="66806" y="205337"/>
                  </a:lnTo>
                  <a:lnTo>
                    <a:pt x="63255" y="217607"/>
                  </a:lnTo>
                  <a:lnTo>
                    <a:pt x="59718" y="229920"/>
                  </a:lnTo>
                  <a:lnTo>
                    <a:pt x="56190" y="242498"/>
                  </a:lnTo>
                  <a:lnTo>
                    <a:pt x="52668" y="255235"/>
                  </a:lnTo>
                  <a:lnTo>
                    <a:pt x="49150" y="267794"/>
                  </a:lnTo>
                  <a:lnTo>
                    <a:pt x="45639" y="279989"/>
                  </a:lnTo>
                  <a:lnTo>
                    <a:pt x="42299" y="291959"/>
                  </a:lnTo>
                  <a:lnTo>
                    <a:pt x="39435" y="304062"/>
                  </a:lnTo>
                  <a:lnTo>
                    <a:pt x="37173" y="316497"/>
                  </a:lnTo>
                  <a:lnTo>
                    <a:pt x="35315" y="329136"/>
                  </a:lnTo>
                  <a:lnTo>
                    <a:pt x="33453" y="341629"/>
                  </a:lnTo>
                  <a:lnTo>
                    <a:pt x="31346" y="353784"/>
                  </a:lnTo>
                  <a:lnTo>
                    <a:pt x="28928" y="365897"/>
                  </a:lnTo>
                  <a:lnTo>
                    <a:pt x="26227" y="378628"/>
                  </a:lnTo>
                  <a:lnTo>
                    <a:pt x="23295" y="392303"/>
                  </a:lnTo>
                  <a:lnTo>
                    <a:pt x="20191" y="406759"/>
                  </a:lnTo>
                  <a:lnTo>
                    <a:pt x="16961" y="421541"/>
                  </a:lnTo>
                  <a:lnTo>
                    <a:pt x="13647" y="436330"/>
                  </a:lnTo>
                  <a:lnTo>
                    <a:pt x="10428" y="450776"/>
                  </a:lnTo>
                  <a:lnTo>
                    <a:pt x="7305" y="466048"/>
                  </a:lnTo>
                  <a:lnTo>
                    <a:pt x="4004" y="48572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837485" y="4912966"/>
              <a:ext cx="126343" cy="234475"/>
            </a:xfrm>
            <a:custGeom>
              <a:avLst/>
              <a:gdLst/>
              <a:ahLst/>
              <a:cxnLst/>
              <a:rect l="0" t="0" r="0" b="0"/>
              <a:pathLst>
                <a:path w="126343" h="234475">
                  <a:moveTo>
                    <a:pt x="0" y="79911"/>
                  </a:moveTo>
                  <a:lnTo>
                    <a:pt x="5935" y="85711"/>
                  </a:lnTo>
                  <a:lnTo>
                    <a:pt x="12140" y="90635"/>
                  </a:lnTo>
                  <a:lnTo>
                    <a:pt x="19240" y="95129"/>
                  </a:lnTo>
                  <a:lnTo>
                    <a:pt x="27353" y="99004"/>
                  </a:lnTo>
                  <a:lnTo>
                    <a:pt x="36648" y="101721"/>
                  </a:lnTo>
                  <a:lnTo>
                    <a:pt x="47086" y="103072"/>
                  </a:lnTo>
                  <a:lnTo>
                    <a:pt x="58166" y="103000"/>
                  </a:lnTo>
                  <a:lnTo>
                    <a:pt x="69056" y="101434"/>
                  </a:lnTo>
                  <a:lnTo>
                    <a:pt x="79294" y="98481"/>
                  </a:lnTo>
                  <a:lnTo>
                    <a:pt x="88622" y="94060"/>
                  </a:lnTo>
                  <a:lnTo>
                    <a:pt x="96814" y="87818"/>
                  </a:lnTo>
                  <a:lnTo>
                    <a:pt x="103868" y="79731"/>
                  </a:lnTo>
                  <a:lnTo>
                    <a:pt x="109622" y="70048"/>
                  </a:lnTo>
                  <a:lnTo>
                    <a:pt x="113673" y="59108"/>
                  </a:lnTo>
                  <a:lnTo>
                    <a:pt x="115946" y="47245"/>
                  </a:lnTo>
                  <a:lnTo>
                    <a:pt x="116339" y="35213"/>
                  </a:lnTo>
                  <a:lnTo>
                    <a:pt x="114559" y="24136"/>
                  </a:lnTo>
                  <a:lnTo>
                    <a:pt x="110657" y="14560"/>
                  </a:lnTo>
                  <a:lnTo>
                    <a:pt x="104953" y="6982"/>
                  </a:lnTo>
                  <a:lnTo>
                    <a:pt x="97845" y="2091"/>
                  </a:lnTo>
                  <a:lnTo>
                    <a:pt x="89703" y="0"/>
                  </a:lnTo>
                  <a:lnTo>
                    <a:pt x="80985" y="680"/>
                  </a:lnTo>
                  <a:lnTo>
                    <a:pt x="72221" y="4235"/>
                  </a:lnTo>
                  <a:lnTo>
                    <a:pt x="63707" y="10432"/>
                  </a:lnTo>
                  <a:lnTo>
                    <a:pt x="55687" y="18639"/>
                  </a:lnTo>
                  <a:lnTo>
                    <a:pt x="48446" y="28040"/>
                  </a:lnTo>
                  <a:lnTo>
                    <a:pt x="42057" y="38057"/>
                  </a:lnTo>
                  <a:lnTo>
                    <a:pt x="36427" y="48372"/>
                  </a:lnTo>
                  <a:lnTo>
                    <a:pt x="31403" y="58822"/>
                  </a:lnTo>
                  <a:lnTo>
                    <a:pt x="26838" y="69334"/>
                  </a:lnTo>
                  <a:lnTo>
                    <a:pt x="22769" y="80037"/>
                  </a:lnTo>
                  <a:lnTo>
                    <a:pt x="19409" y="91224"/>
                  </a:lnTo>
                  <a:lnTo>
                    <a:pt x="16808" y="103011"/>
                  </a:lnTo>
                  <a:lnTo>
                    <a:pt x="14723" y="115201"/>
                  </a:lnTo>
                  <a:lnTo>
                    <a:pt x="12707" y="127384"/>
                  </a:lnTo>
                  <a:lnTo>
                    <a:pt x="10506" y="139324"/>
                  </a:lnTo>
                  <a:lnTo>
                    <a:pt x="8366" y="151122"/>
                  </a:lnTo>
                  <a:lnTo>
                    <a:pt x="6914" y="163109"/>
                  </a:lnTo>
                  <a:lnTo>
                    <a:pt x="6463" y="175461"/>
                  </a:lnTo>
                  <a:lnTo>
                    <a:pt x="7162" y="187876"/>
                  </a:lnTo>
                  <a:lnTo>
                    <a:pt x="9159" y="199685"/>
                  </a:lnTo>
                  <a:lnTo>
                    <a:pt x="12401" y="210541"/>
                  </a:lnTo>
                  <a:lnTo>
                    <a:pt x="16851" y="219948"/>
                  </a:lnTo>
                  <a:lnTo>
                    <a:pt x="22578" y="227131"/>
                  </a:lnTo>
                  <a:lnTo>
                    <a:pt x="29498" y="231876"/>
                  </a:lnTo>
                  <a:lnTo>
                    <a:pt x="37244" y="234282"/>
                  </a:lnTo>
                  <a:lnTo>
                    <a:pt x="45280" y="234474"/>
                  </a:lnTo>
                  <a:lnTo>
                    <a:pt x="53275" y="232752"/>
                  </a:lnTo>
                  <a:lnTo>
                    <a:pt x="61099" y="229345"/>
                  </a:lnTo>
                  <a:lnTo>
                    <a:pt x="68732" y="224327"/>
                  </a:lnTo>
                  <a:lnTo>
                    <a:pt x="76199" y="217888"/>
                  </a:lnTo>
                  <a:lnTo>
                    <a:pt x="83537" y="210466"/>
                  </a:lnTo>
                  <a:lnTo>
                    <a:pt x="90777" y="202646"/>
                  </a:lnTo>
                  <a:lnTo>
                    <a:pt x="97939" y="194807"/>
                  </a:lnTo>
                  <a:lnTo>
                    <a:pt x="104741" y="187400"/>
                  </a:lnTo>
                  <a:lnTo>
                    <a:pt x="111272" y="180323"/>
                  </a:lnTo>
                  <a:lnTo>
                    <a:pt x="118108" y="172961"/>
                  </a:lnTo>
                  <a:lnTo>
                    <a:pt x="126342" y="1641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995413" y="4881946"/>
              <a:ext cx="126343" cy="216216"/>
            </a:xfrm>
            <a:custGeom>
              <a:avLst/>
              <a:gdLst/>
              <a:ahLst/>
              <a:cxnLst/>
              <a:rect l="0" t="0" r="0" b="0"/>
              <a:pathLst>
                <a:path w="126343" h="216216">
                  <a:moveTo>
                    <a:pt x="0" y="100402"/>
                  </a:moveTo>
                  <a:lnTo>
                    <a:pt x="2934" y="115071"/>
                  </a:lnTo>
                  <a:lnTo>
                    <a:pt x="5716" y="128981"/>
                  </a:lnTo>
                  <a:lnTo>
                    <a:pt x="8616" y="143475"/>
                  </a:lnTo>
                  <a:lnTo>
                    <a:pt x="11656" y="158504"/>
                  </a:lnTo>
                  <a:lnTo>
                    <a:pt x="14821" y="173681"/>
                  </a:lnTo>
                  <a:lnTo>
                    <a:pt x="18074" y="188718"/>
                  </a:lnTo>
                  <a:lnTo>
                    <a:pt x="20993" y="202428"/>
                  </a:lnTo>
                  <a:lnTo>
                    <a:pt x="22502" y="211424"/>
                  </a:lnTo>
                  <a:lnTo>
                    <a:pt x="22171" y="213818"/>
                  </a:lnTo>
                  <a:lnTo>
                    <a:pt x="20669" y="211517"/>
                  </a:lnTo>
                  <a:lnTo>
                    <a:pt x="18469" y="206094"/>
                  </a:lnTo>
                  <a:lnTo>
                    <a:pt x="15825" y="198333"/>
                  </a:lnTo>
                  <a:lnTo>
                    <a:pt x="12895" y="188777"/>
                  </a:lnTo>
                  <a:lnTo>
                    <a:pt x="9941" y="177881"/>
                  </a:lnTo>
                  <a:lnTo>
                    <a:pt x="7335" y="166016"/>
                  </a:lnTo>
                  <a:lnTo>
                    <a:pt x="5248" y="153466"/>
                  </a:lnTo>
                  <a:lnTo>
                    <a:pt x="3678" y="140438"/>
                  </a:lnTo>
                  <a:lnTo>
                    <a:pt x="2540" y="127083"/>
                  </a:lnTo>
                  <a:lnTo>
                    <a:pt x="1737" y="113501"/>
                  </a:lnTo>
                  <a:lnTo>
                    <a:pt x="1180" y="99599"/>
                  </a:lnTo>
                  <a:lnTo>
                    <a:pt x="797" y="85121"/>
                  </a:lnTo>
                  <a:lnTo>
                    <a:pt x="546" y="69982"/>
                  </a:lnTo>
                  <a:lnTo>
                    <a:pt x="715" y="54729"/>
                  </a:lnTo>
                  <a:lnTo>
                    <a:pt x="1893" y="40402"/>
                  </a:lnTo>
                  <a:lnTo>
                    <a:pt x="4324" y="27522"/>
                  </a:lnTo>
                  <a:lnTo>
                    <a:pt x="8094" y="16589"/>
                  </a:lnTo>
                  <a:lnTo>
                    <a:pt x="13300" y="8300"/>
                  </a:lnTo>
                  <a:lnTo>
                    <a:pt x="19832" y="2776"/>
                  </a:lnTo>
                  <a:lnTo>
                    <a:pt x="27133" y="0"/>
                  </a:lnTo>
                  <a:lnTo>
                    <a:pt x="34331" y="84"/>
                  </a:lnTo>
                  <a:lnTo>
                    <a:pt x="40946" y="2801"/>
                  </a:lnTo>
                  <a:lnTo>
                    <a:pt x="47028" y="7688"/>
                  </a:lnTo>
                  <a:lnTo>
                    <a:pt x="52952" y="14239"/>
                  </a:lnTo>
                  <a:lnTo>
                    <a:pt x="58971" y="22007"/>
                  </a:lnTo>
                  <a:lnTo>
                    <a:pt x="65015" y="30643"/>
                  </a:lnTo>
                  <a:lnTo>
                    <a:pt x="70781" y="39883"/>
                  </a:lnTo>
                  <a:lnTo>
                    <a:pt x="76109" y="49544"/>
                  </a:lnTo>
                  <a:lnTo>
                    <a:pt x="80993" y="59658"/>
                  </a:lnTo>
                  <a:lnTo>
                    <a:pt x="85500" y="70441"/>
                  </a:lnTo>
                  <a:lnTo>
                    <a:pt x="89716" y="81958"/>
                  </a:lnTo>
                  <a:lnTo>
                    <a:pt x="93716" y="94134"/>
                  </a:lnTo>
                  <a:lnTo>
                    <a:pt x="97563" y="106840"/>
                  </a:lnTo>
                  <a:lnTo>
                    <a:pt x="101297" y="119946"/>
                  </a:lnTo>
                  <a:lnTo>
                    <a:pt x="104790" y="133340"/>
                  </a:lnTo>
                  <a:lnTo>
                    <a:pt x="107756" y="146938"/>
                  </a:lnTo>
                  <a:lnTo>
                    <a:pt x="110087" y="160658"/>
                  </a:lnTo>
                  <a:lnTo>
                    <a:pt x="112024" y="173852"/>
                  </a:lnTo>
                  <a:lnTo>
                    <a:pt x="114360" y="186593"/>
                  </a:lnTo>
                  <a:lnTo>
                    <a:pt x="118419" y="200001"/>
                  </a:lnTo>
                  <a:lnTo>
                    <a:pt x="126342" y="2162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53341" y="4901839"/>
              <a:ext cx="157928" cy="238437"/>
            </a:xfrm>
            <a:custGeom>
              <a:avLst/>
              <a:gdLst/>
              <a:ahLst/>
              <a:cxnLst/>
              <a:rect l="0" t="0" r="0" b="0"/>
              <a:pathLst>
                <a:path w="157928" h="238437">
                  <a:moveTo>
                    <a:pt x="0" y="59452"/>
                  </a:moveTo>
                  <a:lnTo>
                    <a:pt x="67" y="71120"/>
                  </a:lnTo>
                  <a:lnTo>
                    <a:pt x="707" y="81608"/>
                  </a:lnTo>
                  <a:lnTo>
                    <a:pt x="2003" y="91915"/>
                  </a:lnTo>
                  <a:lnTo>
                    <a:pt x="3863" y="102390"/>
                  </a:lnTo>
                  <a:lnTo>
                    <a:pt x="6179" y="113381"/>
                  </a:lnTo>
                  <a:lnTo>
                    <a:pt x="8846" y="125019"/>
                  </a:lnTo>
                  <a:lnTo>
                    <a:pt x="11770" y="137100"/>
                  </a:lnTo>
                  <a:lnTo>
                    <a:pt x="14877" y="149206"/>
                  </a:lnTo>
                  <a:lnTo>
                    <a:pt x="18096" y="160998"/>
                  </a:lnTo>
                  <a:lnTo>
                    <a:pt x="20805" y="169237"/>
                  </a:lnTo>
                  <a:lnTo>
                    <a:pt x="22234" y="170238"/>
                  </a:lnTo>
                  <a:lnTo>
                    <a:pt x="22641" y="165673"/>
                  </a:lnTo>
                  <a:lnTo>
                    <a:pt x="22534" y="157585"/>
                  </a:lnTo>
                  <a:lnTo>
                    <a:pt x="22085" y="147481"/>
                  </a:lnTo>
                  <a:lnTo>
                    <a:pt x="21143" y="136496"/>
                  </a:lnTo>
                  <a:lnTo>
                    <a:pt x="19644" y="125252"/>
                  </a:lnTo>
                  <a:lnTo>
                    <a:pt x="17797" y="113702"/>
                  </a:lnTo>
                  <a:lnTo>
                    <a:pt x="16006" y="101324"/>
                  </a:lnTo>
                  <a:lnTo>
                    <a:pt x="14506" y="87878"/>
                  </a:lnTo>
                  <a:lnTo>
                    <a:pt x="13515" y="73739"/>
                  </a:lnTo>
                  <a:lnTo>
                    <a:pt x="13306" y="59698"/>
                  </a:lnTo>
                  <a:lnTo>
                    <a:pt x="13957" y="46223"/>
                  </a:lnTo>
                  <a:lnTo>
                    <a:pt x="15701" y="33751"/>
                  </a:lnTo>
                  <a:lnTo>
                    <a:pt x="18999" y="22833"/>
                  </a:lnTo>
                  <a:lnTo>
                    <a:pt x="23960" y="13621"/>
                  </a:lnTo>
                  <a:lnTo>
                    <a:pt x="30393" y="6421"/>
                  </a:lnTo>
                  <a:lnTo>
                    <a:pt x="37998" y="1850"/>
                  </a:lnTo>
                  <a:lnTo>
                    <a:pt x="46473" y="0"/>
                  </a:lnTo>
                  <a:lnTo>
                    <a:pt x="55245" y="689"/>
                  </a:lnTo>
                  <a:lnTo>
                    <a:pt x="63514" y="3725"/>
                  </a:lnTo>
                  <a:lnTo>
                    <a:pt x="70887" y="8760"/>
                  </a:lnTo>
                  <a:lnTo>
                    <a:pt x="77496" y="15203"/>
                  </a:lnTo>
                  <a:lnTo>
                    <a:pt x="83782" y="22349"/>
                  </a:lnTo>
                  <a:lnTo>
                    <a:pt x="90048" y="29749"/>
                  </a:lnTo>
                  <a:lnTo>
                    <a:pt x="96259" y="37510"/>
                  </a:lnTo>
                  <a:lnTo>
                    <a:pt x="102137" y="46165"/>
                  </a:lnTo>
                  <a:lnTo>
                    <a:pt x="107540" y="55950"/>
                  </a:lnTo>
                  <a:lnTo>
                    <a:pt x="112475" y="66642"/>
                  </a:lnTo>
                  <a:lnTo>
                    <a:pt x="117017" y="77744"/>
                  </a:lnTo>
                  <a:lnTo>
                    <a:pt x="121255" y="88918"/>
                  </a:lnTo>
                  <a:lnTo>
                    <a:pt x="125271" y="100015"/>
                  </a:lnTo>
                  <a:lnTo>
                    <a:pt x="129127" y="110992"/>
                  </a:lnTo>
                  <a:lnTo>
                    <a:pt x="132873" y="121854"/>
                  </a:lnTo>
                  <a:lnTo>
                    <a:pt x="136543" y="132622"/>
                  </a:lnTo>
                  <a:lnTo>
                    <a:pt x="140160" y="143319"/>
                  </a:lnTo>
                  <a:lnTo>
                    <a:pt x="143738" y="153968"/>
                  </a:lnTo>
                  <a:lnTo>
                    <a:pt x="147123" y="164749"/>
                  </a:lnTo>
                  <a:lnTo>
                    <a:pt x="150017" y="175980"/>
                  </a:lnTo>
                  <a:lnTo>
                    <a:pt x="152295" y="187780"/>
                  </a:lnTo>
                  <a:lnTo>
                    <a:pt x="153997" y="199513"/>
                  </a:lnTo>
                  <a:lnTo>
                    <a:pt x="155406" y="211033"/>
                  </a:lnTo>
                  <a:lnTo>
                    <a:pt x="156645" y="223356"/>
                  </a:lnTo>
                  <a:lnTo>
                    <a:pt x="157927" y="2384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46002" y="4859251"/>
              <a:ext cx="217951" cy="304213"/>
            </a:xfrm>
            <a:custGeom>
              <a:avLst/>
              <a:gdLst/>
              <a:ahLst/>
              <a:cxnLst/>
              <a:rect l="0" t="0" r="0" b="0"/>
              <a:pathLst>
                <a:path w="217951" h="304213">
                  <a:moveTo>
                    <a:pt x="28437" y="165211"/>
                  </a:moveTo>
                  <a:lnTo>
                    <a:pt x="34305" y="159343"/>
                  </a:lnTo>
                  <a:lnTo>
                    <a:pt x="39869" y="153779"/>
                  </a:lnTo>
                  <a:lnTo>
                    <a:pt x="45672" y="147980"/>
                  </a:lnTo>
                  <a:lnTo>
                    <a:pt x="51926" y="141899"/>
                  </a:lnTo>
                  <a:lnTo>
                    <a:pt x="58904" y="135568"/>
                  </a:lnTo>
                  <a:lnTo>
                    <a:pt x="66677" y="129036"/>
                  </a:lnTo>
                  <a:lnTo>
                    <a:pt x="74832" y="122187"/>
                  </a:lnTo>
                  <a:lnTo>
                    <a:pt x="82615" y="114757"/>
                  </a:lnTo>
                  <a:lnTo>
                    <a:pt x="89617" y="106641"/>
                  </a:lnTo>
                  <a:lnTo>
                    <a:pt x="95621" y="97734"/>
                  </a:lnTo>
                  <a:lnTo>
                    <a:pt x="100429" y="87844"/>
                  </a:lnTo>
                  <a:lnTo>
                    <a:pt x="104063" y="76970"/>
                  </a:lnTo>
                  <a:lnTo>
                    <a:pt x="106537" y="65413"/>
                  </a:lnTo>
                  <a:lnTo>
                    <a:pt x="107763" y="53664"/>
                  </a:lnTo>
                  <a:lnTo>
                    <a:pt x="107806" y="42032"/>
                  </a:lnTo>
                  <a:lnTo>
                    <a:pt x="106532" y="30953"/>
                  </a:lnTo>
                  <a:lnTo>
                    <a:pt x="103550" y="21045"/>
                  </a:lnTo>
                  <a:lnTo>
                    <a:pt x="98802" y="12547"/>
                  </a:lnTo>
                  <a:lnTo>
                    <a:pt x="92512" y="5843"/>
                  </a:lnTo>
                  <a:lnTo>
                    <a:pt x="85003" y="1612"/>
                  </a:lnTo>
                  <a:lnTo>
                    <a:pt x="76592" y="0"/>
                  </a:lnTo>
                  <a:lnTo>
                    <a:pt x="67862" y="1019"/>
                  </a:lnTo>
                  <a:lnTo>
                    <a:pt x="59622" y="4810"/>
                  </a:lnTo>
                  <a:lnTo>
                    <a:pt x="52268" y="11163"/>
                  </a:lnTo>
                  <a:lnTo>
                    <a:pt x="45672" y="19308"/>
                  </a:lnTo>
                  <a:lnTo>
                    <a:pt x="39394" y="28134"/>
                  </a:lnTo>
                  <a:lnTo>
                    <a:pt x="33138" y="36957"/>
                  </a:lnTo>
                  <a:lnTo>
                    <a:pt x="27104" y="45826"/>
                  </a:lnTo>
                  <a:lnTo>
                    <a:pt x="21876" y="55299"/>
                  </a:lnTo>
                  <a:lnTo>
                    <a:pt x="17724" y="65668"/>
                  </a:lnTo>
                  <a:lnTo>
                    <a:pt x="14442" y="76769"/>
                  </a:lnTo>
                  <a:lnTo>
                    <a:pt x="11550" y="88153"/>
                  </a:lnTo>
                  <a:lnTo>
                    <a:pt x="8719" y="99530"/>
                  </a:lnTo>
                  <a:lnTo>
                    <a:pt x="5970" y="111104"/>
                  </a:lnTo>
                  <a:lnTo>
                    <a:pt x="3569" y="123466"/>
                  </a:lnTo>
                  <a:lnTo>
                    <a:pt x="1659" y="136885"/>
                  </a:lnTo>
                  <a:lnTo>
                    <a:pt x="393" y="150998"/>
                  </a:lnTo>
                  <a:lnTo>
                    <a:pt x="0" y="165018"/>
                  </a:lnTo>
                  <a:lnTo>
                    <a:pt x="519" y="178491"/>
                  </a:lnTo>
                  <a:lnTo>
                    <a:pt x="1835" y="191469"/>
                  </a:lnTo>
                  <a:lnTo>
                    <a:pt x="3781" y="204324"/>
                  </a:lnTo>
                  <a:lnTo>
                    <a:pt x="6208" y="217294"/>
                  </a:lnTo>
                  <a:lnTo>
                    <a:pt x="9311" y="230141"/>
                  </a:lnTo>
                  <a:lnTo>
                    <a:pt x="13603" y="242248"/>
                  </a:lnTo>
                  <a:lnTo>
                    <a:pt x="19271" y="253316"/>
                  </a:lnTo>
                  <a:lnTo>
                    <a:pt x="26196" y="263207"/>
                  </a:lnTo>
                  <a:lnTo>
                    <a:pt x="34140" y="271779"/>
                  </a:lnTo>
                  <a:lnTo>
                    <a:pt x="42860" y="279098"/>
                  </a:lnTo>
                  <a:lnTo>
                    <a:pt x="52308" y="285369"/>
                  </a:lnTo>
                  <a:lnTo>
                    <a:pt x="62627" y="290832"/>
                  </a:lnTo>
                  <a:lnTo>
                    <a:pt x="73827" y="295689"/>
                  </a:lnTo>
                  <a:lnTo>
                    <a:pt x="85787" y="299784"/>
                  </a:lnTo>
                  <a:lnTo>
                    <a:pt x="98347" y="302631"/>
                  </a:lnTo>
                  <a:lnTo>
                    <a:pt x="111353" y="304064"/>
                  </a:lnTo>
                  <a:lnTo>
                    <a:pt x="124681" y="304212"/>
                  </a:lnTo>
                  <a:lnTo>
                    <a:pt x="138234" y="303323"/>
                  </a:lnTo>
                  <a:lnTo>
                    <a:pt x="151929" y="301656"/>
                  </a:lnTo>
                  <a:lnTo>
                    <a:pt x="165304" y="299579"/>
                  </a:lnTo>
                  <a:lnTo>
                    <a:pt x="178931" y="297362"/>
                  </a:lnTo>
                  <a:lnTo>
                    <a:pt x="195125" y="294816"/>
                  </a:lnTo>
                  <a:lnTo>
                    <a:pt x="217950" y="2915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570153" y="4675883"/>
            <a:ext cx="201778" cy="599617"/>
          </a:xfrm>
          <a:custGeom>
            <a:avLst/>
            <a:gdLst/>
            <a:ahLst/>
            <a:cxnLst/>
            <a:rect l="0" t="0" r="0" b="0"/>
            <a:pathLst>
              <a:path w="201778" h="599617">
                <a:moveTo>
                  <a:pt x="24970" y="485450"/>
                </a:moveTo>
                <a:lnTo>
                  <a:pt x="9329" y="503430"/>
                </a:lnTo>
                <a:lnTo>
                  <a:pt x="1251" y="520347"/>
                </a:lnTo>
                <a:lnTo>
                  <a:pt x="0" y="542683"/>
                </a:lnTo>
                <a:lnTo>
                  <a:pt x="4513" y="567039"/>
                </a:lnTo>
                <a:lnTo>
                  <a:pt x="14318" y="589561"/>
                </a:lnTo>
                <a:lnTo>
                  <a:pt x="21378" y="595802"/>
                </a:lnTo>
                <a:lnTo>
                  <a:pt x="29595" y="598792"/>
                </a:lnTo>
                <a:lnTo>
                  <a:pt x="38581" y="599616"/>
                </a:lnTo>
                <a:lnTo>
                  <a:pt x="57926" y="594292"/>
                </a:lnTo>
                <a:lnTo>
                  <a:pt x="67997" y="589596"/>
                </a:lnTo>
                <a:lnTo>
                  <a:pt x="85427" y="571901"/>
                </a:lnTo>
                <a:lnTo>
                  <a:pt x="105274" y="535631"/>
                </a:lnTo>
                <a:lnTo>
                  <a:pt x="115444" y="495249"/>
                </a:lnTo>
                <a:lnTo>
                  <a:pt x="116872" y="481454"/>
                </a:lnTo>
                <a:lnTo>
                  <a:pt x="114314" y="471087"/>
                </a:lnTo>
                <a:lnTo>
                  <a:pt x="109099" y="463007"/>
                </a:lnTo>
                <a:lnTo>
                  <a:pt x="102113" y="456450"/>
                </a:lnTo>
                <a:lnTo>
                  <a:pt x="93946" y="453248"/>
                </a:lnTo>
                <a:lnTo>
                  <a:pt x="75513" y="452810"/>
                </a:lnTo>
                <a:lnTo>
                  <a:pt x="58742" y="459634"/>
                </a:lnTo>
                <a:lnTo>
                  <a:pt x="50994" y="464730"/>
                </a:lnTo>
                <a:lnTo>
                  <a:pt x="28911" y="494258"/>
                </a:lnTo>
                <a:lnTo>
                  <a:pt x="13139" y="527054"/>
                </a:lnTo>
                <a:lnTo>
                  <a:pt x="11133" y="548394"/>
                </a:lnTo>
                <a:lnTo>
                  <a:pt x="15311" y="568407"/>
                </a:lnTo>
                <a:lnTo>
                  <a:pt x="24966" y="585100"/>
                </a:lnTo>
                <a:lnTo>
                  <a:pt x="31986" y="589318"/>
                </a:lnTo>
                <a:lnTo>
                  <a:pt x="49145" y="590885"/>
                </a:lnTo>
                <a:lnTo>
                  <a:pt x="78536" y="579600"/>
                </a:lnTo>
                <a:lnTo>
                  <a:pt x="103882" y="555850"/>
                </a:lnTo>
                <a:lnTo>
                  <a:pt x="120621" y="520997"/>
                </a:lnTo>
                <a:lnTo>
                  <a:pt x="128352" y="467298"/>
                </a:lnTo>
                <a:lnTo>
                  <a:pt x="126759" y="414750"/>
                </a:lnTo>
                <a:lnTo>
                  <a:pt x="124415" y="403222"/>
                </a:lnTo>
                <a:lnTo>
                  <a:pt x="119343" y="394366"/>
                </a:lnTo>
                <a:lnTo>
                  <a:pt x="104348" y="381407"/>
                </a:lnTo>
                <a:lnTo>
                  <a:pt x="95436" y="379823"/>
                </a:lnTo>
                <a:lnTo>
                  <a:pt x="76175" y="384302"/>
                </a:lnTo>
                <a:lnTo>
                  <a:pt x="68466" y="389942"/>
                </a:lnTo>
                <a:lnTo>
                  <a:pt x="38034" y="434095"/>
                </a:lnTo>
                <a:lnTo>
                  <a:pt x="28841" y="475952"/>
                </a:lnTo>
                <a:lnTo>
                  <a:pt x="31060" y="487307"/>
                </a:lnTo>
                <a:lnTo>
                  <a:pt x="36049" y="496047"/>
                </a:lnTo>
                <a:lnTo>
                  <a:pt x="42884" y="503043"/>
                </a:lnTo>
                <a:lnTo>
                  <a:pt x="50951" y="506537"/>
                </a:lnTo>
                <a:lnTo>
                  <a:pt x="69272" y="507300"/>
                </a:lnTo>
                <a:lnTo>
                  <a:pt x="85994" y="500620"/>
                </a:lnTo>
                <a:lnTo>
                  <a:pt x="101225" y="488682"/>
                </a:lnTo>
                <a:lnTo>
                  <a:pt x="143039" y="439402"/>
                </a:lnTo>
                <a:lnTo>
                  <a:pt x="152704" y="420530"/>
                </a:lnTo>
                <a:lnTo>
                  <a:pt x="160036" y="364178"/>
                </a:lnTo>
                <a:lnTo>
                  <a:pt x="158364" y="309893"/>
                </a:lnTo>
                <a:lnTo>
                  <a:pt x="156014" y="298222"/>
                </a:lnTo>
                <a:lnTo>
                  <a:pt x="144043" y="279015"/>
                </a:lnTo>
                <a:lnTo>
                  <a:pt x="135937" y="270617"/>
                </a:lnTo>
                <a:lnTo>
                  <a:pt x="127024" y="266189"/>
                </a:lnTo>
                <a:lnTo>
                  <a:pt x="107762" y="264388"/>
                </a:lnTo>
                <a:lnTo>
                  <a:pt x="98882" y="267885"/>
                </a:lnTo>
                <a:lnTo>
                  <a:pt x="82776" y="281129"/>
                </a:lnTo>
                <a:lnTo>
                  <a:pt x="74058" y="301834"/>
                </a:lnTo>
                <a:lnTo>
                  <a:pt x="71353" y="326633"/>
                </a:lnTo>
                <a:lnTo>
                  <a:pt x="74051" y="353253"/>
                </a:lnTo>
                <a:lnTo>
                  <a:pt x="78747" y="361054"/>
                </a:lnTo>
                <a:lnTo>
                  <a:pt x="85388" y="365084"/>
                </a:lnTo>
                <a:lnTo>
                  <a:pt x="102125" y="366443"/>
                </a:lnTo>
                <a:lnTo>
                  <a:pt x="121262" y="363148"/>
                </a:lnTo>
                <a:lnTo>
                  <a:pt x="138346" y="351545"/>
                </a:lnTo>
                <a:lnTo>
                  <a:pt x="168378" y="315499"/>
                </a:lnTo>
                <a:lnTo>
                  <a:pt x="184184" y="279376"/>
                </a:lnTo>
                <a:lnTo>
                  <a:pt x="186199" y="252701"/>
                </a:lnTo>
                <a:lnTo>
                  <a:pt x="182025" y="226418"/>
                </a:lnTo>
                <a:lnTo>
                  <a:pt x="172371" y="203038"/>
                </a:lnTo>
                <a:lnTo>
                  <a:pt x="157162" y="187188"/>
                </a:lnTo>
                <a:lnTo>
                  <a:pt x="148193" y="181324"/>
                </a:lnTo>
                <a:lnTo>
                  <a:pt x="128869" y="177927"/>
                </a:lnTo>
                <a:lnTo>
                  <a:pt x="118802" y="178659"/>
                </a:lnTo>
                <a:lnTo>
                  <a:pt x="101378" y="185712"/>
                </a:lnTo>
                <a:lnTo>
                  <a:pt x="93456" y="190868"/>
                </a:lnTo>
                <a:lnTo>
                  <a:pt x="81534" y="205955"/>
                </a:lnTo>
                <a:lnTo>
                  <a:pt x="64349" y="244237"/>
                </a:lnTo>
                <a:lnTo>
                  <a:pt x="63139" y="264770"/>
                </a:lnTo>
                <a:lnTo>
                  <a:pt x="71894" y="306548"/>
                </a:lnTo>
                <a:lnTo>
                  <a:pt x="77309" y="314709"/>
                </a:lnTo>
                <a:lnTo>
                  <a:pt x="92685" y="326896"/>
                </a:lnTo>
                <a:lnTo>
                  <a:pt x="111218" y="329974"/>
                </a:lnTo>
                <a:lnTo>
                  <a:pt x="121073" y="329156"/>
                </a:lnTo>
                <a:lnTo>
                  <a:pt x="141382" y="318890"/>
                </a:lnTo>
                <a:lnTo>
                  <a:pt x="169427" y="293379"/>
                </a:lnTo>
                <a:lnTo>
                  <a:pt x="183929" y="271403"/>
                </a:lnTo>
                <a:lnTo>
                  <a:pt x="194274" y="242139"/>
                </a:lnTo>
                <a:lnTo>
                  <a:pt x="195497" y="198368"/>
                </a:lnTo>
                <a:lnTo>
                  <a:pt x="184260" y="136760"/>
                </a:lnTo>
                <a:lnTo>
                  <a:pt x="173364" y="115617"/>
                </a:lnTo>
                <a:lnTo>
                  <a:pt x="157603" y="101541"/>
                </a:lnTo>
                <a:lnTo>
                  <a:pt x="148487" y="96149"/>
                </a:lnTo>
                <a:lnTo>
                  <a:pt x="128999" y="93278"/>
                </a:lnTo>
                <a:lnTo>
                  <a:pt x="118889" y="94151"/>
                </a:lnTo>
                <a:lnTo>
                  <a:pt x="101417" y="101359"/>
                </a:lnTo>
                <a:lnTo>
                  <a:pt x="85852" y="113531"/>
                </a:lnTo>
                <a:lnTo>
                  <a:pt x="71136" y="130639"/>
                </a:lnTo>
                <a:lnTo>
                  <a:pt x="63036" y="153061"/>
                </a:lnTo>
                <a:lnTo>
                  <a:pt x="60876" y="165591"/>
                </a:lnTo>
                <a:lnTo>
                  <a:pt x="64715" y="185753"/>
                </a:lnTo>
                <a:lnTo>
                  <a:pt x="69014" y="194404"/>
                </a:lnTo>
                <a:lnTo>
                  <a:pt x="76559" y="200173"/>
                </a:lnTo>
                <a:lnTo>
                  <a:pt x="97421" y="206581"/>
                </a:lnTo>
                <a:lnTo>
                  <a:pt x="107196" y="205951"/>
                </a:lnTo>
                <a:lnTo>
                  <a:pt x="133301" y="193885"/>
                </a:lnTo>
                <a:lnTo>
                  <a:pt x="152666" y="181950"/>
                </a:lnTo>
                <a:lnTo>
                  <a:pt x="166731" y="165727"/>
                </a:lnTo>
                <a:lnTo>
                  <a:pt x="192931" y="106084"/>
                </a:lnTo>
                <a:lnTo>
                  <a:pt x="199055" y="82876"/>
                </a:lnTo>
                <a:lnTo>
                  <a:pt x="201777" y="53064"/>
                </a:lnTo>
                <a:lnTo>
                  <a:pt x="196747" y="29676"/>
                </a:lnTo>
                <a:lnTo>
                  <a:pt x="192131" y="20164"/>
                </a:lnTo>
                <a:lnTo>
                  <a:pt x="177642" y="6474"/>
                </a:lnTo>
                <a:lnTo>
                  <a:pt x="168866" y="1186"/>
                </a:lnTo>
                <a:lnTo>
                  <a:pt x="159505" y="0"/>
                </a:lnTo>
                <a:lnTo>
                  <a:pt x="139745" y="4922"/>
                </a:lnTo>
                <a:lnTo>
                  <a:pt x="99634" y="27146"/>
                </a:lnTo>
                <a:lnTo>
                  <a:pt x="75429" y="49528"/>
                </a:lnTo>
                <a:lnTo>
                  <a:pt x="54609" y="84756"/>
                </a:lnTo>
                <a:lnTo>
                  <a:pt x="44772" y="111222"/>
                </a:lnTo>
                <a:lnTo>
                  <a:pt x="42739" y="135462"/>
                </a:lnTo>
                <a:lnTo>
                  <a:pt x="50967" y="179620"/>
                </a:lnTo>
                <a:lnTo>
                  <a:pt x="66078" y="205970"/>
                </a:lnTo>
                <a:lnTo>
                  <a:pt x="98669" y="232765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1637410" y="4792853"/>
            <a:ext cx="157989" cy="558038"/>
          </a:xfrm>
          <a:custGeom>
            <a:avLst/>
            <a:gdLst/>
            <a:ahLst/>
            <a:cxnLst/>
            <a:rect l="0" t="0" r="0" b="0"/>
            <a:pathLst>
              <a:path w="157989" h="558038">
                <a:moveTo>
                  <a:pt x="0" y="558037"/>
                </a:moveTo>
                <a:lnTo>
                  <a:pt x="157988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1640840" y="4817598"/>
            <a:ext cx="158522" cy="649062"/>
            <a:chOff x="1640840" y="4817598"/>
            <a:chExt cx="158522" cy="649062"/>
          </a:xfrm>
        </p:grpSpPr>
        <p:sp>
          <p:nvSpPr>
            <p:cNvPr id="142" name="Freeform 141"/>
            <p:cNvSpPr/>
            <p:nvPr/>
          </p:nvSpPr>
          <p:spPr>
            <a:xfrm>
              <a:off x="1669033" y="4855971"/>
              <a:ext cx="105285" cy="463297"/>
            </a:xfrm>
            <a:custGeom>
              <a:avLst/>
              <a:gdLst/>
              <a:ahLst/>
              <a:cxnLst/>
              <a:rect l="0" t="0" r="0" b="0"/>
              <a:pathLst>
                <a:path w="105285" h="463297">
                  <a:moveTo>
                    <a:pt x="105284" y="0"/>
                  </a:moveTo>
                  <a:lnTo>
                    <a:pt x="0" y="463296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40840" y="5161333"/>
              <a:ext cx="158522" cy="268851"/>
            </a:xfrm>
            <a:custGeom>
              <a:avLst/>
              <a:gdLst/>
              <a:ahLst/>
              <a:cxnLst/>
              <a:rect l="0" t="0" r="0" b="0"/>
              <a:pathLst>
                <a:path w="158522" h="268851">
                  <a:moveTo>
                    <a:pt x="91361" y="0"/>
                  </a:moveTo>
                  <a:lnTo>
                    <a:pt x="67314" y="9575"/>
                  </a:lnTo>
                  <a:lnTo>
                    <a:pt x="45891" y="27533"/>
                  </a:lnTo>
                  <a:lnTo>
                    <a:pt x="31768" y="44992"/>
                  </a:lnTo>
                  <a:lnTo>
                    <a:pt x="12042" y="100437"/>
                  </a:lnTo>
                  <a:lnTo>
                    <a:pt x="0" y="157662"/>
                  </a:lnTo>
                  <a:lnTo>
                    <a:pt x="730" y="196843"/>
                  </a:lnTo>
                  <a:lnTo>
                    <a:pt x="6627" y="218507"/>
                  </a:lnTo>
                  <a:lnTo>
                    <a:pt x="17046" y="235934"/>
                  </a:lnTo>
                  <a:lnTo>
                    <a:pt x="25440" y="241517"/>
                  </a:lnTo>
                  <a:lnTo>
                    <a:pt x="47245" y="247720"/>
                  </a:lnTo>
                  <a:lnTo>
                    <a:pt x="80239" y="245624"/>
                  </a:lnTo>
                  <a:lnTo>
                    <a:pt x="98506" y="237458"/>
                  </a:lnTo>
                  <a:lnTo>
                    <a:pt x="114423" y="224859"/>
                  </a:lnTo>
                  <a:lnTo>
                    <a:pt x="135369" y="198035"/>
                  </a:lnTo>
                  <a:lnTo>
                    <a:pt x="157366" y="147134"/>
                  </a:lnTo>
                  <a:lnTo>
                    <a:pt x="158521" y="126224"/>
                  </a:lnTo>
                  <a:lnTo>
                    <a:pt x="153965" y="106402"/>
                  </a:lnTo>
                  <a:lnTo>
                    <a:pt x="144141" y="89793"/>
                  </a:lnTo>
                  <a:lnTo>
                    <a:pt x="135906" y="84428"/>
                  </a:lnTo>
                  <a:lnTo>
                    <a:pt x="114278" y="78468"/>
                  </a:lnTo>
                  <a:lnTo>
                    <a:pt x="92188" y="82057"/>
                  </a:lnTo>
                  <a:lnTo>
                    <a:pt x="71841" y="92621"/>
                  </a:lnTo>
                  <a:lnTo>
                    <a:pt x="32364" y="132386"/>
                  </a:lnTo>
                  <a:lnTo>
                    <a:pt x="16428" y="159718"/>
                  </a:lnTo>
                  <a:lnTo>
                    <a:pt x="9887" y="195632"/>
                  </a:lnTo>
                  <a:lnTo>
                    <a:pt x="13538" y="230320"/>
                  </a:lnTo>
                  <a:lnTo>
                    <a:pt x="22068" y="248983"/>
                  </a:lnTo>
                  <a:lnTo>
                    <a:pt x="27618" y="257235"/>
                  </a:lnTo>
                  <a:lnTo>
                    <a:pt x="37167" y="262737"/>
                  </a:lnTo>
                  <a:lnTo>
                    <a:pt x="63375" y="268850"/>
                  </a:lnTo>
                  <a:lnTo>
                    <a:pt x="88281" y="265328"/>
                  </a:lnTo>
                  <a:lnTo>
                    <a:pt x="99836" y="261113"/>
                  </a:lnTo>
                  <a:lnTo>
                    <a:pt x="118914" y="243952"/>
                  </a:lnTo>
                  <a:lnTo>
                    <a:pt x="132852" y="220726"/>
                  </a:lnTo>
                  <a:lnTo>
                    <a:pt x="141800" y="167689"/>
                  </a:lnTo>
                  <a:lnTo>
                    <a:pt x="140231" y="129234"/>
                  </a:lnTo>
                  <a:lnTo>
                    <a:pt x="134138" y="106570"/>
                  </a:lnTo>
                  <a:lnTo>
                    <a:pt x="123631" y="84799"/>
                  </a:lnTo>
                  <a:lnTo>
                    <a:pt x="108043" y="69663"/>
                  </a:lnTo>
                  <a:lnTo>
                    <a:pt x="98972" y="63989"/>
                  </a:lnTo>
                  <a:lnTo>
                    <a:pt x="89416" y="62547"/>
                  </a:lnTo>
                  <a:lnTo>
                    <a:pt x="69439" y="67183"/>
                  </a:lnTo>
                  <a:lnTo>
                    <a:pt x="44051" y="82946"/>
                  </a:lnTo>
                  <a:lnTo>
                    <a:pt x="32120" y="98866"/>
                  </a:lnTo>
                  <a:lnTo>
                    <a:pt x="14928" y="137682"/>
                  </a:lnTo>
                  <a:lnTo>
                    <a:pt x="7133" y="189512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647995" y="4817598"/>
              <a:ext cx="136414" cy="649062"/>
            </a:xfrm>
            <a:custGeom>
              <a:avLst/>
              <a:gdLst/>
              <a:ahLst/>
              <a:cxnLst/>
              <a:rect l="0" t="0" r="0" b="0"/>
              <a:pathLst>
                <a:path w="136414" h="649062">
                  <a:moveTo>
                    <a:pt x="94734" y="554304"/>
                  </a:moveTo>
                  <a:lnTo>
                    <a:pt x="94734" y="495688"/>
                  </a:lnTo>
                  <a:lnTo>
                    <a:pt x="106187" y="439090"/>
                  </a:lnTo>
                  <a:lnTo>
                    <a:pt x="110353" y="416530"/>
                  </a:lnTo>
                  <a:lnTo>
                    <a:pt x="106614" y="363920"/>
                  </a:lnTo>
                  <a:lnTo>
                    <a:pt x="105530" y="308467"/>
                  </a:lnTo>
                  <a:lnTo>
                    <a:pt x="104145" y="246388"/>
                  </a:lnTo>
                  <a:lnTo>
                    <a:pt x="99697" y="220920"/>
                  </a:lnTo>
                  <a:lnTo>
                    <a:pt x="98042" y="217405"/>
                  </a:lnTo>
                  <a:lnTo>
                    <a:pt x="96940" y="219740"/>
                  </a:lnTo>
                  <a:lnTo>
                    <a:pt x="94928" y="282618"/>
                  </a:lnTo>
                  <a:lnTo>
                    <a:pt x="100362" y="342710"/>
                  </a:lnTo>
                  <a:lnTo>
                    <a:pt x="103810" y="399193"/>
                  </a:lnTo>
                  <a:lnTo>
                    <a:pt x="104832" y="454793"/>
                  </a:lnTo>
                  <a:lnTo>
                    <a:pt x="106347" y="509388"/>
                  </a:lnTo>
                  <a:lnTo>
                    <a:pt x="108325" y="510322"/>
                  </a:lnTo>
                  <a:lnTo>
                    <a:pt x="110814" y="507435"/>
                  </a:lnTo>
                  <a:lnTo>
                    <a:pt x="115136" y="453491"/>
                  </a:lnTo>
                  <a:lnTo>
                    <a:pt x="115662" y="393751"/>
                  </a:lnTo>
                  <a:lnTo>
                    <a:pt x="123001" y="342955"/>
                  </a:lnTo>
                  <a:lnTo>
                    <a:pt x="125336" y="295801"/>
                  </a:lnTo>
                  <a:lnTo>
                    <a:pt x="126028" y="244784"/>
                  </a:lnTo>
                  <a:lnTo>
                    <a:pt x="126233" y="192623"/>
                  </a:lnTo>
                  <a:lnTo>
                    <a:pt x="127464" y="141293"/>
                  </a:lnTo>
                  <a:lnTo>
                    <a:pt x="134648" y="78315"/>
                  </a:lnTo>
                  <a:lnTo>
                    <a:pt x="136196" y="27226"/>
                  </a:lnTo>
                  <a:lnTo>
                    <a:pt x="136413" y="9896"/>
                  </a:lnTo>
                  <a:lnTo>
                    <a:pt x="133049" y="1853"/>
                  </a:lnTo>
                  <a:lnTo>
                    <a:pt x="127296" y="0"/>
                  </a:lnTo>
                  <a:lnTo>
                    <a:pt x="119952" y="2274"/>
                  </a:lnTo>
                  <a:lnTo>
                    <a:pt x="113885" y="9639"/>
                  </a:lnTo>
                  <a:lnTo>
                    <a:pt x="92625" y="63488"/>
                  </a:lnTo>
                  <a:lnTo>
                    <a:pt x="82098" y="97518"/>
                  </a:lnTo>
                  <a:lnTo>
                    <a:pt x="75002" y="152628"/>
                  </a:lnTo>
                  <a:lnTo>
                    <a:pt x="62717" y="210709"/>
                  </a:lnTo>
                  <a:lnTo>
                    <a:pt x="55612" y="263765"/>
                  </a:lnTo>
                  <a:lnTo>
                    <a:pt x="50387" y="320820"/>
                  </a:lnTo>
                  <a:lnTo>
                    <a:pt x="44550" y="371650"/>
                  </a:lnTo>
                  <a:lnTo>
                    <a:pt x="43184" y="391236"/>
                  </a:lnTo>
                  <a:lnTo>
                    <a:pt x="43585" y="369378"/>
                  </a:lnTo>
                  <a:lnTo>
                    <a:pt x="50489" y="312708"/>
                  </a:lnTo>
                  <a:lnTo>
                    <a:pt x="51989" y="263961"/>
                  </a:lnTo>
                  <a:lnTo>
                    <a:pt x="52433" y="208184"/>
                  </a:lnTo>
                  <a:lnTo>
                    <a:pt x="52565" y="157732"/>
                  </a:lnTo>
                  <a:lnTo>
                    <a:pt x="52609" y="98763"/>
                  </a:lnTo>
                  <a:lnTo>
                    <a:pt x="47028" y="56161"/>
                  </a:lnTo>
                  <a:lnTo>
                    <a:pt x="43043" y="49073"/>
                  </a:lnTo>
                  <a:lnTo>
                    <a:pt x="38046" y="46688"/>
                  </a:lnTo>
                  <a:lnTo>
                    <a:pt x="32376" y="47437"/>
                  </a:lnTo>
                  <a:lnTo>
                    <a:pt x="27425" y="52616"/>
                  </a:lnTo>
                  <a:lnTo>
                    <a:pt x="18806" y="70849"/>
                  </a:lnTo>
                  <a:lnTo>
                    <a:pt x="12146" y="121852"/>
                  </a:lnTo>
                  <a:lnTo>
                    <a:pt x="9822" y="170107"/>
                  </a:lnTo>
                  <a:lnTo>
                    <a:pt x="3415" y="220280"/>
                  </a:lnTo>
                  <a:lnTo>
                    <a:pt x="3776" y="276628"/>
                  </a:lnTo>
                  <a:lnTo>
                    <a:pt x="11960" y="334074"/>
                  </a:lnTo>
                  <a:lnTo>
                    <a:pt x="16154" y="336125"/>
                  </a:lnTo>
                  <a:lnTo>
                    <a:pt x="21291" y="335152"/>
                  </a:lnTo>
                  <a:lnTo>
                    <a:pt x="24715" y="329824"/>
                  </a:lnTo>
                  <a:lnTo>
                    <a:pt x="28519" y="311426"/>
                  </a:lnTo>
                  <a:lnTo>
                    <a:pt x="22829" y="247958"/>
                  </a:lnTo>
                  <a:lnTo>
                    <a:pt x="21389" y="192624"/>
                  </a:lnTo>
                  <a:lnTo>
                    <a:pt x="21105" y="135464"/>
                  </a:lnTo>
                  <a:lnTo>
                    <a:pt x="21048" y="72181"/>
                  </a:lnTo>
                  <a:lnTo>
                    <a:pt x="21044" y="57414"/>
                  </a:lnTo>
                  <a:lnTo>
                    <a:pt x="18701" y="51078"/>
                  </a:lnTo>
                  <a:lnTo>
                    <a:pt x="14800" y="50364"/>
                  </a:lnTo>
                  <a:lnTo>
                    <a:pt x="9859" y="53398"/>
                  </a:lnTo>
                  <a:lnTo>
                    <a:pt x="4369" y="72366"/>
                  </a:lnTo>
                  <a:lnTo>
                    <a:pt x="845" y="132203"/>
                  </a:lnTo>
                  <a:lnTo>
                    <a:pt x="235" y="183052"/>
                  </a:lnTo>
                  <a:lnTo>
                    <a:pt x="54" y="235164"/>
                  </a:lnTo>
                  <a:lnTo>
                    <a:pt x="0" y="287649"/>
                  </a:lnTo>
                  <a:lnTo>
                    <a:pt x="5574" y="340244"/>
                  </a:lnTo>
                  <a:lnTo>
                    <a:pt x="9045" y="398462"/>
                  </a:lnTo>
                  <a:lnTo>
                    <a:pt x="15662" y="454577"/>
                  </a:lnTo>
                  <a:lnTo>
                    <a:pt x="19443" y="508248"/>
                  </a:lnTo>
                  <a:lnTo>
                    <a:pt x="27956" y="564314"/>
                  </a:lnTo>
                  <a:lnTo>
                    <a:pt x="30850" y="619929"/>
                  </a:lnTo>
                  <a:lnTo>
                    <a:pt x="31563" y="649061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991581" y="3928621"/>
            <a:ext cx="808786" cy="666519"/>
            <a:chOff x="7991581" y="3928621"/>
            <a:chExt cx="808786" cy="666519"/>
          </a:xfrm>
        </p:grpSpPr>
        <p:sp>
          <p:nvSpPr>
            <p:cNvPr id="146" name="Freeform 145"/>
            <p:cNvSpPr/>
            <p:nvPr/>
          </p:nvSpPr>
          <p:spPr>
            <a:xfrm>
              <a:off x="7991581" y="3928621"/>
              <a:ext cx="410161" cy="666519"/>
            </a:xfrm>
            <a:custGeom>
              <a:avLst/>
              <a:gdLst/>
              <a:ahLst/>
              <a:cxnLst/>
              <a:rect l="0" t="0" r="0" b="0"/>
              <a:pathLst>
                <a:path w="410161" h="666519">
                  <a:moveTo>
                    <a:pt x="283818" y="61679"/>
                  </a:moveTo>
                  <a:lnTo>
                    <a:pt x="277950" y="55745"/>
                  </a:lnTo>
                  <a:lnTo>
                    <a:pt x="272385" y="49540"/>
                  </a:lnTo>
                  <a:lnTo>
                    <a:pt x="266577" y="42449"/>
                  </a:lnTo>
                  <a:lnTo>
                    <a:pt x="260151" y="34681"/>
                  </a:lnTo>
                  <a:lnTo>
                    <a:pt x="252525" y="26683"/>
                  </a:lnTo>
                  <a:lnTo>
                    <a:pt x="243485" y="18755"/>
                  </a:lnTo>
                  <a:lnTo>
                    <a:pt x="232985" y="11500"/>
                  </a:lnTo>
                  <a:lnTo>
                    <a:pt x="220962" y="5852"/>
                  </a:lnTo>
                  <a:lnTo>
                    <a:pt x="207548" y="2174"/>
                  </a:lnTo>
                  <a:lnTo>
                    <a:pt x="193322" y="336"/>
                  </a:lnTo>
                  <a:lnTo>
                    <a:pt x="179169" y="0"/>
                  </a:lnTo>
                  <a:lnTo>
                    <a:pt x="165585" y="813"/>
                  </a:lnTo>
                  <a:lnTo>
                    <a:pt x="152859" y="2625"/>
                  </a:lnTo>
                  <a:lnTo>
                    <a:pt x="141231" y="5502"/>
                  </a:lnTo>
                  <a:lnTo>
                    <a:pt x="130707" y="9395"/>
                  </a:lnTo>
                  <a:lnTo>
                    <a:pt x="121132" y="14142"/>
                  </a:lnTo>
                  <a:lnTo>
                    <a:pt x="112297" y="19552"/>
                  </a:lnTo>
                  <a:lnTo>
                    <a:pt x="104014" y="25451"/>
                  </a:lnTo>
                  <a:lnTo>
                    <a:pt x="96125" y="31701"/>
                  </a:lnTo>
                  <a:lnTo>
                    <a:pt x="88513" y="38195"/>
                  </a:lnTo>
                  <a:lnTo>
                    <a:pt x="81096" y="44863"/>
                  </a:lnTo>
                  <a:lnTo>
                    <a:pt x="73977" y="51815"/>
                  </a:lnTo>
                  <a:lnTo>
                    <a:pt x="67425" y="59322"/>
                  </a:lnTo>
                  <a:lnTo>
                    <a:pt x="61537" y="67485"/>
                  </a:lnTo>
                  <a:lnTo>
                    <a:pt x="56261" y="76258"/>
                  </a:lnTo>
                  <a:lnTo>
                    <a:pt x="51483" y="85525"/>
                  </a:lnTo>
                  <a:lnTo>
                    <a:pt x="47083" y="95167"/>
                  </a:lnTo>
                  <a:lnTo>
                    <a:pt x="42958" y="105083"/>
                  </a:lnTo>
                  <a:lnTo>
                    <a:pt x="39028" y="115193"/>
                  </a:lnTo>
                  <a:lnTo>
                    <a:pt x="35232" y="125440"/>
                  </a:lnTo>
                  <a:lnTo>
                    <a:pt x="31529" y="135949"/>
                  </a:lnTo>
                  <a:lnTo>
                    <a:pt x="27889" y="146996"/>
                  </a:lnTo>
                  <a:lnTo>
                    <a:pt x="24297" y="158691"/>
                  </a:lnTo>
                  <a:lnTo>
                    <a:pt x="20901" y="170986"/>
                  </a:lnTo>
                  <a:lnTo>
                    <a:pt x="18001" y="183772"/>
                  </a:lnTo>
                  <a:lnTo>
                    <a:pt x="15714" y="196931"/>
                  </a:lnTo>
                  <a:lnTo>
                    <a:pt x="13839" y="210360"/>
                  </a:lnTo>
                  <a:lnTo>
                    <a:pt x="11967" y="223982"/>
                  </a:lnTo>
                  <a:lnTo>
                    <a:pt x="9856" y="237736"/>
                  </a:lnTo>
                  <a:lnTo>
                    <a:pt x="7607" y="251583"/>
                  </a:lnTo>
                  <a:lnTo>
                    <a:pt x="5551" y="265492"/>
                  </a:lnTo>
                  <a:lnTo>
                    <a:pt x="3870" y="279448"/>
                  </a:lnTo>
                  <a:lnTo>
                    <a:pt x="2589" y="293601"/>
                  </a:lnTo>
                  <a:lnTo>
                    <a:pt x="1655" y="308248"/>
                  </a:lnTo>
                  <a:lnTo>
                    <a:pt x="993" y="323508"/>
                  </a:lnTo>
                  <a:lnTo>
                    <a:pt x="530" y="339182"/>
                  </a:lnTo>
                  <a:lnTo>
                    <a:pt x="212" y="354857"/>
                  </a:lnTo>
                  <a:lnTo>
                    <a:pt x="0" y="370285"/>
                  </a:lnTo>
                  <a:lnTo>
                    <a:pt x="26" y="385238"/>
                  </a:lnTo>
                  <a:lnTo>
                    <a:pt x="576" y="399433"/>
                  </a:lnTo>
                  <a:lnTo>
                    <a:pt x="1758" y="412797"/>
                  </a:lnTo>
                  <a:lnTo>
                    <a:pt x="3365" y="425586"/>
                  </a:lnTo>
                  <a:lnTo>
                    <a:pt x="4983" y="438254"/>
                  </a:lnTo>
                  <a:lnTo>
                    <a:pt x="6371" y="451080"/>
                  </a:lnTo>
                  <a:lnTo>
                    <a:pt x="7623" y="464155"/>
                  </a:lnTo>
                  <a:lnTo>
                    <a:pt x="9070" y="477472"/>
                  </a:lnTo>
                  <a:lnTo>
                    <a:pt x="10901" y="490986"/>
                  </a:lnTo>
                  <a:lnTo>
                    <a:pt x="13300" y="504486"/>
                  </a:lnTo>
                  <a:lnTo>
                    <a:pt x="16523" y="517622"/>
                  </a:lnTo>
                  <a:lnTo>
                    <a:pt x="20615" y="530233"/>
                  </a:lnTo>
                  <a:lnTo>
                    <a:pt x="25316" y="542328"/>
                  </a:lnTo>
                  <a:lnTo>
                    <a:pt x="30155" y="553989"/>
                  </a:lnTo>
                  <a:lnTo>
                    <a:pt x="34854" y="565313"/>
                  </a:lnTo>
                  <a:lnTo>
                    <a:pt x="39483" y="576224"/>
                  </a:lnTo>
                  <a:lnTo>
                    <a:pt x="44350" y="586485"/>
                  </a:lnTo>
                  <a:lnTo>
                    <a:pt x="49624" y="596019"/>
                  </a:lnTo>
                  <a:lnTo>
                    <a:pt x="55319" y="604898"/>
                  </a:lnTo>
                  <a:lnTo>
                    <a:pt x="61374" y="613248"/>
                  </a:lnTo>
                  <a:lnTo>
                    <a:pt x="67720" y="621200"/>
                  </a:lnTo>
                  <a:lnTo>
                    <a:pt x="74610" y="628864"/>
                  </a:lnTo>
                  <a:lnTo>
                    <a:pt x="82599" y="636324"/>
                  </a:lnTo>
                  <a:lnTo>
                    <a:pt x="91912" y="643632"/>
                  </a:lnTo>
                  <a:lnTo>
                    <a:pt x="102776" y="650508"/>
                  </a:lnTo>
                  <a:lnTo>
                    <a:pt x="115584" y="656367"/>
                  </a:lnTo>
                  <a:lnTo>
                    <a:pt x="130344" y="660966"/>
                  </a:lnTo>
                  <a:lnTo>
                    <a:pt x="146459" y="664222"/>
                  </a:lnTo>
                  <a:lnTo>
                    <a:pt x="162953" y="666041"/>
                  </a:lnTo>
                  <a:lnTo>
                    <a:pt x="179225" y="666518"/>
                  </a:lnTo>
                  <a:lnTo>
                    <a:pt x="195062" y="665720"/>
                  </a:lnTo>
                  <a:lnTo>
                    <a:pt x="210457" y="663597"/>
                  </a:lnTo>
                  <a:lnTo>
                    <a:pt x="225467" y="660247"/>
                  </a:lnTo>
                  <a:lnTo>
                    <a:pt x="239852" y="655881"/>
                  </a:lnTo>
                  <a:lnTo>
                    <a:pt x="253074" y="650735"/>
                  </a:lnTo>
                  <a:lnTo>
                    <a:pt x="264940" y="645011"/>
                  </a:lnTo>
                  <a:lnTo>
                    <a:pt x="275724" y="638711"/>
                  </a:lnTo>
                  <a:lnTo>
                    <a:pt x="285969" y="631651"/>
                  </a:lnTo>
                  <a:lnTo>
                    <a:pt x="296055" y="623794"/>
                  </a:lnTo>
                  <a:lnTo>
                    <a:pt x="306324" y="615400"/>
                  </a:lnTo>
                  <a:lnTo>
                    <a:pt x="317144" y="606919"/>
                  </a:lnTo>
                  <a:lnTo>
                    <a:pt x="328645" y="598622"/>
                  </a:lnTo>
                  <a:lnTo>
                    <a:pt x="340456" y="590594"/>
                  </a:lnTo>
                  <a:lnTo>
                    <a:pt x="351844" y="582823"/>
                  </a:lnTo>
                  <a:lnTo>
                    <a:pt x="362419" y="575263"/>
                  </a:lnTo>
                  <a:lnTo>
                    <a:pt x="372034" y="567780"/>
                  </a:lnTo>
                  <a:lnTo>
                    <a:pt x="381659" y="559223"/>
                  </a:lnTo>
                  <a:lnTo>
                    <a:pt x="393250" y="546601"/>
                  </a:lnTo>
                  <a:lnTo>
                    <a:pt x="410160" y="5249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381285" y="3950850"/>
              <a:ext cx="419082" cy="542280"/>
            </a:xfrm>
            <a:custGeom>
              <a:avLst/>
              <a:gdLst/>
              <a:ahLst/>
              <a:cxnLst/>
              <a:rect l="0" t="0" r="0" b="0"/>
              <a:pathLst>
                <a:path w="419082" h="542280">
                  <a:moveTo>
                    <a:pt x="199440" y="18393"/>
                  </a:moveTo>
                  <a:lnTo>
                    <a:pt x="187772" y="18460"/>
                  </a:lnTo>
                  <a:lnTo>
                    <a:pt x="177283" y="19100"/>
                  </a:lnTo>
                  <a:lnTo>
                    <a:pt x="166987" y="20406"/>
                  </a:lnTo>
                  <a:lnTo>
                    <a:pt x="156858" y="22612"/>
                  </a:lnTo>
                  <a:lnTo>
                    <a:pt x="147163" y="26224"/>
                  </a:lnTo>
                  <a:lnTo>
                    <a:pt x="138022" y="31397"/>
                  </a:lnTo>
                  <a:lnTo>
                    <a:pt x="129246" y="37972"/>
                  </a:lnTo>
                  <a:lnTo>
                    <a:pt x="120436" y="45673"/>
                  </a:lnTo>
                  <a:lnTo>
                    <a:pt x="111359" y="54225"/>
                  </a:lnTo>
                  <a:lnTo>
                    <a:pt x="101957" y="63558"/>
                  </a:lnTo>
                  <a:lnTo>
                    <a:pt x="92259" y="73800"/>
                  </a:lnTo>
                  <a:lnTo>
                    <a:pt x="82329" y="84947"/>
                  </a:lnTo>
                  <a:lnTo>
                    <a:pt x="72388" y="96871"/>
                  </a:lnTo>
                  <a:lnTo>
                    <a:pt x="62795" y="109407"/>
                  </a:lnTo>
                  <a:lnTo>
                    <a:pt x="53721" y="122394"/>
                  </a:lnTo>
                  <a:lnTo>
                    <a:pt x="45323" y="135538"/>
                  </a:lnTo>
                  <a:lnTo>
                    <a:pt x="37829" y="148436"/>
                  </a:lnTo>
                  <a:lnTo>
                    <a:pt x="31269" y="160897"/>
                  </a:lnTo>
                  <a:lnTo>
                    <a:pt x="25525" y="173230"/>
                  </a:lnTo>
                  <a:lnTo>
                    <a:pt x="20426" y="186116"/>
                  </a:lnTo>
                  <a:lnTo>
                    <a:pt x="15810" y="199903"/>
                  </a:lnTo>
                  <a:lnTo>
                    <a:pt x="11708" y="214606"/>
                  </a:lnTo>
                  <a:lnTo>
                    <a:pt x="8324" y="230086"/>
                  </a:lnTo>
                  <a:lnTo>
                    <a:pt x="5713" y="246172"/>
                  </a:lnTo>
                  <a:lnTo>
                    <a:pt x="3791" y="262703"/>
                  </a:lnTo>
                  <a:lnTo>
                    <a:pt x="2417" y="279552"/>
                  </a:lnTo>
                  <a:lnTo>
                    <a:pt x="1456" y="296620"/>
                  </a:lnTo>
                  <a:lnTo>
                    <a:pt x="792" y="313673"/>
                  </a:lnTo>
                  <a:lnTo>
                    <a:pt x="339" y="330354"/>
                  </a:lnTo>
                  <a:lnTo>
                    <a:pt x="35" y="346502"/>
                  </a:lnTo>
                  <a:lnTo>
                    <a:pt x="0" y="362126"/>
                  </a:lnTo>
                  <a:lnTo>
                    <a:pt x="509" y="377312"/>
                  </a:lnTo>
                  <a:lnTo>
                    <a:pt x="1673" y="392155"/>
                  </a:lnTo>
                  <a:lnTo>
                    <a:pt x="3608" y="406582"/>
                  </a:lnTo>
                  <a:lnTo>
                    <a:pt x="6510" y="420357"/>
                  </a:lnTo>
                  <a:lnTo>
                    <a:pt x="10396" y="433400"/>
                  </a:lnTo>
                  <a:lnTo>
                    <a:pt x="15293" y="445617"/>
                  </a:lnTo>
                  <a:lnTo>
                    <a:pt x="21330" y="456830"/>
                  </a:lnTo>
                  <a:lnTo>
                    <a:pt x="28466" y="467039"/>
                  </a:lnTo>
                  <a:lnTo>
                    <a:pt x="36526" y="476387"/>
                  </a:lnTo>
                  <a:lnTo>
                    <a:pt x="45308" y="485060"/>
                  </a:lnTo>
                  <a:lnTo>
                    <a:pt x="54621" y="493233"/>
                  </a:lnTo>
                  <a:lnTo>
                    <a:pt x="64314" y="501045"/>
                  </a:lnTo>
                  <a:lnTo>
                    <a:pt x="74274" y="508605"/>
                  </a:lnTo>
                  <a:lnTo>
                    <a:pt x="84421" y="515982"/>
                  </a:lnTo>
                  <a:lnTo>
                    <a:pt x="94861" y="522903"/>
                  </a:lnTo>
                  <a:lnTo>
                    <a:pt x="105863" y="528792"/>
                  </a:lnTo>
                  <a:lnTo>
                    <a:pt x="117528" y="533415"/>
                  </a:lnTo>
                  <a:lnTo>
                    <a:pt x="129802" y="536859"/>
                  </a:lnTo>
                  <a:lnTo>
                    <a:pt x="142575" y="539335"/>
                  </a:lnTo>
                  <a:lnTo>
                    <a:pt x="155721" y="541071"/>
                  </a:lnTo>
                  <a:lnTo>
                    <a:pt x="168970" y="542103"/>
                  </a:lnTo>
                  <a:lnTo>
                    <a:pt x="181939" y="542279"/>
                  </a:lnTo>
                  <a:lnTo>
                    <a:pt x="194438" y="541587"/>
                  </a:lnTo>
                  <a:lnTo>
                    <a:pt x="206458" y="540140"/>
                  </a:lnTo>
                  <a:lnTo>
                    <a:pt x="218069" y="538099"/>
                  </a:lnTo>
                  <a:lnTo>
                    <a:pt x="229364" y="535610"/>
                  </a:lnTo>
                  <a:lnTo>
                    <a:pt x="240425" y="532634"/>
                  </a:lnTo>
                  <a:lnTo>
                    <a:pt x="251319" y="528958"/>
                  </a:lnTo>
                  <a:lnTo>
                    <a:pt x="262093" y="524522"/>
                  </a:lnTo>
                  <a:lnTo>
                    <a:pt x="272617" y="519408"/>
                  </a:lnTo>
                  <a:lnTo>
                    <a:pt x="282611" y="513750"/>
                  </a:lnTo>
                  <a:lnTo>
                    <a:pt x="291963" y="507679"/>
                  </a:lnTo>
                  <a:lnTo>
                    <a:pt x="300716" y="501145"/>
                  </a:lnTo>
                  <a:lnTo>
                    <a:pt x="308983" y="493928"/>
                  </a:lnTo>
                  <a:lnTo>
                    <a:pt x="316879" y="485966"/>
                  </a:lnTo>
                  <a:lnTo>
                    <a:pt x="324504" y="477501"/>
                  </a:lnTo>
                  <a:lnTo>
                    <a:pt x="331938" y="468972"/>
                  </a:lnTo>
                  <a:lnTo>
                    <a:pt x="339240" y="460634"/>
                  </a:lnTo>
                  <a:lnTo>
                    <a:pt x="346449" y="452239"/>
                  </a:lnTo>
                  <a:lnTo>
                    <a:pt x="353597" y="443157"/>
                  </a:lnTo>
                  <a:lnTo>
                    <a:pt x="360697" y="433081"/>
                  </a:lnTo>
                  <a:lnTo>
                    <a:pt x="367601" y="422025"/>
                  </a:lnTo>
                  <a:lnTo>
                    <a:pt x="374012" y="410146"/>
                  </a:lnTo>
                  <a:lnTo>
                    <a:pt x="379803" y="397633"/>
                  </a:lnTo>
                  <a:lnTo>
                    <a:pt x="385014" y="384653"/>
                  </a:lnTo>
                  <a:lnTo>
                    <a:pt x="389748" y="371341"/>
                  </a:lnTo>
                  <a:lnTo>
                    <a:pt x="394118" y="357801"/>
                  </a:lnTo>
                  <a:lnTo>
                    <a:pt x="398224" y="344270"/>
                  </a:lnTo>
                  <a:lnTo>
                    <a:pt x="402142" y="331106"/>
                  </a:lnTo>
                  <a:lnTo>
                    <a:pt x="405925" y="318468"/>
                  </a:lnTo>
                  <a:lnTo>
                    <a:pt x="409449" y="306185"/>
                  </a:lnTo>
                  <a:lnTo>
                    <a:pt x="412437" y="293863"/>
                  </a:lnTo>
                  <a:lnTo>
                    <a:pt x="414778" y="281264"/>
                  </a:lnTo>
                  <a:lnTo>
                    <a:pt x="416519" y="268004"/>
                  </a:lnTo>
                  <a:lnTo>
                    <a:pt x="417770" y="253497"/>
                  </a:lnTo>
                  <a:lnTo>
                    <a:pt x="418645" y="237554"/>
                  </a:lnTo>
                  <a:lnTo>
                    <a:pt x="419081" y="220624"/>
                  </a:lnTo>
                  <a:lnTo>
                    <a:pt x="418849" y="203575"/>
                  </a:lnTo>
                  <a:lnTo>
                    <a:pt x="417874" y="186927"/>
                  </a:lnTo>
                  <a:lnTo>
                    <a:pt x="416067" y="170836"/>
                  </a:lnTo>
                  <a:lnTo>
                    <a:pt x="413251" y="155271"/>
                  </a:lnTo>
                  <a:lnTo>
                    <a:pt x="409424" y="140137"/>
                  </a:lnTo>
                  <a:lnTo>
                    <a:pt x="404565" y="125330"/>
                  </a:lnTo>
                  <a:lnTo>
                    <a:pt x="398554" y="110760"/>
                  </a:lnTo>
                  <a:lnTo>
                    <a:pt x="391437" y="96367"/>
                  </a:lnTo>
                  <a:lnTo>
                    <a:pt x="383387" y="82427"/>
                  </a:lnTo>
                  <a:lnTo>
                    <a:pt x="374613" y="69518"/>
                  </a:lnTo>
                  <a:lnTo>
                    <a:pt x="365301" y="57874"/>
                  </a:lnTo>
                  <a:lnTo>
                    <a:pt x="355439" y="47412"/>
                  </a:lnTo>
                  <a:lnTo>
                    <a:pt x="344834" y="37916"/>
                  </a:lnTo>
                  <a:lnTo>
                    <a:pt x="333439" y="29165"/>
                  </a:lnTo>
                  <a:lnTo>
                    <a:pt x="321347" y="21287"/>
                  </a:lnTo>
                  <a:lnTo>
                    <a:pt x="308697" y="14740"/>
                  </a:lnTo>
                  <a:lnTo>
                    <a:pt x="295625" y="9666"/>
                  </a:lnTo>
                  <a:lnTo>
                    <a:pt x="282083" y="5919"/>
                  </a:lnTo>
                  <a:lnTo>
                    <a:pt x="267856" y="3238"/>
                  </a:lnTo>
                  <a:lnTo>
                    <a:pt x="252881" y="1363"/>
                  </a:lnTo>
                  <a:lnTo>
                    <a:pt x="237400" y="239"/>
                  </a:lnTo>
                  <a:lnTo>
                    <a:pt x="221854" y="0"/>
                  </a:lnTo>
                  <a:lnTo>
                    <a:pt x="206510" y="651"/>
                  </a:lnTo>
                  <a:lnTo>
                    <a:pt x="191442" y="2070"/>
                  </a:lnTo>
                  <a:lnTo>
                    <a:pt x="176639" y="4093"/>
                  </a:lnTo>
                  <a:lnTo>
                    <a:pt x="162069" y="6561"/>
                  </a:lnTo>
                  <a:lnTo>
                    <a:pt x="148287" y="9194"/>
                  </a:lnTo>
                  <a:lnTo>
                    <a:pt x="135078" y="11852"/>
                  </a:lnTo>
                  <a:lnTo>
                    <a:pt x="121280" y="14767"/>
                  </a:lnTo>
                  <a:lnTo>
                    <a:pt x="104684" y="1839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50361" y="5741460"/>
            <a:ext cx="2202450" cy="560110"/>
            <a:chOff x="250361" y="5741460"/>
            <a:chExt cx="2202450" cy="560110"/>
          </a:xfrm>
        </p:grpSpPr>
        <p:sp>
          <p:nvSpPr>
            <p:cNvPr id="149" name="Freeform 148"/>
            <p:cNvSpPr/>
            <p:nvPr/>
          </p:nvSpPr>
          <p:spPr>
            <a:xfrm>
              <a:off x="250361" y="5741460"/>
              <a:ext cx="275735" cy="492224"/>
            </a:xfrm>
            <a:custGeom>
              <a:avLst/>
              <a:gdLst/>
              <a:ahLst/>
              <a:cxnLst/>
              <a:rect l="0" t="0" r="0" b="0"/>
              <a:pathLst>
                <a:path w="275735" h="492224">
                  <a:moveTo>
                    <a:pt x="180978" y="23155"/>
                  </a:moveTo>
                  <a:lnTo>
                    <a:pt x="174976" y="17355"/>
                  </a:lnTo>
                  <a:lnTo>
                    <a:pt x="168131" y="12431"/>
                  </a:lnTo>
                  <a:lnTo>
                    <a:pt x="159744" y="7937"/>
                  </a:lnTo>
                  <a:lnTo>
                    <a:pt x="150116" y="4061"/>
                  </a:lnTo>
                  <a:lnTo>
                    <a:pt x="139802" y="1345"/>
                  </a:lnTo>
                  <a:lnTo>
                    <a:pt x="129199" y="0"/>
                  </a:lnTo>
                  <a:lnTo>
                    <a:pt x="118674" y="243"/>
                  </a:lnTo>
                  <a:lnTo>
                    <a:pt x="108622" y="2458"/>
                  </a:lnTo>
                  <a:lnTo>
                    <a:pt x="99203" y="6649"/>
                  </a:lnTo>
                  <a:lnTo>
                    <a:pt x="90389" y="12378"/>
                  </a:lnTo>
                  <a:lnTo>
                    <a:pt x="82076" y="18971"/>
                  </a:lnTo>
                  <a:lnTo>
                    <a:pt x="74151" y="25963"/>
                  </a:lnTo>
                  <a:lnTo>
                    <a:pt x="66674" y="33434"/>
                  </a:lnTo>
                  <a:lnTo>
                    <a:pt x="59870" y="41887"/>
                  </a:lnTo>
                  <a:lnTo>
                    <a:pt x="53811" y="51532"/>
                  </a:lnTo>
                  <a:lnTo>
                    <a:pt x="48418" y="62128"/>
                  </a:lnTo>
                  <a:lnTo>
                    <a:pt x="43562" y="73165"/>
                  </a:lnTo>
                  <a:lnTo>
                    <a:pt x="39104" y="84305"/>
                  </a:lnTo>
                  <a:lnTo>
                    <a:pt x="34770" y="95718"/>
                  </a:lnTo>
                  <a:lnTo>
                    <a:pt x="30167" y="107972"/>
                  </a:lnTo>
                  <a:lnTo>
                    <a:pt x="25106" y="121332"/>
                  </a:lnTo>
                  <a:lnTo>
                    <a:pt x="19740" y="135916"/>
                  </a:lnTo>
                  <a:lnTo>
                    <a:pt x="14445" y="151848"/>
                  </a:lnTo>
                  <a:lnTo>
                    <a:pt x="9449" y="169040"/>
                  </a:lnTo>
                  <a:lnTo>
                    <a:pt x="5131" y="186789"/>
                  </a:lnTo>
                  <a:lnTo>
                    <a:pt x="2068" y="203930"/>
                  </a:lnTo>
                  <a:lnTo>
                    <a:pt x="455" y="219872"/>
                  </a:lnTo>
                  <a:lnTo>
                    <a:pt x="0" y="235031"/>
                  </a:lnTo>
                  <a:lnTo>
                    <a:pt x="144" y="250504"/>
                  </a:lnTo>
                  <a:lnTo>
                    <a:pt x="494" y="266915"/>
                  </a:lnTo>
                  <a:lnTo>
                    <a:pt x="860" y="284229"/>
                  </a:lnTo>
                  <a:lnTo>
                    <a:pt x="1172" y="302017"/>
                  </a:lnTo>
                  <a:lnTo>
                    <a:pt x="1417" y="319950"/>
                  </a:lnTo>
                  <a:lnTo>
                    <a:pt x="1768" y="337706"/>
                  </a:lnTo>
                  <a:lnTo>
                    <a:pt x="2542" y="354920"/>
                  </a:lnTo>
                  <a:lnTo>
                    <a:pt x="3884" y="371451"/>
                  </a:lnTo>
                  <a:lnTo>
                    <a:pt x="5770" y="387175"/>
                  </a:lnTo>
                  <a:lnTo>
                    <a:pt x="8108" y="401903"/>
                  </a:lnTo>
                  <a:lnTo>
                    <a:pt x="10797" y="415623"/>
                  </a:lnTo>
                  <a:lnTo>
                    <a:pt x="13907" y="428313"/>
                  </a:lnTo>
                  <a:lnTo>
                    <a:pt x="17673" y="439852"/>
                  </a:lnTo>
                  <a:lnTo>
                    <a:pt x="22173" y="450279"/>
                  </a:lnTo>
                  <a:lnTo>
                    <a:pt x="27501" y="459606"/>
                  </a:lnTo>
                  <a:lnTo>
                    <a:pt x="33834" y="467732"/>
                  </a:lnTo>
                  <a:lnTo>
                    <a:pt x="41175" y="474715"/>
                  </a:lnTo>
                  <a:lnTo>
                    <a:pt x="49547" y="480576"/>
                  </a:lnTo>
                  <a:lnTo>
                    <a:pt x="59069" y="485221"/>
                  </a:lnTo>
                  <a:lnTo>
                    <a:pt x="69692" y="488714"/>
                  </a:lnTo>
                  <a:lnTo>
                    <a:pt x="81080" y="491078"/>
                  </a:lnTo>
                  <a:lnTo>
                    <a:pt x="92715" y="492223"/>
                  </a:lnTo>
                  <a:lnTo>
                    <a:pt x="104284" y="492212"/>
                  </a:lnTo>
                  <a:lnTo>
                    <a:pt x="115831" y="491070"/>
                  </a:lnTo>
                  <a:lnTo>
                    <a:pt x="127649" y="488708"/>
                  </a:lnTo>
                  <a:lnTo>
                    <a:pt x="139888" y="485194"/>
                  </a:lnTo>
                  <a:lnTo>
                    <a:pt x="152226" y="480717"/>
                  </a:lnTo>
                  <a:lnTo>
                    <a:pt x="163984" y="475495"/>
                  </a:lnTo>
                  <a:lnTo>
                    <a:pt x="174824" y="469724"/>
                  </a:lnTo>
                  <a:lnTo>
                    <a:pt x="184900" y="463563"/>
                  </a:lnTo>
                  <a:lnTo>
                    <a:pt x="194661" y="457129"/>
                  </a:lnTo>
                  <a:lnTo>
                    <a:pt x="204410" y="450505"/>
                  </a:lnTo>
                  <a:lnTo>
                    <a:pt x="214110" y="443753"/>
                  </a:lnTo>
                  <a:lnTo>
                    <a:pt x="223484" y="436914"/>
                  </a:lnTo>
                  <a:lnTo>
                    <a:pt x="232383" y="430019"/>
                  </a:lnTo>
                  <a:lnTo>
                    <a:pt x="240704" y="423200"/>
                  </a:lnTo>
                  <a:lnTo>
                    <a:pt x="249239" y="415912"/>
                  </a:lnTo>
                  <a:lnTo>
                    <a:pt x="259853" y="406395"/>
                  </a:lnTo>
                  <a:lnTo>
                    <a:pt x="275734" y="3916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1570" y="5827786"/>
              <a:ext cx="310691" cy="373076"/>
            </a:xfrm>
            <a:custGeom>
              <a:avLst/>
              <a:gdLst/>
              <a:ahLst/>
              <a:cxnLst/>
              <a:rect l="0" t="0" r="0" b="0"/>
              <a:pathLst>
                <a:path w="310691" h="373076">
                  <a:moveTo>
                    <a:pt x="142981" y="0"/>
                  </a:moveTo>
                  <a:lnTo>
                    <a:pt x="131380" y="3001"/>
                  </a:lnTo>
                  <a:lnTo>
                    <a:pt x="121532" y="6424"/>
                  </a:lnTo>
                  <a:lnTo>
                    <a:pt x="112522" y="10624"/>
                  </a:lnTo>
                  <a:lnTo>
                    <a:pt x="103907" y="15698"/>
                  </a:lnTo>
                  <a:lnTo>
                    <a:pt x="95232" y="21827"/>
                  </a:lnTo>
                  <a:lnTo>
                    <a:pt x="86260" y="29015"/>
                  </a:lnTo>
                  <a:lnTo>
                    <a:pt x="77103" y="37275"/>
                  </a:lnTo>
                  <a:lnTo>
                    <a:pt x="68104" y="46718"/>
                  </a:lnTo>
                  <a:lnTo>
                    <a:pt x="59457" y="57287"/>
                  </a:lnTo>
                  <a:lnTo>
                    <a:pt x="51193" y="68637"/>
                  </a:lnTo>
                  <a:lnTo>
                    <a:pt x="43263" y="80246"/>
                  </a:lnTo>
                  <a:lnTo>
                    <a:pt x="35602" y="91798"/>
                  </a:lnTo>
                  <a:lnTo>
                    <a:pt x="28305" y="103332"/>
                  </a:lnTo>
                  <a:lnTo>
                    <a:pt x="21624" y="115143"/>
                  </a:lnTo>
                  <a:lnTo>
                    <a:pt x="15651" y="127386"/>
                  </a:lnTo>
                  <a:lnTo>
                    <a:pt x="10487" y="140066"/>
                  </a:lnTo>
                  <a:lnTo>
                    <a:pt x="6316" y="153118"/>
                  </a:lnTo>
                  <a:lnTo>
                    <a:pt x="3145" y="166464"/>
                  </a:lnTo>
                  <a:lnTo>
                    <a:pt x="999" y="180189"/>
                  </a:lnTo>
                  <a:lnTo>
                    <a:pt x="0" y="194542"/>
                  </a:lnTo>
                  <a:lnTo>
                    <a:pt x="110" y="209598"/>
                  </a:lnTo>
                  <a:lnTo>
                    <a:pt x="1318" y="224963"/>
                  </a:lnTo>
                  <a:lnTo>
                    <a:pt x="3723" y="239897"/>
                  </a:lnTo>
                  <a:lnTo>
                    <a:pt x="7267" y="254014"/>
                  </a:lnTo>
                  <a:lnTo>
                    <a:pt x="11764" y="267273"/>
                  </a:lnTo>
                  <a:lnTo>
                    <a:pt x="16999" y="279791"/>
                  </a:lnTo>
                  <a:lnTo>
                    <a:pt x="22778" y="291726"/>
                  </a:lnTo>
                  <a:lnTo>
                    <a:pt x="28945" y="303063"/>
                  </a:lnTo>
                  <a:lnTo>
                    <a:pt x="35384" y="313619"/>
                  </a:lnTo>
                  <a:lnTo>
                    <a:pt x="42014" y="323355"/>
                  </a:lnTo>
                  <a:lnTo>
                    <a:pt x="48941" y="332370"/>
                  </a:lnTo>
                  <a:lnTo>
                    <a:pt x="56430" y="340811"/>
                  </a:lnTo>
                  <a:lnTo>
                    <a:pt x="64587" y="348817"/>
                  </a:lnTo>
                  <a:lnTo>
                    <a:pt x="73525" y="356176"/>
                  </a:lnTo>
                  <a:lnTo>
                    <a:pt x="83435" y="362367"/>
                  </a:lnTo>
                  <a:lnTo>
                    <a:pt x="94328" y="367194"/>
                  </a:lnTo>
                  <a:lnTo>
                    <a:pt x="106067" y="370603"/>
                  </a:lnTo>
                  <a:lnTo>
                    <a:pt x="118471" y="372524"/>
                  </a:lnTo>
                  <a:lnTo>
                    <a:pt x="131364" y="373075"/>
                  </a:lnTo>
                  <a:lnTo>
                    <a:pt x="144445" y="372497"/>
                  </a:lnTo>
                  <a:lnTo>
                    <a:pt x="157300" y="371054"/>
                  </a:lnTo>
                  <a:lnTo>
                    <a:pt x="169717" y="368974"/>
                  </a:lnTo>
                  <a:lnTo>
                    <a:pt x="181512" y="366275"/>
                  </a:lnTo>
                  <a:lnTo>
                    <a:pt x="192440" y="362785"/>
                  </a:lnTo>
                  <a:lnTo>
                    <a:pt x="202458" y="358475"/>
                  </a:lnTo>
                  <a:lnTo>
                    <a:pt x="211679" y="353446"/>
                  </a:lnTo>
                  <a:lnTo>
                    <a:pt x="220266" y="347844"/>
                  </a:lnTo>
                  <a:lnTo>
                    <a:pt x="228381" y="341812"/>
                  </a:lnTo>
                  <a:lnTo>
                    <a:pt x="236155" y="335303"/>
                  </a:lnTo>
                  <a:lnTo>
                    <a:pt x="243690" y="328102"/>
                  </a:lnTo>
                  <a:lnTo>
                    <a:pt x="251059" y="320147"/>
                  </a:lnTo>
                  <a:lnTo>
                    <a:pt x="258314" y="311516"/>
                  </a:lnTo>
                  <a:lnTo>
                    <a:pt x="265492" y="302344"/>
                  </a:lnTo>
                  <a:lnTo>
                    <a:pt x="272613" y="292761"/>
                  </a:lnTo>
                  <a:lnTo>
                    <a:pt x="279531" y="282715"/>
                  </a:lnTo>
                  <a:lnTo>
                    <a:pt x="285949" y="271987"/>
                  </a:lnTo>
                  <a:lnTo>
                    <a:pt x="291742" y="260509"/>
                  </a:lnTo>
                  <a:lnTo>
                    <a:pt x="296784" y="248361"/>
                  </a:lnTo>
                  <a:lnTo>
                    <a:pt x="300873" y="235674"/>
                  </a:lnTo>
                  <a:lnTo>
                    <a:pt x="303992" y="222583"/>
                  </a:lnTo>
                  <a:lnTo>
                    <a:pt x="306273" y="209198"/>
                  </a:lnTo>
                  <a:lnTo>
                    <a:pt x="307896" y="195607"/>
                  </a:lnTo>
                  <a:lnTo>
                    <a:pt x="309027" y="181867"/>
                  </a:lnTo>
                  <a:lnTo>
                    <a:pt x="309806" y="167862"/>
                  </a:lnTo>
                  <a:lnTo>
                    <a:pt x="310338" y="153313"/>
                  </a:lnTo>
                  <a:lnTo>
                    <a:pt x="310690" y="138123"/>
                  </a:lnTo>
                  <a:lnTo>
                    <a:pt x="310587" y="122668"/>
                  </a:lnTo>
                  <a:lnTo>
                    <a:pt x="309454" y="107671"/>
                  </a:lnTo>
                  <a:lnTo>
                    <a:pt x="307058" y="93516"/>
                  </a:lnTo>
                  <a:lnTo>
                    <a:pt x="303480" y="80402"/>
                  </a:lnTo>
                  <a:lnTo>
                    <a:pt x="298936" y="68513"/>
                  </a:lnTo>
                  <a:lnTo>
                    <a:pt x="293648" y="57819"/>
                  </a:lnTo>
                  <a:lnTo>
                    <a:pt x="287488" y="48298"/>
                  </a:lnTo>
                  <a:lnTo>
                    <a:pt x="279997" y="40034"/>
                  </a:lnTo>
                  <a:lnTo>
                    <a:pt x="271032" y="32960"/>
                  </a:lnTo>
                  <a:lnTo>
                    <a:pt x="260741" y="27207"/>
                  </a:lnTo>
                  <a:lnTo>
                    <a:pt x="249384" y="23164"/>
                  </a:lnTo>
                  <a:lnTo>
                    <a:pt x="237234" y="20894"/>
                  </a:lnTo>
                  <a:lnTo>
                    <a:pt x="224839" y="20335"/>
                  </a:lnTo>
                  <a:lnTo>
                    <a:pt x="212984" y="21473"/>
                  </a:lnTo>
                  <a:lnTo>
                    <a:pt x="202051" y="24130"/>
                  </a:lnTo>
                  <a:lnTo>
                    <a:pt x="191898" y="28184"/>
                  </a:lnTo>
                  <a:lnTo>
                    <a:pt x="182078" y="33646"/>
                  </a:lnTo>
                  <a:lnTo>
                    <a:pt x="172287" y="40388"/>
                  </a:lnTo>
                  <a:lnTo>
                    <a:pt x="162557" y="48014"/>
                  </a:lnTo>
                  <a:lnTo>
                    <a:pt x="153162" y="55970"/>
                  </a:lnTo>
                  <a:lnTo>
                    <a:pt x="144249" y="63902"/>
                  </a:lnTo>
                  <a:lnTo>
                    <a:pt x="135918" y="71371"/>
                  </a:lnTo>
                  <a:lnTo>
                    <a:pt x="127375" y="78495"/>
                  </a:lnTo>
                  <a:lnTo>
                    <a:pt x="116754" y="85896"/>
                  </a:lnTo>
                  <a:lnTo>
                    <a:pt x="100867" y="947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47235" y="598571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866"/>
                  </a:lnTo>
                  <a:lnTo>
                    <a:pt x="119016" y="5009"/>
                  </a:lnTo>
                  <a:lnTo>
                    <a:pt x="109020" y="6617"/>
                  </a:lnTo>
                  <a:lnTo>
                    <a:pt x="98039" y="7969"/>
                  </a:lnTo>
                  <a:lnTo>
                    <a:pt x="86228" y="9467"/>
                  </a:lnTo>
                  <a:lnTo>
                    <a:pt x="73779" y="11313"/>
                  </a:lnTo>
                  <a:lnTo>
                    <a:pt x="61082" y="13389"/>
                  </a:lnTo>
                  <a:lnTo>
                    <a:pt x="47258" y="15545"/>
                  </a:lnTo>
                  <a:lnTo>
                    <a:pt x="2885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347318" y="5848843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84228" y="336912"/>
                  </a:moveTo>
                  <a:lnTo>
                    <a:pt x="81294" y="328111"/>
                  </a:lnTo>
                  <a:lnTo>
                    <a:pt x="78512" y="319764"/>
                  </a:lnTo>
                  <a:lnTo>
                    <a:pt x="75617" y="311060"/>
                  </a:lnTo>
                  <a:lnTo>
                    <a:pt x="72750" y="301766"/>
                  </a:lnTo>
                  <a:lnTo>
                    <a:pt x="70233" y="291624"/>
                  </a:lnTo>
                  <a:lnTo>
                    <a:pt x="68222" y="280579"/>
                  </a:lnTo>
                  <a:lnTo>
                    <a:pt x="66710" y="268740"/>
                  </a:lnTo>
                  <a:lnTo>
                    <a:pt x="65615" y="256269"/>
                  </a:lnTo>
                  <a:lnTo>
                    <a:pt x="64838" y="243331"/>
                  </a:lnTo>
                  <a:lnTo>
                    <a:pt x="64128" y="230221"/>
                  </a:lnTo>
                  <a:lnTo>
                    <a:pt x="63112" y="217348"/>
                  </a:lnTo>
                  <a:lnTo>
                    <a:pt x="61608" y="204904"/>
                  </a:lnTo>
                  <a:lnTo>
                    <a:pt x="59613" y="192582"/>
                  </a:lnTo>
                  <a:lnTo>
                    <a:pt x="57202" y="179702"/>
                  </a:lnTo>
                  <a:lnTo>
                    <a:pt x="54469" y="165925"/>
                  </a:lnTo>
                  <a:lnTo>
                    <a:pt x="51500" y="151398"/>
                  </a:lnTo>
                  <a:lnTo>
                    <a:pt x="48361" y="136569"/>
                  </a:lnTo>
                  <a:lnTo>
                    <a:pt x="45103" y="121738"/>
                  </a:lnTo>
                  <a:lnTo>
                    <a:pt x="41765" y="107034"/>
                  </a:lnTo>
                  <a:lnTo>
                    <a:pt x="38371" y="92481"/>
                  </a:lnTo>
                  <a:lnTo>
                    <a:pt x="34934" y="78075"/>
                  </a:lnTo>
                  <a:lnTo>
                    <a:pt x="31303" y="64113"/>
                  </a:lnTo>
                  <a:lnTo>
                    <a:pt x="27181" y="51184"/>
                  </a:lnTo>
                  <a:lnTo>
                    <a:pt x="22450" y="39532"/>
                  </a:lnTo>
                  <a:lnTo>
                    <a:pt x="17456" y="29371"/>
                  </a:lnTo>
                  <a:lnTo>
                    <a:pt x="12416" y="20056"/>
                  </a:lnTo>
                  <a:lnTo>
                    <a:pt x="6887" y="107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31505" y="5848843"/>
              <a:ext cx="338781" cy="452727"/>
            </a:xfrm>
            <a:custGeom>
              <a:avLst/>
              <a:gdLst/>
              <a:ahLst/>
              <a:cxnLst/>
              <a:rect l="0" t="0" r="0" b="0"/>
              <a:pathLst>
                <a:path w="338781" h="452727">
                  <a:moveTo>
                    <a:pt x="0" y="0"/>
                  </a:moveTo>
                  <a:lnTo>
                    <a:pt x="8868" y="5734"/>
                  </a:lnTo>
                  <a:lnTo>
                    <a:pt x="17855" y="10018"/>
                  </a:lnTo>
                  <a:lnTo>
                    <a:pt x="27850" y="13224"/>
                  </a:lnTo>
                  <a:lnTo>
                    <a:pt x="38831" y="15585"/>
                  </a:lnTo>
                  <a:lnTo>
                    <a:pt x="50642" y="17282"/>
                  </a:lnTo>
                  <a:lnTo>
                    <a:pt x="63101" y="18482"/>
                  </a:lnTo>
                  <a:lnTo>
                    <a:pt x="76039" y="19483"/>
                  </a:lnTo>
                  <a:lnTo>
                    <a:pt x="89319" y="20700"/>
                  </a:lnTo>
                  <a:lnTo>
                    <a:pt x="102837" y="22339"/>
                  </a:lnTo>
                  <a:lnTo>
                    <a:pt x="116352" y="24426"/>
                  </a:lnTo>
                  <a:lnTo>
                    <a:pt x="129506" y="26899"/>
                  </a:lnTo>
                  <a:lnTo>
                    <a:pt x="142132" y="29674"/>
                  </a:lnTo>
                  <a:lnTo>
                    <a:pt x="154238" y="32672"/>
                  </a:lnTo>
                  <a:lnTo>
                    <a:pt x="165908" y="35829"/>
                  </a:lnTo>
                  <a:lnTo>
                    <a:pt x="177238" y="39104"/>
                  </a:lnTo>
                  <a:lnTo>
                    <a:pt x="188153" y="42624"/>
                  </a:lnTo>
                  <a:lnTo>
                    <a:pt x="198416" y="46672"/>
                  </a:lnTo>
                  <a:lnTo>
                    <a:pt x="207957" y="51366"/>
                  </a:lnTo>
                  <a:lnTo>
                    <a:pt x="217010" y="56824"/>
                  </a:lnTo>
                  <a:lnTo>
                    <a:pt x="226009" y="63245"/>
                  </a:lnTo>
                  <a:lnTo>
                    <a:pt x="235210" y="70646"/>
                  </a:lnTo>
                  <a:lnTo>
                    <a:pt x="244527" y="79058"/>
                  </a:lnTo>
                  <a:lnTo>
                    <a:pt x="253635" y="88607"/>
                  </a:lnTo>
                  <a:lnTo>
                    <a:pt x="262361" y="99253"/>
                  </a:lnTo>
                  <a:lnTo>
                    <a:pt x="270848" y="110826"/>
                  </a:lnTo>
                  <a:lnTo>
                    <a:pt x="279460" y="123118"/>
                  </a:lnTo>
                  <a:lnTo>
                    <a:pt x="288392" y="135945"/>
                  </a:lnTo>
                  <a:lnTo>
                    <a:pt x="297357" y="149321"/>
                  </a:lnTo>
                  <a:lnTo>
                    <a:pt x="305697" y="163438"/>
                  </a:lnTo>
                  <a:lnTo>
                    <a:pt x="313084" y="178339"/>
                  </a:lnTo>
                  <a:lnTo>
                    <a:pt x="319518" y="193769"/>
                  </a:lnTo>
                  <a:lnTo>
                    <a:pt x="325149" y="209281"/>
                  </a:lnTo>
                  <a:lnTo>
                    <a:pt x="330148" y="224604"/>
                  </a:lnTo>
                  <a:lnTo>
                    <a:pt x="334353" y="239656"/>
                  </a:lnTo>
                  <a:lnTo>
                    <a:pt x="337280" y="254449"/>
                  </a:lnTo>
                  <a:lnTo>
                    <a:pt x="338765" y="269025"/>
                  </a:lnTo>
                  <a:lnTo>
                    <a:pt x="338780" y="283273"/>
                  </a:lnTo>
                  <a:lnTo>
                    <a:pt x="337271" y="296926"/>
                  </a:lnTo>
                  <a:lnTo>
                    <a:pt x="334360" y="309892"/>
                  </a:lnTo>
                  <a:lnTo>
                    <a:pt x="330134" y="322227"/>
                  </a:lnTo>
                  <a:lnTo>
                    <a:pt x="324557" y="334052"/>
                  </a:lnTo>
                  <a:lnTo>
                    <a:pt x="317729" y="345485"/>
                  </a:lnTo>
                  <a:lnTo>
                    <a:pt x="309705" y="356469"/>
                  </a:lnTo>
                  <a:lnTo>
                    <a:pt x="300418" y="366779"/>
                  </a:lnTo>
                  <a:lnTo>
                    <a:pt x="289951" y="376347"/>
                  </a:lnTo>
                  <a:lnTo>
                    <a:pt x="278669" y="385247"/>
                  </a:lnTo>
                  <a:lnTo>
                    <a:pt x="267105" y="393612"/>
                  </a:lnTo>
                  <a:lnTo>
                    <a:pt x="255583" y="401570"/>
                  </a:lnTo>
                  <a:lnTo>
                    <a:pt x="244068" y="409066"/>
                  </a:lnTo>
                  <a:lnTo>
                    <a:pt x="232271" y="415882"/>
                  </a:lnTo>
                  <a:lnTo>
                    <a:pt x="220037" y="421950"/>
                  </a:lnTo>
                  <a:lnTo>
                    <a:pt x="207362" y="427348"/>
                  </a:lnTo>
                  <a:lnTo>
                    <a:pt x="194314" y="432208"/>
                  </a:lnTo>
                  <a:lnTo>
                    <a:pt x="180976" y="436659"/>
                  </a:lnTo>
                  <a:lnTo>
                    <a:pt x="167425" y="440648"/>
                  </a:lnTo>
                  <a:lnTo>
                    <a:pt x="153721" y="443956"/>
                  </a:lnTo>
                  <a:lnTo>
                    <a:pt x="139929" y="446516"/>
                  </a:lnTo>
                  <a:lnTo>
                    <a:pt x="126688" y="448409"/>
                  </a:lnTo>
                  <a:lnTo>
                    <a:pt x="113909" y="449967"/>
                  </a:lnTo>
                  <a:lnTo>
                    <a:pt x="100471" y="451327"/>
                  </a:lnTo>
                  <a:lnTo>
                    <a:pt x="84228" y="452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612289" y="5947112"/>
              <a:ext cx="145642" cy="233136"/>
            </a:xfrm>
            <a:custGeom>
              <a:avLst/>
              <a:gdLst/>
              <a:ahLst/>
              <a:cxnLst/>
              <a:rect l="0" t="0" r="0" b="0"/>
              <a:pathLst>
                <a:path w="145642" h="233136">
                  <a:moveTo>
                    <a:pt x="19299" y="112301"/>
                  </a:moveTo>
                  <a:lnTo>
                    <a:pt x="28100" y="115034"/>
                  </a:lnTo>
                  <a:lnTo>
                    <a:pt x="36447" y="115895"/>
                  </a:lnTo>
                  <a:lnTo>
                    <a:pt x="45141" y="114905"/>
                  </a:lnTo>
                  <a:lnTo>
                    <a:pt x="54089" y="112366"/>
                  </a:lnTo>
                  <a:lnTo>
                    <a:pt x="62936" y="108582"/>
                  </a:lnTo>
                  <a:lnTo>
                    <a:pt x="71470" y="103842"/>
                  </a:lnTo>
                  <a:lnTo>
                    <a:pt x="79486" y="98236"/>
                  </a:lnTo>
                  <a:lnTo>
                    <a:pt x="86715" y="91658"/>
                  </a:lnTo>
                  <a:lnTo>
                    <a:pt x="93083" y="84123"/>
                  </a:lnTo>
                  <a:lnTo>
                    <a:pt x="98357" y="75608"/>
                  </a:lnTo>
                  <a:lnTo>
                    <a:pt x="102077" y="65982"/>
                  </a:lnTo>
                  <a:lnTo>
                    <a:pt x="104130" y="55291"/>
                  </a:lnTo>
                  <a:lnTo>
                    <a:pt x="104543" y="44026"/>
                  </a:lnTo>
                  <a:lnTo>
                    <a:pt x="103308" y="33005"/>
                  </a:lnTo>
                  <a:lnTo>
                    <a:pt x="100581" y="22684"/>
                  </a:lnTo>
                  <a:lnTo>
                    <a:pt x="96310" y="13639"/>
                  </a:lnTo>
                  <a:lnTo>
                    <a:pt x="90170" y="6700"/>
                  </a:lnTo>
                  <a:lnTo>
                    <a:pt x="82161" y="2123"/>
                  </a:lnTo>
                  <a:lnTo>
                    <a:pt x="72869" y="0"/>
                  </a:lnTo>
                  <a:lnTo>
                    <a:pt x="63256" y="530"/>
                  </a:lnTo>
                  <a:lnTo>
                    <a:pt x="53911" y="3550"/>
                  </a:lnTo>
                  <a:lnTo>
                    <a:pt x="45199" y="8643"/>
                  </a:lnTo>
                  <a:lnTo>
                    <a:pt x="37427" y="15331"/>
                  </a:lnTo>
                  <a:lnTo>
                    <a:pt x="30650" y="23191"/>
                  </a:lnTo>
                  <a:lnTo>
                    <a:pt x="24743" y="31889"/>
                  </a:lnTo>
                  <a:lnTo>
                    <a:pt x="19525" y="41171"/>
                  </a:lnTo>
                  <a:lnTo>
                    <a:pt x="14828" y="50859"/>
                  </a:lnTo>
                  <a:lnTo>
                    <a:pt x="10669" y="60992"/>
                  </a:lnTo>
                  <a:lnTo>
                    <a:pt x="7247" y="71786"/>
                  </a:lnTo>
                  <a:lnTo>
                    <a:pt x="4610" y="83312"/>
                  </a:lnTo>
                  <a:lnTo>
                    <a:pt x="2669" y="95495"/>
                  </a:lnTo>
                  <a:lnTo>
                    <a:pt x="1283" y="108205"/>
                  </a:lnTo>
                  <a:lnTo>
                    <a:pt x="323" y="121308"/>
                  </a:lnTo>
                  <a:lnTo>
                    <a:pt x="0" y="134531"/>
                  </a:lnTo>
                  <a:lnTo>
                    <a:pt x="840" y="147481"/>
                  </a:lnTo>
                  <a:lnTo>
                    <a:pt x="3036" y="159963"/>
                  </a:lnTo>
                  <a:lnTo>
                    <a:pt x="6478" y="171801"/>
                  </a:lnTo>
                  <a:lnTo>
                    <a:pt x="10929" y="182759"/>
                  </a:lnTo>
                  <a:lnTo>
                    <a:pt x="16151" y="192792"/>
                  </a:lnTo>
                  <a:lnTo>
                    <a:pt x="22097" y="201852"/>
                  </a:lnTo>
                  <a:lnTo>
                    <a:pt x="28912" y="209800"/>
                  </a:lnTo>
                  <a:lnTo>
                    <a:pt x="36610" y="216663"/>
                  </a:lnTo>
                  <a:lnTo>
                    <a:pt x="45236" y="222443"/>
                  </a:lnTo>
                  <a:lnTo>
                    <a:pt x="54936" y="227035"/>
                  </a:lnTo>
                  <a:lnTo>
                    <a:pt x="65678" y="230487"/>
                  </a:lnTo>
                  <a:lnTo>
                    <a:pt x="76977" y="232654"/>
                  </a:lnTo>
                  <a:lnTo>
                    <a:pt x="88021" y="233135"/>
                  </a:lnTo>
                  <a:lnTo>
                    <a:pt x="98366" y="231869"/>
                  </a:lnTo>
                  <a:lnTo>
                    <a:pt x="107826" y="229196"/>
                  </a:lnTo>
                  <a:lnTo>
                    <a:pt x="117330" y="225313"/>
                  </a:lnTo>
                  <a:lnTo>
                    <a:pt x="128824" y="218762"/>
                  </a:lnTo>
                  <a:lnTo>
                    <a:pt x="145641" y="2070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780368" y="5958085"/>
              <a:ext cx="135490" cy="217143"/>
            </a:xfrm>
            <a:custGeom>
              <a:avLst/>
              <a:gdLst/>
              <a:ahLst/>
              <a:cxnLst/>
              <a:rect l="0" t="0" r="0" b="0"/>
              <a:pathLst>
                <a:path w="135490" h="217143">
                  <a:moveTo>
                    <a:pt x="9147" y="69743"/>
                  </a:moveTo>
                  <a:lnTo>
                    <a:pt x="9214" y="81478"/>
                  </a:lnTo>
                  <a:lnTo>
                    <a:pt x="9854" y="92607"/>
                  </a:lnTo>
                  <a:lnTo>
                    <a:pt x="11151" y="104205"/>
                  </a:lnTo>
                  <a:lnTo>
                    <a:pt x="13011" y="116366"/>
                  </a:lnTo>
                  <a:lnTo>
                    <a:pt x="15327" y="129026"/>
                  </a:lnTo>
                  <a:lnTo>
                    <a:pt x="17989" y="142082"/>
                  </a:lnTo>
                  <a:lnTo>
                    <a:pt x="20740" y="155434"/>
                  </a:lnTo>
                  <a:lnTo>
                    <a:pt x="23199" y="168999"/>
                  </a:lnTo>
                  <a:lnTo>
                    <a:pt x="25171" y="182684"/>
                  </a:lnTo>
                  <a:lnTo>
                    <a:pt x="26267" y="195305"/>
                  </a:lnTo>
                  <a:lnTo>
                    <a:pt x="25765" y="203430"/>
                  </a:lnTo>
                  <a:lnTo>
                    <a:pt x="23778" y="205207"/>
                  </a:lnTo>
                  <a:lnTo>
                    <a:pt x="21158" y="202514"/>
                  </a:lnTo>
                  <a:lnTo>
                    <a:pt x="18257" y="196856"/>
                  </a:lnTo>
                  <a:lnTo>
                    <a:pt x="15181" y="188955"/>
                  </a:lnTo>
                  <a:lnTo>
                    <a:pt x="11984" y="179310"/>
                  </a:lnTo>
                  <a:lnTo>
                    <a:pt x="8863" y="168191"/>
                  </a:lnTo>
                  <a:lnTo>
                    <a:pt x="6150" y="155646"/>
                  </a:lnTo>
                  <a:lnTo>
                    <a:pt x="3996" y="141821"/>
                  </a:lnTo>
                  <a:lnTo>
                    <a:pt x="2381" y="126956"/>
                  </a:lnTo>
                  <a:lnTo>
                    <a:pt x="1215" y="111296"/>
                  </a:lnTo>
                  <a:lnTo>
                    <a:pt x="397" y="95066"/>
                  </a:lnTo>
                  <a:lnTo>
                    <a:pt x="0" y="78761"/>
                  </a:lnTo>
                  <a:lnTo>
                    <a:pt x="258" y="63120"/>
                  </a:lnTo>
                  <a:lnTo>
                    <a:pt x="1254" y="48501"/>
                  </a:lnTo>
                  <a:lnTo>
                    <a:pt x="3245" y="35228"/>
                  </a:lnTo>
                  <a:lnTo>
                    <a:pt x="6717" y="23757"/>
                  </a:lnTo>
                  <a:lnTo>
                    <a:pt x="11794" y="14167"/>
                  </a:lnTo>
                  <a:lnTo>
                    <a:pt x="18136" y="6709"/>
                  </a:lnTo>
                  <a:lnTo>
                    <a:pt x="25148" y="1964"/>
                  </a:lnTo>
                  <a:lnTo>
                    <a:pt x="32416" y="0"/>
                  </a:lnTo>
                  <a:lnTo>
                    <a:pt x="39735" y="610"/>
                  </a:lnTo>
                  <a:lnTo>
                    <a:pt x="47020" y="3594"/>
                  </a:lnTo>
                  <a:lnTo>
                    <a:pt x="54246" y="8597"/>
                  </a:lnTo>
                  <a:lnTo>
                    <a:pt x="61249" y="15190"/>
                  </a:lnTo>
                  <a:lnTo>
                    <a:pt x="67733" y="22970"/>
                  </a:lnTo>
                  <a:lnTo>
                    <a:pt x="73578" y="31603"/>
                  </a:lnTo>
                  <a:lnTo>
                    <a:pt x="78827" y="40837"/>
                  </a:lnTo>
                  <a:lnTo>
                    <a:pt x="83587" y="50487"/>
                  </a:lnTo>
                  <a:lnTo>
                    <a:pt x="87975" y="60422"/>
                  </a:lnTo>
                  <a:lnTo>
                    <a:pt x="92093" y="70552"/>
                  </a:lnTo>
                  <a:lnTo>
                    <a:pt x="96019" y="80813"/>
                  </a:lnTo>
                  <a:lnTo>
                    <a:pt x="99812" y="91161"/>
                  </a:lnTo>
                  <a:lnTo>
                    <a:pt x="103513" y="101569"/>
                  </a:lnTo>
                  <a:lnTo>
                    <a:pt x="107152" y="112018"/>
                  </a:lnTo>
                  <a:lnTo>
                    <a:pt x="110747" y="122493"/>
                  </a:lnTo>
                  <a:lnTo>
                    <a:pt x="114315" y="132986"/>
                  </a:lnTo>
                  <a:lnTo>
                    <a:pt x="117864" y="143490"/>
                  </a:lnTo>
                  <a:lnTo>
                    <a:pt x="121394" y="153998"/>
                  </a:lnTo>
                  <a:lnTo>
                    <a:pt x="124761" y="164437"/>
                  </a:lnTo>
                  <a:lnTo>
                    <a:pt x="127999" y="175907"/>
                  </a:lnTo>
                  <a:lnTo>
                    <a:pt x="131394" y="191650"/>
                  </a:lnTo>
                  <a:lnTo>
                    <a:pt x="135489" y="2171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915857" y="5954128"/>
              <a:ext cx="126343" cy="261733"/>
            </a:xfrm>
            <a:custGeom>
              <a:avLst/>
              <a:gdLst/>
              <a:ahLst/>
              <a:cxnLst/>
              <a:rect l="0" t="0" r="0" b="0"/>
              <a:pathLst>
                <a:path w="126343" h="261733">
                  <a:moveTo>
                    <a:pt x="0" y="10529"/>
                  </a:moveTo>
                  <a:lnTo>
                    <a:pt x="2934" y="19330"/>
                  </a:lnTo>
                  <a:lnTo>
                    <a:pt x="5716" y="27677"/>
                  </a:lnTo>
                  <a:lnTo>
                    <a:pt x="8616" y="36380"/>
                  </a:lnTo>
                  <a:lnTo>
                    <a:pt x="11656" y="45674"/>
                  </a:lnTo>
                  <a:lnTo>
                    <a:pt x="14821" y="55817"/>
                  </a:lnTo>
                  <a:lnTo>
                    <a:pt x="18085" y="66863"/>
                  </a:lnTo>
                  <a:lnTo>
                    <a:pt x="21423" y="78702"/>
                  </a:lnTo>
                  <a:lnTo>
                    <a:pt x="24814" y="91173"/>
                  </a:lnTo>
                  <a:lnTo>
                    <a:pt x="28248" y="104115"/>
                  </a:lnTo>
                  <a:lnTo>
                    <a:pt x="31875" y="117397"/>
                  </a:lnTo>
                  <a:lnTo>
                    <a:pt x="35996" y="130919"/>
                  </a:lnTo>
                  <a:lnTo>
                    <a:pt x="40729" y="144603"/>
                  </a:lnTo>
                  <a:lnTo>
                    <a:pt x="45875" y="158232"/>
                  </a:lnTo>
                  <a:lnTo>
                    <a:pt x="51021" y="171462"/>
                  </a:lnTo>
                  <a:lnTo>
                    <a:pt x="55926" y="184141"/>
                  </a:lnTo>
                  <a:lnTo>
                    <a:pt x="60523" y="196281"/>
                  </a:lnTo>
                  <a:lnTo>
                    <a:pt x="64837" y="207975"/>
                  </a:lnTo>
                  <a:lnTo>
                    <a:pt x="68928" y="219321"/>
                  </a:lnTo>
                  <a:lnTo>
                    <a:pt x="73013" y="230246"/>
                  </a:lnTo>
                  <a:lnTo>
                    <a:pt x="77450" y="240517"/>
                  </a:lnTo>
                  <a:lnTo>
                    <a:pt x="82416" y="250027"/>
                  </a:lnTo>
                  <a:lnTo>
                    <a:pt x="88361" y="257720"/>
                  </a:lnTo>
                  <a:lnTo>
                    <a:pt x="94987" y="261732"/>
                  </a:lnTo>
                  <a:lnTo>
                    <a:pt x="100774" y="261401"/>
                  </a:lnTo>
                  <a:lnTo>
                    <a:pt x="105243" y="256890"/>
                  </a:lnTo>
                  <a:lnTo>
                    <a:pt x="108505" y="248837"/>
                  </a:lnTo>
                  <a:lnTo>
                    <a:pt x="110814" y="238024"/>
                  </a:lnTo>
                  <a:lnTo>
                    <a:pt x="112418" y="225166"/>
                  </a:lnTo>
                  <a:lnTo>
                    <a:pt x="113524" y="210854"/>
                  </a:lnTo>
                  <a:lnTo>
                    <a:pt x="114446" y="195853"/>
                  </a:lnTo>
                  <a:lnTo>
                    <a:pt x="115602" y="181094"/>
                  </a:lnTo>
                  <a:lnTo>
                    <a:pt x="117193" y="167049"/>
                  </a:lnTo>
                  <a:lnTo>
                    <a:pt x="119075" y="153483"/>
                  </a:lnTo>
                  <a:lnTo>
                    <a:pt x="120878" y="139686"/>
                  </a:lnTo>
                  <a:lnTo>
                    <a:pt x="122384" y="125248"/>
                  </a:lnTo>
                  <a:lnTo>
                    <a:pt x="123546" y="110090"/>
                  </a:lnTo>
                  <a:lnTo>
                    <a:pt x="124400" y="94294"/>
                  </a:lnTo>
                  <a:lnTo>
                    <a:pt x="125009" y="78011"/>
                  </a:lnTo>
                  <a:lnTo>
                    <a:pt x="125435" y="61938"/>
                  </a:lnTo>
                  <a:lnTo>
                    <a:pt x="125775" y="45607"/>
                  </a:lnTo>
                  <a:lnTo>
                    <a:pt x="126060" y="264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78161" y="5956840"/>
              <a:ext cx="195666" cy="276099"/>
            </a:xfrm>
            <a:custGeom>
              <a:avLst/>
              <a:gdLst/>
              <a:ahLst/>
              <a:cxnLst/>
              <a:rect l="0" t="0" r="0" b="0"/>
              <a:pathLst>
                <a:path w="195666" h="276099">
                  <a:moveTo>
                    <a:pt x="6152" y="60459"/>
                  </a:moveTo>
                  <a:lnTo>
                    <a:pt x="9220" y="69194"/>
                  </a:lnTo>
                  <a:lnTo>
                    <a:pt x="13283" y="76900"/>
                  </a:lnTo>
                  <a:lnTo>
                    <a:pt x="18780" y="84293"/>
                  </a:lnTo>
                  <a:lnTo>
                    <a:pt x="25712" y="91208"/>
                  </a:lnTo>
                  <a:lnTo>
                    <a:pt x="34159" y="97090"/>
                  </a:lnTo>
                  <a:lnTo>
                    <a:pt x="44004" y="101705"/>
                  </a:lnTo>
                  <a:lnTo>
                    <a:pt x="54842" y="104971"/>
                  </a:lnTo>
                  <a:lnTo>
                    <a:pt x="66096" y="106797"/>
                  </a:lnTo>
                  <a:lnTo>
                    <a:pt x="77394" y="107278"/>
                  </a:lnTo>
                  <a:lnTo>
                    <a:pt x="88416" y="106483"/>
                  </a:lnTo>
                  <a:lnTo>
                    <a:pt x="98817" y="104363"/>
                  </a:lnTo>
                  <a:lnTo>
                    <a:pt x="108468" y="101005"/>
                  </a:lnTo>
                  <a:lnTo>
                    <a:pt x="117101" y="96294"/>
                  </a:lnTo>
                  <a:lnTo>
                    <a:pt x="124229" y="89851"/>
                  </a:lnTo>
                  <a:lnTo>
                    <a:pt x="129723" y="81631"/>
                  </a:lnTo>
                  <a:lnTo>
                    <a:pt x="133601" y="72026"/>
                  </a:lnTo>
                  <a:lnTo>
                    <a:pt x="135845" y="61670"/>
                  </a:lnTo>
                  <a:lnTo>
                    <a:pt x="136607" y="51008"/>
                  </a:lnTo>
                  <a:lnTo>
                    <a:pt x="135833" y="40428"/>
                  </a:lnTo>
                  <a:lnTo>
                    <a:pt x="133194" y="30331"/>
                  </a:lnTo>
                  <a:lnTo>
                    <a:pt x="128679" y="20892"/>
                  </a:lnTo>
                  <a:lnTo>
                    <a:pt x="122547" y="12572"/>
                  </a:lnTo>
                  <a:lnTo>
                    <a:pt x="115144" y="6187"/>
                  </a:lnTo>
                  <a:lnTo>
                    <a:pt x="106800" y="2009"/>
                  </a:lnTo>
                  <a:lnTo>
                    <a:pt x="97945" y="0"/>
                  </a:lnTo>
                  <a:lnTo>
                    <a:pt x="89089" y="80"/>
                  </a:lnTo>
                  <a:lnTo>
                    <a:pt x="80508" y="1984"/>
                  </a:lnTo>
                  <a:lnTo>
                    <a:pt x="72274" y="5344"/>
                  </a:lnTo>
                  <a:lnTo>
                    <a:pt x="64357" y="9800"/>
                  </a:lnTo>
                  <a:lnTo>
                    <a:pt x="56696" y="15053"/>
                  </a:lnTo>
                  <a:lnTo>
                    <a:pt x="49228" y="21033"/>
                  </a:lnTo>
                  <a:lnTo>
                    <a:pt x="41898" y="27878"/>
                  </a:lnTo>
                  <a:lnTo>
                    <a:pt x="34672" y="35595"/>
                  </a:lnTo>
                  <a:lnTo>
                    <a:pt x="27682" y="44066"/>
                  </a:lnTo>
                  <a:lnTo>
                    <a:pt x="21214" y="53130"/>
                  </a:lnTo>
                  <a:lnTo>
                    <a:pt x="15387" y="62641"/>
                  </a:lnTo>
                  <a:lnTo>
                    <a:pt x="10322" y="72638"/>
                  </a:lnTo>
                  <a:lnTo>
                    <a:pt x="6219" y="83335"/>
                  </a:lnTo>
                  <a:lnTo>
                    <a:pt x="3094" y="94791"/>
                  </a:lnTo>
                  <a:lnTo>
                    <a:pt x="978" y="106925"/>
                  </a:lnTo>
                  <a:lnTo>
                    <a:pt x="0" y="119602"/>
                  </a:lnTo>
                  <a:lnTo>
                    <a:pt x="118" y="132683"/>
                  </a:lnTo>
                  <a:lnTo>
                    <a:pt x="1163" y="145890"/>
                  </a:lnTo>
                  <a:lnTo>
                    <a:pt x="2926" y="158830"/>
                  </a:lnTo>
                  <a:lnTo>
                    <a:pt x="5221" y="171310"/>
                  </a:lnTo>
                  <a:lnTo>
                    <a:pt x="7895" y="183316"/>
                  </a:lnTo>
                  <a:lnTo>
                    <a:pt x="10836" y="194920"/>
                  </a:lnTo>
                  <a:lnTo>
                    <a:pt x="13964" y="206203"/>
                  </a:lnTo>
                  <a:lnTo>
                    <a:pt x="17387" y="217088"/>
                  </a:lnTo>
                  <a:lnTo>
                    <a:pt x="21369" y="227332"/>
                  </a:lnTo>
                  <a:lnTo>
                    <a:pt x="26020" y="236850"/>
                  </a:lnTo>
                  <a:lnTo>
                    <a:pt x="31449" y="245548"/>
                  </a:lnTo>
                  <a:lnTo>
                    <a:pt x="37851" y="253244"/>
                  </a:lnTo>
                  <a:lnTo>
                    <a:pt x="45239" y="259935"/>
                  </a:lnTo>
                  <a:lnTo>
                    <a:pt x="53642" y="265597"/>
                  </a:lnTo>
                  <a:lnTo>
                    <a:pt x="63185" y="270110"/>
                  </a:lnTo>
                  <a:lnTo>
                    <a:pt x="73823" y="273509"/>
                  </a:lnTo>
                  <a:lnTo>
                    <a:pt x="85220" y="275641"/>
                  </a:lnTo>
                  <a:lnTo>
                    <a:pt x="96861" y="276098"/>
                  </a:lnTo>
                  <a:lnTo>
                    <a:pt x="108425" y="274812"/>
                  </a:lnTo>
                  <a:lnTo>
                    <a:pt x="119629" y="271999"/>
                  </a:lnTo>
                  <a:lnTo>
                    <a:pt x="130152" y="267977"/>
                  </a:lnTo>
                  <a:lnTo>
                    <a:pt x="139895" y="263052"/>
                  </a:lnTo>
                  <a:lnTo>
                    <a:pt x="148929" y="257476"/>
                  </a:lnTo>
                  <a:lnTo>
                    <a:pt x="157391" y="251443"/>
                  </a:lnTo>
                  <a:lnTo>
                    <a:pt x="165412" y="245097"/>
                  </a:lnTo>
                  <a:lnTo>
                    <a:pt x="172810" y="238649"/>
                  </a:lnTo>
                  <a:lnTo>
                    <a:pt x="179815" y="231652"/>
                  </a:lnTo>
                  <a:lnTo>
                    <a:pt x="187045" y="222373"/>
                  </a:lnTo>
                  <a:lnTo>
                    <a:pt x="195665" y="2078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73826" y="5848843"/>
              <a:ext cx="178985" cy="375538"/>
            </a:xfrm>
            <a:custGeom>
              <a:avLst/>
              <a:gdLst/>
              <a:ahLst/>
              <a:cxnLst/>
              <a:rect l="0" t="0" r="0" b="0"/>
              <a:pathLst>
                <a:path w="178985" h="375538">
                  <a:moveTo>
                    <a:pt x="0" y="178985"/>
                  </a:moveTo>
                  <a:lnTo>
                    <a:pt x="67" y="190653"/>
                  </a:lnTo>
                  <a:lnTo>
                    <a:pt x="707" y="201141"/>
                  </a:lnTo>
                  <a:lnTo>
                    <a:pt x="2004" y="211452"/>
                  </a:lnTo>
                  <a:lnTo>
                    <a:pt x="3864" y="222100"/>
                  </a:lnTo>
                  <a:lnTo>
                    <a:pt x="6180" y="233740"/>
                  </a:lnTo>
                  <a:lnTo>
                    <a:pt x="8847" y="246627"/>
                  </a:lnTo>
                  <a:lnTo>
                    <a:pt x="11770" y="260361"/>
                  </a:lnTo>
                  <a:lnTo>
                    <a:pt x="14877" y="274115"/>
                  </a:lnTo>
                  <a:lnTo>
                    <a:pt x="18113" y="287405"/>
                  </a:lnTo>
                  <a:lnTo>
                    <a:pt x="21437" y="300258"/>
                  </a:lnTo>
                  <a:lnTo>
                    <a:pt x="24821" y="313028"/>
                  </a:lnTo>
                  <a:lnTo>
                    <a:pt x="28247" y="325946"/>
                  </a:lnTo>
                  <a:lnTo>
                    <a:pt x="31699" y="338926"/>
                  </a:lnTo>
                  <a:lnTo>
                    <a:pt x="35171" y="351656"/>
                  </a:lnTo>
                  <a:lnTo>
                    <a:pt x="38631" y="363890"/>
                  </a:lnTo>
                  <a:lnTo>
                    <a:pt x="41211" y="372974"/>
                  </a:lnTo>
                  <a:lnTo>
                    <a:pt x="41871" y="375537"/>
                  </a:lnTo>
                  <a:lnTo>
                    <a:pt x="41003" y="372493"/>
                  </a:lnTo>
                  <a:lnTo>
                    <a:pt x="39152" y="365762"/>
                  </a:lnTo>
                  <a:lnTo>
                    <a:pt x="36690" y="356999"/>
                  </a:lnTo>
                  <a:lnTo>
                    <a:pt x="33848" y="347222"/>
                  </a:lnTo>
                  <a:lnTo>
                    <a:pt x="30769" y="336807"/>
                  </a:lnTo>
                  <a:lnTo>
                    <a:pt x="27539" y="325713"/>
                  </a:lnTo>
                  <a:lnTo>
                    <a:pt x="24212" y="313933"/>
                  </a:lnTo>
                  <a:lnTo>
                    <a:pt x="20823" y="301552"/>
                  </a:lnTo>
                  <a:lnTo>
                    <a:pt x="17392" y="288696"/>
                  </a:lnTo>
                  <a:lnTo>
                    <a:pt x="13939" y="275480"/>
                  </a:lnTo>
                  <a:lnTo>
                    <a:pt x="10637" y="261839"/>
                  </a:lnTo>
                  <a:lnTo>
                    <a:pt x="7799" y="247543"/>
                  </a:lnTo>
                  <a:lnTo>
                    <a:pt x="5563" y="232516"/>
                  </a:lnTo>
                  <a:lnTo>
                    <a:pt x="4062" y="216831"/>
                  </a:lnTo>
                  <a:lnTo>
                    <a:pt x="3504" y="200616"/>
                  </a:lnTo>
                  <a:lnTo>
                    <a:pt x="3908" y="184012"/>
                  </a:lnTo>
                  <a:lnTo>
                    <a:pt x="5145" y="167455"/>
                  </a:lnTo>
                  <a:lnTo>
                    <a:pt x="7039" y="151645"/>
                  </a:lnTo>
                  <a:lnTo>
                    <a:pt x="9426" y="136908"/>
                  </a:lnTo>
                  <a:lnTo>
                    <a:pt x="12331" y="123387"/>
                  </a:lnTo>
                  <a:lnTo>
                    <a:pt x="15959" y="111218"/>
                  </a:lnTo>
                  <a:lnTo>
                    <a:pt x="20362" y="100327"/>
                  </a:lnTo>
                  <a:lnTo>
                    <a:pt x="25455" y="90503"/>
                  </a:lnTo>
                  <a:lnTo>
                    <a:pt x="31098" y="81502"/>
                  </a:lnTo>
                  <a:lnTo>
                    <a:pt x="37154" y="73106"/>
                  </a:lnTo>
                  <a:lnTo>
                    <a:pt x="43509" y="65142"/>
                  </a:lnTo>
                  <a:lnTo>
                    <a:pt x="50074" y="57479"/>
                  </a:lnTo>
                  <a:lnTo>
                    <a:pt x="56789" y="50029"/>
                  </a:lnTo>
                  <a:lnTo>
                    <a:pt x="63772" y="42889"/>
                  </a:lnTo>
                  <a:lnTo>
                    <a:pt x="71300" y="36321"/>
                  </a:lnTo>
                  <a:lnTo>
                    <a:pt x="79483" y="30422"/>
                  </a:lnTo>
                  <a:lnTo>
                    <a:pt x="88437" y="25140"/>
                  </a:lnTo>
                  <a:lnTo>
                    <a:pt x="98359" y="20358"/>
                  </a:lnTo>
                  <a:lnTo>
                    <a:pt x="109249" y="15960"/>
                  </a:lnTo>
                  <a:lnTo>
                    <a:pt x="120750" y="11993"/>
                  </a:lnTo>
                  <a:lnTo>
                    <a:pt x="133570" y="8277"/>
                  </a:lnTo>
                  <a:lnTo>
                    <a:pt x="151070" y="448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0" name="Straight Connector 159"/>
          <p:cNvCxnSpPr/>
          <p:nvPr/>
        </p:nvCxnSpPr>
        <p:spPr>
          <a:xfrm>
            <a:off x="3853434" y="3790315"/>
            <a:ext cx="1273937" cy="1747646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/>
          <p:cNvCxnSpPr/>
          <p:nvPr/>
        </p:nvCxnSpPr>
        <p:spPr>
          <a:xfrm flipV="1">
            <a:off x="5127371" y="3790315"/>
            <a:ext cx="747521" cy="1747646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Freeform 161"/>
          <p:cNvSpPr/>
          <p:nvPr/>
        </p:nvSpPr>
        <p:spPr>
          <a:xfrm>
            <a:off x="654665" y="115813"/>
            <a:ext cx="145501" cy="568076"/>
          </a:xfrm>
          <a:custGeom>
            <a:avLst/>
            <a:gdLst/>
            <a:ahLst/>
            <a:cxnLst/>
            <a:rect l="0" t="0" r="0" b="0"/>
            <a:pathLst>
              <a:path w="145501" h="568076">
                <a:moveTo>
                  <a:pt x="145500" y="63171"/>
                </a:moveTo>
                <a:lnTo>
                  <a:pt x="137167" y="117315"/>
                </a:lnTo>
                <a:lnTo>
                  <a:pt x="135405" y="172262"/>
                </a:lnTo>
                <a:lnTo>
                  <a:pt x="135058" y="229346"/>
                </a:lnTo>
                <a:lnTo>
                  <a:pt x="134989" y="292614"/>
                </a:lnTo>
                <a:lnTo>
                  <a:pt x="134975" y="350519"/>
                </a:lnTo>
                <a:lnTo>
                  <a:pt x="140562" y="398525"/>
                </a:lnTo>
                <a:lnTo>
                  <a:pt x="144525" y="458743"/>
                </a:lnTo>
                <a:lnTo>
                  <a:pt x="142188" y="515699"/>
                </a:lnTo>
                <a:lnTo>
                  <a:pt x="135839" y="541545"/>
                </a:lnTo>
                <a:lnTo>
                  <a:pt x="125219" y="560831"/>
                </a:lnTo>
                <a:lnTo>
                  <a:pt x="116772" y="565740"/>
                </a:lnTo>
                <a:lnTo>
                  <a:pt x="94907" y="568075"/>
                </a:lnTo>
                <a:lnTo>
                  <a:pt x="86035" y="564720"/>
                </a:lnTo>
                <a:lnTo>
                  <a:pt x="73058" y="551634"/>
                </a:lnTo>
                <a:lnTo>
                  <a:pt x="59175" y="524535"/>
                </a:lnTo>
                <a:lnTo>
                  <a:pt x="51854" y="462081"/>
                </a:lnTo>
                <a:lnTo>
                  <a:pt x="45374" y="412459"/>
                </a:lnTo>
                <a:lnTo>
                  <a:pt x="29442" y="358212"/>
                </a:lnTo>
                <a:lnTo>
                  <a:pt x="22205" y="323336"/>
                </a:lnTo>
                <a:lnTo>
                  <a:pt x="19760" y="269629"/>
                </a:lnTo>
                <a:lnTo>
                  <a:pt x="19277" y="213961"/>
                </a:lnTo>
                <a:lnTo>
                  <a:pt x="16062" y="161024"/>
                </a:lnTo>
                <a:lnTo>
                  <a:pt x="4509" y="110836"/>
                </a:lnTo>
                <a:lnTo>
                  <a:pt x="0" y="69755"/>
                </a:lnTo>
                <a:lnTo>
                  <a:pt x="5184" y="48160"/>
                </a:lnTo>
                <a:lnTo>
                  <a:pt x="27576" y="15232"/>
                </a:lnTo>
                <a:lnTo>
                  <a:pt x="37718" y="6770"/>
                </a:lnTo>
                <a:lnTo>
                  <a:pt x="50744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2015-05-08T14:17:00Z</dcterms:created>
  <dcterms:modified xsi:type="dcterms:W3CDTF">2015-05-08T14:17:42Z</dcterms:modified>
</cp:coreProperties>
</file>